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36" r:id="rId6"/>
    <p:sldId id="338" r:id="rId7"/>
    <p:sldId id="318" r:id="rId8"/>
    <p:sldId id="298" r:id="rId9"/>
    <p:sldId id="322" r:id="rId10"/>
    <p:sldId id="262" r:id="rId11"/>
    <p:sldId id="319" r:id="rId12"/>
    <p:sldId id="333" r:id="rId13"/>
    <p:sldId id="33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BFC024C0-38AA-4525-91D2-7A67AAD9C3D2}"/>
    <pc:docChg chg="undo custSel addSld delSld modSld">
      <pc:chgData name="Karolyn Feliciani" userId="4076af5d-4c02-40b8-bc9d-56f6c404e751" providerId="ADAL" clId="{BFC024C0-38AA-4525-91D2-7A67AAD9C3D2}" dt="2025-07-24T10:56:42.559" v="115" actId="26606"/>
      <pc:docMkLst>
        <pc:docMk/>
      </pc:docMkLst>
      <pc:sldChg chg="modSp mod modClrScheme chgLayout">
        <pc:chgData name="Karolyn Feliciani" userId="4076af5d-4c02-40b8-bc9d-56f6c404e751" providerId="ADAL" clId="{BFC024C0-38AA-4525-91D2-7A67AAD9C3D2}" dt="2025-07-24T10:56:12.887" v="114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BFC024C0-38AA-4525-91D2-7A67AAD9C3D2}" dt="2025-07-24T10:56:12.887" v="114" actId="26606"/>
          <ac:spMkLst>
            <pc:docMk/>
            <pc:sldMk cId="1537033953" sldId="262"/>
            <ac:spMk id="2" creationId="{340F79B7-7844-A143-9B29-1C3016D34133}"/>
          </ac:spMkLst>
        </pc:spChg>
        <pc:graphicFrameChg chg="add mod">
          <ac:chgData name="Karolyn Feliciani" userId="4076af5d-4c02-40b8-bc9d-56f6c404e751" providerId="ADAL" clId="{BFC024C0-38AA-4525-91D2-7A67AAD9C3D2}" dt="2025-07-24T10:56:12.887" v="114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addSp modSp del mod">
        <pc:chgData name="Karolyn Feliciani" userId="4076af5d-4c02-40b8-bc9d-56f6c404e751" providerId="ADAL" clId="{BFC024C0-38AA-4525-91D2-7A67AAD9C3D2}" dt="2025-07-24T10:47:10.246" v="14" actId="2696"/>
        <pc:sldMkLst>
          <pc:docMk/>
          <pc:sldMk cId="776236959" sldId="308"/>
        </pc:sldMkLst>
      </pc:sldChg>
      <pc:sldChg chg="addSp delSp modSp mod modClrScheme chgLayout">
        <pc:chgData name="Karolyn Feliciani" userId="4076af5d-4c02-40b8-bc9d-56f6c404e751" providerId="ADAL" clId="{BFC024C0-38AA-4525-91D2-7A67AAD9C3D2}" dt="2025-07-24T10:55:09.373" v="112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BFC024C0-38AA-4525-91D2-7A67AAD9C3D2}" dt="2025-07-24T10:55:09.373" v="112" actId="26606"/>
          <ac:spMkLst>
            <pc:docMk/>
            <pc:sldMk cId="1800512821" sldId="318"/>
            <ac:spMk id="2" creationId="{929F2BF5-092F-1975-C7A7-4732BBDE15B7}"/>
          </ac:spMkLst>
        </pc:spChg>
        <pc:graphicFrameChg chg="add mod">
          <ac:chgData name="Karolyn Feliciani" userId="4076af5d-4c02-40b8-bc9d-56f6c404e751" providerId="ADAL" clId="{BFC024C0-38AA-4525-91D2-7A67AAD9C3D2}" dt="2025-07-24T10:55:09.373" v="112" actId="26606"/>
          <ac:graphicFrameMkLst>
            <pc:docMk/>
            <pc:sldMk cId="1800512821" sldId="318"/>
            <ac:graphicFrameMk id="5" creationId="{91E001E8-BA97-5756-260C-9463BEE7DB9B}"/>
          </ac:graphicFrameMkLst>
        </pc:graphicFrameChg>
      </pc:sldChg>
      <pc:sldChg chg="modSp mod">
        <pc:chgData name="Karolyn Feliciani" userId="4076af5d-4c02-40b8-bc9d-56f6c404e751" providerId="ADAL" clId="{BFC024C0-38AA-4525-91D2-7A67AAD9C3D2}" dt="2025-07-24T10:55:49.599" v="113" actId="120"/>
        <pc:sldMkLst>
          <pc:docMk/>
          <pc:sldMk cId="2489020089" sldId="322"/>
        </pc:sldMkLst>
        <pc:spChg chg="mod">
          <ac:chgData name="Karolyn Feliciani" userId="4076af5d-4c02-40b8-bc9d-56f6c404e751" providerId="ADAL" clId="{BFC024C0-38AA-4525-91D2-7A67AAD9C3D2}" dt="2025-07-24T10:55:49.599" v="113" actId="120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modClrScheme chgLayout">
        <pc:chgData name="Karolyn Feliciani" userId="4076af5d-4c02-40b8-bc9d-56f6c404e751" providerId="ADAL" clId="{BFC024C0-38AA-4525-91D2-7A67AAD9C3D2}" dt="2025-07-24T10:56:42.559" v="115" actId="26606"/>
        <pc:sldMkLst>
          <pc:docMk/>
          <pc:sldMk cId="3641503841" sldId="333"/>
        </pc:sldMkLst>
        <pc:spChg chg="mod">
          <ac:chgData name="Karolyn Feliciani" userId="4076af5d-4c02-40b8-bc9d-56f6c404e751" providerId="ADAL" clId="{BFC024C0-38AA-4525-91D2-7A67AAD9C3D2}" dt="2025-07-24T10:56:42.559" v="115" actId="26606"/>
          <ac:spMkLst>
            <pc:docMk/>
            <pc:sldMk cId="3641503841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BFC024C0-38AA-4525-91D2-7A67AAD9C3D2}" dt="2025-07-24T10:56:42.559" v="115" actId="26606"/>
          <ac:spMkLst>
            <pc:docMk/>
            <pc:sldMk cId="3641503841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BFC024C0-38AA-4525-91D2-7A67AAD9C3D2}" dt="2025-07-24T10:56:42.559" v="115" actId="26606"/>
          <ac:picMkLst>
            <pc:docMk/>
            <pc:sldMk cId="3641503841" sldId="333"/>
            <ac:picMk id="5" creationId="{7EF1095B-EF23-7953-3429-D90DD89EC281}"/>
          </ac:picMkLst>
        </pc:picChg>
      </pc:sldChg>
      <pc:sldChg chg="addSp delSp modSp mod">
        <pc:chgData name="Karolyn Feliciani" userId="4076af5d-4c02-40b8-bc9d-56f6c404e751" providerId="ADAL" clId="{BFC024C0-38AA-4525-91D2-7A67AAD9C3D2}" dt="2025-07-24T10:51:05.121" v="66" actId="255"/>
        <pc:sldMkLst>
          <pc:docMk/>
          <pc:sldMk cId="3061927069" sldId="336"/>
        </pc:sldMkLst>
        <pc:spChg chg="mod">
          <ac:chgData name="Karolyn Feliciani" userId="4076af5d-4c02-40b8-bc9d-56f6c404e751" providerId="ADAL" clId="{BFC024C0-38AA-4525-91D2-7A67AAD9C3D2}" dt="2025-07-24T10:51:05.121" v="66" actId="255"/>
          <ac:spMkLst>
            <pc:docMk/>
            <pc:sldMk cId="3061927069" sldId="336"/>
            <ac:spMk id="4" creationId="{8A3FCDC3-543C-8905-8EB4-3AC0E32FFFFF}"/>
          </ac:spMkLst>
        </pc:spChg>
      </pc:sldChg>
      <pc:sldChg chg="addSp delSp modSp add mod modClrScheme chgLayout">
        <pc:chgData name="Karolyn Feliciani" userId="4076af5d-4c02-40b8-bc9d-56f6c404e751" providerId="ADAL" clId="{BFC024C0-38AA-4525-91D2-7A67AAD9C3D2}" dt="2025-07-24T10:54:47.546" v="111" actId="20577"/>
        <pc:sldMkLst>
          <pc:docMk/>
          <pc:sldMk cId="1848680829" sldId="338"/>
        </pc:sldMkLst>
        <pc:spChg chg="mod ord">
          <ac:chgData name="Karolyn Feliciani" userId="4076af5d-4c02-40b8-bc9d-56f6c404e751" providerId="ADAL" clId="{BFC024C0-38AA-4525-91D2-7A67AAD9C3D2}" dt="2025-07-24T10:54:47.546" v="111" actId="20577"/>
          <ac:spMkLst>
            <pc:docMk/>
            <pc:sldMk cId="1848680829" sldId="338"/>
            <ac:spMk id="4" creationId="{38DCD386-87E1-3FE7-1135-771ABCD9B41A}"/>
          </ac:spMkLst>
        </pc:spChg>
        <pc:spChg chg="add mod">
          <ac:chgData name="Karolyn Feliciani" userId="4076af5d-4c02-40b8-bc9d-56f6c404e751" providerId="ADAL" clId="{BFC024C0-38AA-4525-91D2-7A67AAD9C3D2}" dt="2025-07-24T10:54:38.474" v="93" actId="20577"/>
          <ac:spMkLst>
            <pc:docMk/>
            <pc:sldMk cId="1848680829" sldId="338"/>
            <ac:spMk id="11" creationId="{1FCF5458-D3F6-8245-386E-8CF2599F2324}"/>
          </ac:spMkLst>
        </pc:spChg>
        <pc:picChg chg="add mod">
          <ac:chgData name="Karolyn Feliciani" userId="4076af5d-4c02-40b8-bc9d-56f6c404e751" providerId="ADAL" clId="{BFC024C0-38AA-4525-91D2-7A67AAD9C3D2}" dt="2025-07-24T10:54:24.714" v="77" actId="26606"/>
          <ac:picMkLst>
            <pc:docMk/>
            <pc:sldMk cId="1848680829" sldId="338"/>
            <ac:picMk id="6" creationId="{4A63EDD0-0BF4-C0D1-A3EC-205F0267D014}"/>
          </ac:picMkLst>
        </pc:picChg>
      </pc:sldChg>
    </pc:docChg>
  </pc:docChgLst>
  <pc:docChgLst>
    <pc:chgData name="Karolyn Feliciani" userId="4076af5d-4c02-40b8-bc9d-56f6c404e751" providerId="ADAL" clId="{14DFAE6E-D597-41CB-9D84-7810293D3775}"/>
    <pc:docChg chg="modSld">
      <pc:chgData name="Karolyn Feliciani" userId="4076af5d-4c02-40b8-bc9d-56f6c404e751" providerId="ADAL" clId="{14DFAE6E-D597-41CB-9D84-7810293D3775}" dt="2025-07-29T09:42:31.757" v="2" actId="208"/>
      <pc:docMkLst>
        <pc:docMk/>
      </pc:docMkLst>
      <pc:sldChg chg="modSp mod">
        <pc:chgData name="Karolyn Feliciani" userId="4076af5d-4c02-40b8-bc9d-56f6c404e751" providerId="ADAL" clId="{14DFAE6E-D597-41CB-9D84-7810293D3775}" dt="2025-07-29T09:42:31.757" v="2" actId="208"/>
        <pc:sldMkLst>
          <pc:docMk/>
          <pc:sldMk cId="1677304970" sldId="298"/>
        </pc:sldMkLst>
        <pc:spChg chg="mod">
          <ac:chgData name="Karolyn Feliciani" userId="4076af5d-4c02-40b8-bc9d-56f6c404e751" providerId="ADAL" clId="{14DFAE6E-D597-41CB-9D84-7810293D3775}" dt="2025-07-29T09:42:31.757" v="2" actId="208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14DFAE6E-D597-41CB-9D84-7810293D3775}" dt="2025-07-29T09:42:24.424" v="1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14DFAE6E-D597-41CB-9D84-7810293D3775}" dt="2025-07-29T09:42:24.424" v="1" actId="208"/>
          <ac:spMkLst>
            <pc:docMk/>
            <pc:sldMk cId="3061927069" sldId="336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9AE2EBB-056D-40F4-8484-3C9E93A37E46}"/>
    <pc:docChg chg="custSel addSld delSld modSld sldOrd">
      <pc:chgData name="Lizzie Gauntlett" userId="1dc7c36a1b1a647d" providerId="LiveId" clId="{C9AE2EBB-056D-40F4-8484-3C9E93A37E46}" dt="2025-07-16T08:54:30.026" v="3234" actId="20577"/>
      <pc:docMkLst>
        <pc:docMk/>
      </pc:docMkLst>
      <pc:sldChg chg="modSp mod modNotesTx">
        <pc:chgData name="Lizzie Gauntlett" userId="1dc7c36a1b1a647d" providerId="LiveId" clId="{C9AE2EBB-056D-40F4-8484-3C9E93A37E46}" dt="2025-07-16T08:37:44.671" v="1598" actId="20577"/>
        <pc:sldMkLst>
          <pc:docMk/>
          <pc:sldMk cId="1537033953" sldId="262"/>
        </pc:sldMkLst>
        <pc:spChg chg="mod">
          <ac:chgData name="Lizzie Gauntlett" userId="1dc7c36a1b1a647d" providerId="LiveId" clId="{C9AE2EBB-056D-40F4-8484-3C9E93A37E46}" dt="2025-07-16T08:37:03.454" v="1579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Graphic">
          <ac:chgData name="Lizzie Gauntlett" userId="1dc7c36a1b1a647d" providerId="LiveId" clId="{C9AE2EBB-056D-40F4-8484-3C9E93A37E46}" dt="2025-07-16T08:37:44.671" v="1598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9AE2EBB-056D-40F4-8484-3C9E93A37E46}" dt="2025-07-16T08:38:23.877" v="1600" actId="47"/>
        <pc:sldMkLst>
          <pc:docMk/>
          <pc:sldMk cId="3981463505" sldId="280"/>
        </pc:sldMkLst>
      </pc:sldChg>
      <pc:sldChg chg="del">
        <pc:chgData name="Lizzie Gauntlett" userId="1dc7c36a1b1a647d" providerId="LiveId" clId="{C9AE2EBB-056D-40F4-8484-3C9E93A37E46}" dt="2025-07-16T08:41:03.677" v="1848" actId="47"/>
        <pc:sldMkLst>
          <pc:docMk/>
          <pc:sldMk cId="800408383" sldId="289"/>
        </pc:sldMkLst>
      </pc:sldChg>
      <pc:sldChg chg="modSp mod">
        <pc:chgData name="Lizzie Gauntlett" userId="1dc7c36a1b1a647d" providerId="LiveId" clId="{C9AE2EBB-056D-40F4-8484-3C9E93A37E46}" dt="2025-07-16T08:28:20.394" v="695" actId="20577"/>
        <pc:sldMkLst>
          <pc:docMk/>
          <pc:sldMk cId="1677304970" sldId="298"/>
        </pc:sldMkLst>
        <pc:spChg chg="mod">
          <ac:chgData name="Lizzie Gauntlett" userId="1dc7c36a1b1a647d" providerId="LiveId" clId="{C9AE2EBB-056D-40F4-8484-3C9E93A37E46}" dt="2025-07-16T08:28:20.394" v="69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del mod ord">
        <pc:chgData name="Lizzie Gauntlett" userId="1dc7c36a1b1a647d" providerId="LiveId" clId="{C9AE2EBB-056D-40F4-8484-3C9E93A37E46}" dt="2025-07-16T08:29:08.870" v="701" actId="47"/>
        <pc:sldMkLst>
          <pc:docMk/>
          <pc:sldMk cId="2771976208" sldId="307"/>
        </pc:sldMkLst>
      </pc:sldChg>
      <pc:sldChg chg="addSp delSp modSp mod ord">
        <pc:chgData name="Lizzie Gauntlett" userId="1dc7c36a1b1a647d" providerId="LiveId" clId="{C9AE2EBB-056D-40F4-8484-3C9E93A37E46}" dt="2025-07-16T08:21:54.329" v="196"/>
        <pc:sldMkLst>
          <pc:docMk/>
          <pc:sldMk cId="776236959" sldId="308"/>
        </pc:sldMkLst>
      </pc:sldChg>
      <pc:sldChg chg="addSp delSp modSp mod">
        <pc:chgData name="Lizzie Gauntlett" userId="1dc7c36a1b1a647d" providerId="LiveId" clId="{C9AE2EBB-056D-40F4-8484-3C9E93A37E46}" dt="2025-07-16T08:25:47.666" v="476" actId="20577"/>
        <pc:sldMkLst>
          <pc:docMk/>
          <pc:sldMk cId="1800512821" sldId="318"/>
        </pc:sldMkLst>
        <pc:spChg chg="mod">
          <ac:chgData name="Lizzie Gauntlett" userId="1dc7c36a1b1a647d" providerId="LiveId" clId="{C9AE2EBB-056D-40F4-8484-3C9E93A37E46}" dt="2025-07-16T08:24:45.443" v="390" actId="20577"/>
          <ac:spMkLst>
            <pc:docMk/>
            <pc:sldMk cId="1800512821" sldId="318"/>
            <ac:spMk id="2" creationId="{929F2BF5-092F-1975-C7A7-4732BBDE15B7}"/>
          </ac:spMkLst>
        </pc:spChg>
      </pc:sldChg>
      <pc:sldChg chg="addSp delSp modSp mod">
        <pc:chgData name="Lizzie Gauntlett" userId="1dc7c36a1b1a647d" providerId="LiveId" clId="{C9AE2EBB-056D-40F4-8484-3C9E93A37E46}" dt="2025-07-16T08:40:51.541" v="1846" actId="20577"/>
        <pc:sldMkLst>
          <pc:docMk/>
          <pc:sldMk cId="3028459615" sldId="319"/>
        </pc:sldMkLst>
        <pc:spChg chg="mod">
          <ac:chgData name="Lizzie Gauntlett" userId="1dc7c36a1b1a647d" providerId="LiveId" clId="{C9AE2EBB-056D-40F4-8484-3C9E93A37E46}" dt="2025-07-16T08:38:33.601" v="1628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C9AE2EBB-056D-40F4-8484-3C9E93A37E46}" dt="2025-07-16T08:39:45.538" v="1698" actId="20577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C9AE2EBB-056D-40F4-8484-3C9E93A37E46}" dt="2025-07-16T08:38:39.471" v="1636" actId="20577"/>
          <ac:spMkLst>
            <pc:docMk/>
            <pc:sldMk cId="3028459615" sldId="319"/>
            <ac:spMk id="4" creationId="{15069EB4-9996-700C-7E2C-274AA29A62E0}"/>
          </ac:spMkLst>
        </pc:spChg>
        <pc:spChg chg="mod">
          <ac:chgData name="Lizzie Gauntlett" userId="1dc7c36a1b1a647d" providerId="LiveId" clId="{C9AE2EBB-056D-40F4-8484-3C9E93A37E46}" dt="2025-07-16T08:39:59.282" v="1738" actId="20577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C9AE2EBB-056D-40F4-8484-3C9E93A37E46}" dt="2025-07-16T08:38:45.623" v="1645" actId="20577"/>
          <ac:spMkLst>
            <pc:docMk/>
            <pc:sldMk cId="3028459615" sldId="319"/>
            <ac:spMk id="7" creationId="{C75B325C-57CF-896A-FC04-A2A814516459}"/>
          </ac:spMkLst>
        </pc:spChg>
        <pc:spChg chg="mod">
          <ac:chgData name="Lizzie Gauntlett" userId="1dc7c36a1b1a647d" providerId="LiveId" clId="{C9AE2EBB-056D-40F4-8484-3C9E93A37E46}" dt="2025-07-16T08:40:51.541" v="1846" actId="20577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C9AE2EBB-056D-40F4-8484-3C9E93A37E46}" dt="2025-07-16T08:38:49.035" v="1651" actId="20577"/>
          <ac:spMkLst>
            <pc:docMk/>
            <pc:sldMk cId="3028459615" sldId="319"/>
            <ac:spMk id="10" creationId="{2AAE785D-2014-74E4-3ACE-9FF00FBD79ED}"/>
          </ac:spMkLst>
        </pc:spChg>
      </pc:sldChg>
      <pc:sldChg chg="modSp mod ord">
        <pc:chgData name="Lizzie Gauntlett" userId="1dc7c36a1b1a647d" providerId="LiveId" clId="{C9AE2EBB-056D-40F4-8484-3C9E93A37E46}" dt="2025-07-16T08:28:32.372" v="697"/>
        <pc:sldMkLst>
          <pc:docMk/>
          <pc:sldMk cId="2489020089" sldId="322"/>
        </pc:sldMkLst>
        <pc:spChg chg="mod">
          <ac:chgData name="Lizzie Gauntlett" userId="1dc7c36a1b1a647d" providerId="LiveId" clId="{C9AE2EBB-056D-40F4-8484-3C9E93A37E46}" dt="2025-07-16T08:26:30.386" v="504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9AE2EBB-056D-40F4-8484-3C9E93A37E46}" dt="2025-07-16T08:27:04.675" v="528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del ord">
        <pc:chgData name="Lizzie Gauntlett" userId="1dc7c36a1b1a647d" providerId="LiveId" clId="{C9AE2EBB-056D-40F4-8484-3C9E93A37E46}" dt="2025-07-16T08:40:59.735" v="1847" actId="2696"/>
        <pc:sldMkLst>
          <pc:docMk/>
          <pc:sldMk cId="1198625482" sldId="333"/>
        </pc:sldMkLst>
      </pc:sldChg>
      <pc:sldChg chg="modSp add mod ord">
        <pc:chgData name="Lizzie Gauntlett" userId="1dc7c36a1b1a647d" providerId="LiveId" clId="{C9AE2EBB-056D-40F4-8484-3C9E93A37E46}" dt="2025-07-16T08:54:30.026" v="3234" actId="20577"/>
        <pc:sldMkLst>
          <pc:docMk/>
          <pc:sldMk cId="3641503841" sldId="333"/>
        </pc:sldMkLst>
        <pc:spChg chg="mod">
          <ac:chgData name="Lizzie Gauntlett" userId="1dc7c36a1b1a647d" providerId="LiveId" clId="{C9AE2EBB-056D-40F4-8484-3C9E93A37E46}" dt="2025-07-16T08:41:45.627" v="1879" actId="20577"/>
          <ac:spMkLst>
            <pc:docMk/>
            <pc:sldMk cId="3641503841" sldId="333"/>
            <ac:spMk id="3" creationId="{FD4857A8-FEFB-1CE7-3447-A477657416F6}"/>
          </ac:spMkLst>
        </pc:spChg>
        <pc:spChg chg="mod">
          <ac:chgData name="Lizzie Gauntlett" userId="1dc7c36a1b1a647d" providerId="LiveId" clId="{C9AE2EBB-056D-40F4-8484-3C9E93A37E46}" dt="2025-07-16T08:54:30.026" v="3234" actId="20577"/>
          <ac:spMkLst>
            <pc:docMk/>
            <pc:sldMk cId="3641503841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9AE2EBB-056D-40F4-8484-3C9E93A37E46}" dt="2025-07-16T08:24:00.112" v="365" actId="20577"/>
        <pc:sldMkLst>
          <pc:docMk/>
          <pc:sldMk cId="3061927069" sldId="336"/>
        </pc:sldMkLst>
        <pc:spChg chg="mod">
          <ac:chgData name="Lizzie Gauntlett" userId="1dc7c36a1b1a647d" providerId="LiveId" clId="{C9AE2EBB-056D-40F4-8484-3C9E93A37E46}" dt="2025-07-16T08:24:00.112" v="36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9AE2EBB-056D-40F4-8484-3C9E93A37E46}" dt="2025-07-16T08:50:14.266" v="3009" actId="20577"/>
        <pc:sldMkLst>
          <pc:docMk/>
          <pc:sldMk cId="1404150553" sldId="337"/>
        </pc:sldMkLst>
        <pc:spChg chg="mod">
          <ac:chgData name="Lizzie Gauntlett" userId="1dc7c36a1b1a647d" providerId="LiveId" clId="{C9AE2EBB-056D-40F4-8484-3C9E93A37E46}" dt="2025-07-16T08:44:25.361" v="2198" actId="20577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Lizzie Gauntlett" userId="1dc7c36a1b1a647d" providerId="LiveId" clId="{C9AE2EBB-056D-40F4-8484-3C9E93A37E46}" dt="2025-07-16T08:50:14.266" v="3009" actId="20577"/>
          <ac:spMkLst>
            <pc:docMk/>
            <pc:sldMk cId="1404150553" sldId="337"/>
            <ac:spMk id="3" creationId="{B9EF7DB9-0142-91C3-25A4-7F8F40B70E22}"/>
          </ac:spMkLst>
        </pc:spChg>
      </pc:sldChg>
      <pc:sldChg chg="del">
        <pc:chgData name="Lizzie Gauntlett" userId="1dc7c36a1b1a647d" providerId="LiveId" clId="{C9AE2EBB-056D-40F4-8484-3C9E93A37E46}" dt="2025-07-16T08:38:21.768" v="1599" actId="47"/>
        <pc:sldMkLst>
          <pc:docMk/>
          <pc:sldMk cId="3570437207" sldId="33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7751C1-C361-423F-96B1-2781A61055EE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01A548E-D74E-49A5-B29D-BC53E338D993}">
      <dgm:prSet/>
      <dgm:spPr/>
      <dgm:t>
        <a:bodyPr/>
        <a:lstStyle/>
        <a:p>
          <a:r>
            <a:rPr lang="en-GB"/>
            <a:t>Once you have read the article or watched the video, write down:</a:t>
          </a:r>
          <a:endParaRPr lang="en-US"/>
        </a:p>
      </dgm:t>
    </dgm:pt>
    <dgm:pt modelId="{8168FA76-3F4B-4D6F-B9F8-7C682AC93FDD}" type="parTrans" cxnId="{008AAA70-4FE2-41D8-93D8-F77621FE8C55}">
      <dgm:prSet/>
      <dgm:spPr/>
      <dgm:t>
        <a:bodyPr/>
        <a:lstStyle/>
        <a:p>
          <a:endParaRPr lang="en-US"/>
        </a:p>
      </dgm:t>
    </dgm:pt>
    <dgm:pt modelId="{6B6108EA-BFBC-48CC-9335-DD4A97E5AB5D}" type="sibTrans" cxnId="{008AAA70-4FE2-41D8-93D8-F77621FE8C55}">
      <dgm:prSet/>
      <dgm:spPr/>
      <dgm:t>
        <a:bodyPr/>
        <a:lstStyle/>
        <a:p>
          <a:endParaRPr lang="en-US"/>
        </a:p>
      </dgm:t>
    </dgm:pt>
    <dgm:pt modelId="{8DD0A6C9-D849-43D3-8ADA-E32FA47B70A7}">
      <dgm:prSet/>
      <dgm:spPr/>
      <dgm:t>
        <a:bodyPr/>
        <a:lstStyle/>
        <a:p>
          <a:r>
            <a:rPr lang="en-GB"/>
            <a:t>Words to describe the type of behaviour the helper(s) showed in the article</a:t>
          </a:r>
          <a:endParaRPr lang="en-US"/>
        </a:p>
      </dgm:t>
    </dgm:pt>
    <dgm:pt modelId="{08C26C7B-CC36-4861-8320-D39C7E4BB704}" type="parTrans" cxnId="{D8745E89-63DC-4C59-9A7B-AB3510B3A32A}">
      <dgm:prSet/>
      <dgm:spPr/>
      <dgm:t>
        <a:bodyPr/>
        <a:lstStyle/>
        <a:p>
          <a:endParaRPr lang="en-US"/>
        </a:p>
      </dgm:t>
    </dgm:pt>
    <dgm:pt modelId="{D93D18FE-7CD7-44A0-8DD4-3302F53C094A}" type="sibTrans" cxnId="{D8745E89-63DC-4C59-9A7B-AB3510B3A32A}">
      <dgm:prSet/>
      <dgm:spPr/>
      <dgm:t>
        <a:bodyPr/>
        <a:lstStyle/>
        <a:p>
          <a:endParaRPr lang="en-US"/>
        </a:p>
      </dgm:t>
    </dgm:pt>
    <dgm:pt modelId="{992AD546-3D95-4373-A9D7-26A0B8DA827F}">
      <dgm:prSet/>
      <dgm:spPr/>
      <dgm:t>
        <a:bodyPr/>
        <a:lstStyle/>
        <a:p>
          <a:r>
            <a:rPr lang="en-GB"/>
            <a:t>One reason the helper(s) have behaved this way</a:t>
          </a:r>
          <a:endParaRPr lang="en-US"/>
        </a:p>
      </dgm:t>
    </dgm:pt>
    <dgm:pt modelId="{3777ACC6-7E7C-47F5-ADFB-6ABCB2C112E2}" type="parTrans" cxnId="{0C0AC021-F1EC-4D70-8DF4-757062E0D0EB}">
      <dgm:prSet/>
      <dgm:spPr/>
      <dgm:t>
        <a:bodyPr/>
        <a:lstStyle/>
        <a:p>
          <a:endParaRPr lang="en-US"/>
        </a:p>
      </dgm:t>
    </dgm:pt>
    <dgm:pt modelId="{4E4E7795-472A-4E80-A1AA-BA9C8FBD8F40}" type="sibTrans" cxnId="{0C0AC021-F1EC-4D70-8DF4-757062E0D0EB}">
      <dgm:prSet/>
      <dgm:spPr/>
      <dgm:t>
        <a:bodyPr/>
        <a:lstStyle/>
        <a:p>
          <a:endParaRPr lang="en-US"/>
        </a:p>
      </dgm:t>
    </dgm:pt>
    <dgm:pt modelId="{CCE3118E-395C-4B5D-8A15-BF12A5AB511C}">
      <dgm:prSet/>
      <dgm:spPr/>
      <dgm:t>
        <a:bodyPr/>
        <a:lstStyle/>
        <a:p>
          <a:r>
            <a:rPr lang="en-GB"/>
            <a:t>Any</a:t>
          </a:r>
          <a:r>
            <a:rPr lang="en-US"/>
            <a:t> other examples </a:t>
          </a:r>
          <a:r>
            <a:rPr lang="en-GB"/>
            <a:t>of when</a:t>
          </a:r>
          <a:r>
            <a:rPr lang="en-US"/>
            <a:t> people have shown similar behaviours </a:t>
          </a:r>
          <a:r>
            <a:rPr lang="en-GB"/>
            <a:t>that you can think of</a:t>
          </a:r>
          <a:endParaRPr lang="en-US"/>
        </a:p>
      </dgm:t>
    </dgm:pt>
    <dgm:pt modelId="{1E380F9E-BA65-4603-8568-3DAA2001B335}" type="parTrans" cxnId="{E8BBB04F-03A9-4AB8-8F6C-527413707414}">
      <dgm:prSet/>
      <dgm:spPr/>
      <dgm:t>
        <a:bodyPr/>
        <a:lstStyle/>
        <a:p>
          <a:endParaRPr lang="en-US"/>
        </a:p>
      </dgm:t>
    </dgm:pt>
    <dgm:pt modelId="{4F28B328-25C3-44C8-9962-DE74DFD6868F}" type="sibTrans" cxnId="{E8BBB04F-03A9-4AB8-8F6C-527413707414}">
      <dgm:prSet/>
      <dgm:spPr/>
      <dgm:t>
        <a:bodyPr/>
        <a:lstStyle/>
        <a:p>
          <a:endParaRPr lang="en-US"/>
        </a:p>
      </dgm:t>
    </dgm:pt>
    <dgm:pt modelId="{63970CA2-D1D5-4BF9-8F48-FD3EDF98B0DF}" type="pres">
      <dgm:prSet presAssocID="{9A7751C1-C361-423F-96B1-2781A61055EE}" presName="root" presStyleCnt="0">
        <dgm:presLayoutVars>
          <dgm:dir/>
          <dgm:resizeHandles val="exact"/>
        </dgm:presLayoutVars>
      </dgm:prSet>
      <dgm:spPr/>
    </dgm:pt>
    <dgm:pt modelId="{570B4B39-E586-454A-BF3C-A3FD93551664}" type="pres">
      <dgm:prSet presAssocID="{9A7751C1-C361-423F-96B1-2781A61055EE}" presName="container" presStyleCnt="0">
        <dgm:presLayoutVars>
          <dgm:dir/>
          <dgm:resizeHandles val="exact"/>
        </dgm:presLayoutVars>
      </dgm:prSet>
      <dgm:spPr/>
    </dgm:pt>
    <dgm:pt modelId="{FD0F0D5F-0E8B-4117-910B-E077B7A18A2F}" type="pres">
      <dgm:prSet presAssocID="{301A548E-D74E-49A5-B29D-BC53E338D993}" presName="compNode" presStyleCnt="0"/>
      <dgm:spPr/>
    </dgm:pt>
    <dgm:pt modelId="{B555C8A3-D061-4736-80E8-92E8F98428DF}" type="pres">
      <dgm:prSet presAssocID="{301A548E-D74E-49A5-B29D-BC53E338D993}" presName="iconBgRect" presStyleLbl="bgShp" presStyleIdx="0" presStyleCnt="4"/>
      <dgm:spPr/>
    </dgm:pt>
    <dgm:pt modelId="{8795CF33-B376-4A06-AAAE-B0697B98BFA9}" type="pres">
      <dgm:prSet presAssocID="{301A548E-D74E-49A5-B29D-BC53E338D99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74F9571D-BF36-4DCE-8F10-2B2C62A0C48B}" type="pres">
      <dgm:prSet presAssocID="{301A548E-D74E-49A5-B29D-BC53E338D993}" presName="spaceRect" presStyleCnt="0"/>
      <dgm:spPr/>
    </dgm:pt>
    <dgm:pt modelId="{7B2E9C7D-0DB5-4644-8757-745C5832BD82}" type="pres">
      <dgm:prSet presAssocID="{301A548E-D74E-49A5-B29D-BC53E338D993}" presName="textRect" presStyleLbl="revTx" presStyleIdx="0" presStyleCnt="4">
        <dgm:presLayoutVars>
          <dgm:chMax val="1"/>
          <dgm:chPref val="1"/>
        </dgm:presLayoutVars>
      </dgm:prSet>
      <dgm:spPr/>
    </dgm:pt>
    <dgm:pt modelId="{28006CE6-CCAF-48D9-A5FD-D6A6475B5E9D}" type="pres">
      <dgm:prSet presAssocID="{6B6108EA-BFBC-48CC-9335-DD4A97E5AB5D}" presName="sibTrans" presStyleLbl="sibTrans2D1" presStyleIdx="0" presStyleCnt="0"/>
      <dgm:spPr/>
    </dgm:pt>
    <dgm:pt modelId="{89B4AFBF-EC81-433B-8A3A-3617F851DED8}" type="pres">
      <dgm:prSet presAssocID="{8DD0A6C9-D849-43D3-8ADA-E32FA47B70A7}" presName="compNode" presStyleCnt="0"/>
      <dgm:spPr/>
    </dgm:pt>
    <dgm:pt modelId="{D65AFE15-EC21-4126-BFC3-EF474BFBAFFF}" type="pres">
      <dgm:prSet presAssocID="{8DD0A6C9-D849-43D3-8ADA-E32FA47B70A7}" presName="iconBgRect" presStyleLbl="bgShp" presStyleIdx="1" presStyleCnt="4"/>
      <dgm:spPr/>
    </dgm:pt>
    <dgm:pt modelId="{F147C8D9-D330-4A1B-98E8-8B3759DF95DB}" type="pres">
      <dgm:prSet presAssocID="{8DD0A6C9-D849-43D3-8ADA-E32FA47B70A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37E205F-4CC3-479D-BECA-FF3F66B15A9E}" type="pres">
      <dgm:prSet presAssocID="{8DD0A6C9-D849-43D3-8ADA-E32FA47B70A7}" presName="spaceRect" presStyleCnt="0"/>
      <dgm:spPr/>
    </dgm:pt>
    <dgm:pt modelId="{90140364-1F34-4960-91D6-2C095B306820}" type="pres">
      <dgm:prSet presAssocID="{8DD0A6C9-D849-43D3-8ADA-E32FA47B70A7}" presName="textRect" presStyleLbl="revTx" presStyleIdx="1" presStyleCnt="4">
        <dgm:presLayoutVars>
          <dgm:chMax val="1"/>
          <dgm:chPref val="1"/>
        </dgm:presLayoutVars>
      </dgm:prSet>
      <dgm:spPr/>
    </dgm:pt>
    <dgm:pt modelId="{4F6FE73C-B8A3-47D8-A199-E4B82A56D028}" type="pres">
      <dgm:prSet presAssocID="{D93D18FE-7CD7-44A0-8DD4-3302F53C094A}" presName="sibTrans" presStyleLbl="sibTrans2D1" presStyleIdx="0" presStyleCnt="0"/>
      <dgm:spPr/>
    </dgm:pt>
    <dgm:pt modelId="{4F51945A-5104-4674-88FF-4A19EEED0F9A}" type="pres">
      <dgm:prSet presAssocID="{992AD546-3D95-4373-A9D7-26A0B8DA827F}" presName="compNode" presStyleCnt="0"/>
      <dgm:spPr/>
    </dgm:pt>
    <dgm:pt modelId="{0FDD381B-2974-41CA-A5FB-3C4046D3A9CC}" type="pres">
      <dgm:prSet presAssocID="{992AD546-3D95-4373-A9D7-26A0B8DA827F}" presName="iconBgRect" presStyleLbl="bgShp" presStyleIdx="2" presStyleCnt="4"/>
      <dgm:spPr/>
    </dgm:pt>
    <dgm:pt modelId="{84BCC48E-73A6-441A-86D5-CBB6F9079E4F}" type="pres">
      <dgm:prSet presAssocID="{992AD546-3D95-4373-A9D7-26A0B8DA82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785102BD-1F77-4C7D-BE11-A23A83436F7D}" type="pres">
      <dgm:prSet presAssocID="{992AD546-3D95-4373-A9D7-26A0B8DA827F}" presName="spaceRect" presStyleCnt="0"/>
      <dgm:spPr/>
    </dgm:pt>
    <dgm:pt modelId="{1B95A3DD-F2B3-4C71-ADA2-BF2DB4C34D1C}" type="pres">
      <dgm:prSet presAssocID="{992AD546-3D95-4373-A9D7-26A0B8DA827F}" presName="textRect" presStyleLbl="revTx" presStyleIdx="2" presStyleCnt="4">
        <dgm:presLayoutVars>
          <dgm:chMax val="1"/>
          <dgm:chPref val="1"/>
        </dgm:presLayoutVars>
      </dgm:prSet>
      <dgm:spPr/>
    </dgm:pt>
    <dgm:pt modelId="{561737A9-7943-4E29-BF89-916E6101A953}" type="pres">
      <dgm:prSet presAssocID="{4E4E7795-472A-4E80-A1AA-BA9C8FBD8F40}" presName="sibTrans" presStyleLbl="sibTrans2D1" presStyleIdx="0" presStyleCnt="0"/>
      <dgm:spPr/>
    </dgm:pt>
    <dgm:pt modelId="{688938CD-A463-42B0-9168-515236D5B7A4}" type="pres">
      <dgm:prSet presAssocID="{CCE3118E-395C-4B5D-8A15-BF12A5AB511C}" presName="compNode" presStyleCnt="0"/>
      <dgm:spPr/>
    </dgm:pt>
    <dgm:pt modelId="{1A6AC579-C46F-4BE6-9D7C-18B18F638BCE}" type="pres">
      <dgm:prSet presAssocID="{CCE3118E-395C-4B5D-8A15-BF12A5AB511C}" presName="iconBgRect" presStyleLbl="bgShp" presStyleIdx="3" presStyleCnt="4"/>
      <dgm:spPr/>
    </dgm:pt>
    <dgm:pt modelId="{F4D1B9C4-EC4C-4A21-B354-5C1C4E5FD696}" type="pres">
      <dgm:prSet presAssocID="{CCE3118E-395C-4B5D-8A15-BF12A5AB511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32BAB86-997C-4963-9491-CE2C29005A94}" type="pres">
      <dgm:prSet presAssocID="{CCE3118E-395C-4B5D-8A15-BF12A5AB511C}" presName="spaceRect" presStyleCnt="0"/>
      <dgm:spPr/>
    </dgm:pt>
    <dgm:pt modelId="{2B792476-B306-467D-A101-7424AABCE1AB}" type="pres">
      <dgm:prSet presAssocID="{CCE3118E-395C-4B5D-8A15-BF12A5AB511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7CB4301-2C86-44AE-A7D7-011B44AE575E}" type="presOf" srcId="{6B6108EA-BFBC-48CC-9335-DD4A97E5AB5D}" destId="{28006CE6-CCAF-48D9-A5FD-D6A6475B5E9D}" srcOrd="0" destOrd="0" presId="urn:microsoft.com/office/officeart/2018/2/layout/IconCircleList"/>
    <dgm:cxn modelId="{29A98B04-0ABA-43FD-8AC9-FD26A7841566}" type="presOf" srcId="{D93D18FE-7CD7-44A0-8DD4-3302F53C094A}" destId="{4F6FE73C-B8A3-47D8-A199-E4B82A56D028}" srcOrd="0" destOrd="0" presId="urn:microsoft.com/office/officeart/2018/2/layout/IconCircleList"/>
    <dgm:cxn modelId="{0C0AC021-F1EC-4D70-8DF4-757062E0D0EB}" srcId="{9A7751C1-C361-423F-96B1-2781A61055EE}" destId="{992AD546-3D95-4373-A9D7-26A0B8DA827F}" srcOrd="2" destOrd="0" parTransId="{3777ACC6-7E7C-47F5-ADFB-6ABCB2C112E2}" sibTransId="{4E4E7795-472A-4E80-A1AA-BA9C8FBD8F40}"/>
    <dgm:cxn modelId="{594AAB61-6112-493D-9B7A-15E209187134}" type="presOf" srcId="{9A7751C1-C361-423F-96B1-2781A61055EE}" destId="{63970CA2-D1D5-4BF9-8F48-FD3EDF98B0DF}" srcOrd="0" destOrd="0" presId="urn:microsoft.com/office/officeart/2018/2/layout/IconCircleList"/>
    <dgm:cxn modelId="{29F3B741-5F9E-4558-86BA-79DF2A64FC1B}" type="presOf" srcId="{992AD546-3D95-4373-A9D7-26A0B8DA827F}" destId="{1B95A3DD-F2B3-4C71-ADA2-BF2DB4C34D1C}" srcOrd="0" destOrd="0" presId="urn:microsoft.com/office/officeart/2018/2/layout/IconCircleList"/>
    <dgm:cxn modelId="{E8BBB04F-03A9-4AB8-8F6C-527413707414}" srcId="{9A7751C1-C361-423F-96B1-2781A61055EE}" destId="{CCE3118E-395C-4B5D-8A15-BF12A5AB511C}" srcOrd="3" destOrd="0" parTransId="{1E380F9E-BA65-4603-8568-3DAA2001B335}" sibTransId="{4F28B328-25C3-44C8-9962-DE74DFD6868F}"/>
    <dgm:cxn modelId="{008AAA70-4FE2-41D8-93D8-F77621FE8C55}" srcId="{9A7751C1-C361-423F-96B1-2781A61055EE}" destId="{301A548E-D74E-49A5-B29D-BC53E338D993}" srcOrd="0" destOrd="0" parTransId="{8168FA76-3F4B-4D6F-B9F8-7C682AC93FDD}" sibTransId="{6B6108EA-BFBC-48CC-9335-DD4A97E5AB5D}"/>
    <dgm:cxn modelId="{6BBEA653-CA5D-4047-89CB-CF23F071E53D}" type="presOf" srcId="{8DD0A6C9-D849-43D3-8ADA-E32FA47B70A7}" destId="{90140364-1F34-4960-91D6-2C095B306820}" srcOrd="0" destOrd="0" presId="urn:microsoft.com/office/officeart/2018/2/layout/IconCircleList"/>
    <dgm:cxn modelId="{9CE2EE80-3D31-40B2-8BB3-8C1A9ED2F563}" type="presOf" srcId="{4E4E7795-472A-4E80-A1AA-BA9C8FBD8F40}" destId="{561737A9-7943-4E29-BF89-916E6101A953}" srcOrd="0" destOrd="0" presId="urn:microsoft.com/office/officeart/2018/2/layout/IconCircleList"/>
    <dgm:cxn modelId="{D8745E89-63DC-4C59-9A7B-AB3510B3A32A}" srcId="{9A7751C1-C361-423F-96B1-2781A61055EE}" destId="{8DD0A6C9-D849-43D3-8ADA-E32FA47B70A7}" srcOrd="1" destOrd="0" parTransId="{08C26C7B-CC36-4861-8320-D39C7E4BB704}" sibTransId="{D93D18FE-7CD7-44A0-8DD4-3302F53C094A}"/>
    <dgm:cxn modelId="{F618CEB8-74E8-4565-BD48-46509E9751E2}" type="presOf" srcId="{CCE3118E-395C-4B5D-8A15-BF12A5AB511C}" destId="{2B792476-B306-467D-A101-7424AABCE1AB}" srcOrd="0" destOrd="0" presId="urn:microsoft.com/office/officeart/2018/2/layout/IconCircleList"/>
    <dgm:cxn modelId="{7C543DF5-E350-4BE9-A1F6-16481B203BCB}" type="presOf" srcId="{301A548E-D74E-49A5-B29D-BC53E338D993}" destId="{7B2E9C7D-0DB5-4644-8757-745C5832BD82}" srcOrd="0" destOrd="0" presId="urn:microsoft.com/office/officeart/2018/2/layout/IconCircleList"/>
    <dgm:cxn modelId="{8F291E7B-630F-4AD8-AFEE-F91218E5237A}" type="presParOf" srcId="{63970CA2-D1D5-4BF9-8F48-FD3EDF98B0DF}" destId="{570B4B39-E586-454A-BF3C-A3FD93551664}" srcOrd="0" destOrd="0" presId="urn:microsoft.com/office/officeart/2018/2/layout/IconCircleList"/>
    <dgm:cxn modelId="{F00ECF57-D2DE-4B5D-93C4-0E862B5E467C}" type="presParOf" srcId="{570B4B39-E586-454A-BF3C-A3FD93551664}" destId="{FD0F0D5F-0E8B-4117-910B-E077B7A18A2F}" srcOrd="0" destOrd="0" presId="urn:microsoft.com/office/officeart/2018/2/layout/IconCircleList"/>
    <dgm:cxn modelId="{13C5F637-3D6A-4213-BFF4-D0E6C98F4B3C}" type="presParOf" srcId="{FD0F0D5F-0E8B-4117-910B-E077B7A18A2F}" destId="{B555C8A3-D061-4736-80E8-92E8F98428DF}" srcOrd="0" destOrd="0" presId="urn:microsoft.com/office/officeart/2018/2/layout/IconCircleList"/>
    <dgm:cxn modelId="{17067662-7763-4F84-A13D-0237AA466F77}" type="presParOf" srcId="{FD0F0D5F-0E8B-4117-910B-E077B7A18A2F}" destId="{8795CF33-B376-4A06-AAAE-B0697B98BFA9}" srcOrd="1" destOrd="0" presId="urn:microsoft.com/office/officeart/2018/2/layout/IconCircleList"/>
    <dgm:cxn modelId="{A9A0A411-AFC4-4449-8D9C-6E5DB420EC76}" type="presParOf" srcId="{FD0F0D5F-0E8B-4117-910B-E077B7A18A2F}" destId="{74F9571D-BF36-4DCE-8F10-2B2C62A0C48B}" srcOrd="2" destOrd="0" presId="urn:microsoft.com/office/officeart/2018/2/layout/IconCircleList"/>
    <dgm:cxn modelId="{C1167C50-21F8-4A1B-955B-2273E64D0A5B}" type="presParOf" srcId="{FD0F0D5F-0E8B-4117-910B-E077B7A18A2F}" destId="{7B2E9C7D-0DB5-4644-8757-745C5832BD82}" srcOrd="3" destOrd="0" presId="urn:microsoft.com/office/officeart/2018/2/layout/IconCircleList"/>
    <dgm:cxn modelId="{F7C1C751-04B0-4BA1-8877-06154D4FF4CF}" type="presParOf" srcId="{570B4B39-E586-454A-BF3C-A3FD93551664}" destId="{28006CE6-CCAF-48D9-A5FD-D6A6475B5E9D}" srcOrd="1" destOrd="0" presId="urn:microsoft.com/office/officeart/2018/2/layout/IconCircleList"/>
    <dgm:cxn modelId="{FD1222F1-7BED-410D-8556-FFD69D5E1E4D}" type="presParOf" srcId="{570B4B39-E586-454A-BF3C-A3FD93551664}" destId="{89B4AFBF-EC81-433B-8A3A-3617F851DED8}" srcOrd="2" destOrd="0" presId="urn:microsoft.com/office/officeart/2018/2/layout/IconCircleList"/>
    <dgm:cxn modelId="{5981AE16-AA2A-4BB6-952C-5E8B03CEC53A}" type="presParOf" srcId="{89B4AFBF-EC81-433B-8A3A-3617F851DED8}" destId="{D65AFE15-EC21-4126-BFC3-EF474BFBAFFF}" srcOrd="0" destOrd="0" presId="urn:microsoft.com/office/officeart/2018/2/layout/IconCircleList"/>
    <dgm:cxn modelId="{87A42D0B-3E90-4765-88A3-578EE660148D}" type="presParOf" srcId="{89B4AFBF-EC81-433B-8A3A-3617F851DED8}" destId="{F147C8D9-D330-4A1B-98E8-8B3759DF95DB}" srcOrd="1" destOrd="0" presId="urn:microsoft.com/office/officeart/2018/2/layout/IconCircleList"/>
    <dgm:cxn modelId="{662A670C-062E-453B-B3DC-7B36F37A99A0}" type="presParOf" srcId="{89B4AFBF-EC81-433B-8A3A-3617F851DED8}" destId="{037E205F-4CC3-479D-BECA-FF3F66B15A9E}" srcOrd="2" destOrd="0" presId="urn:microsoft.com/office/officeart/2018/2/layout/IconCircleList"/>
    <dgm:cxn modelId="{B05B09A5-7F77-4C23-86B1-0D4349FFE681}" type="presParOf" srcId="{89B4AFBF-EC81-433B-8A3A-3617F851DED8}" destId="{90140364-1F34-4960-91D6-2C095B306820}" srcOrd="3" destOrd="0" presId="urn:microsoft.com/office/officeart/2018/2/layout/IconCircleList"/>
    <dgm:cxn modelId="{39BFEC0E-3E8A-46B8-8DB5-51F25823C9E8}" type="presParOf" srcId="{570B4B39-E586-454A-BF3C-A3FD93551664}" destId="{4F6FE73C-B8A3-47D8-A199-E4B82A56D028}" srcOrd="3" destOrd="0" presId="urn:microsoft.com/office/officeart/2018/2/layout/IconCircleList"/>
    <dgm:cxn modelId="{ABEFDFBF-FE41-4405-804C-7F33F2943859}" type="presParOf" srcId="{570B4B39-E586-454A-BF3C-A3FD93551664}" destId="{4F51945A-5104-4674-88FF-4A19EEED0F9A}" srcOrd="4" destOrd="0" presId="urn:microsoft.com/office/officeart/2018/2/layout/IconCircleList"/>
    <dgm:cxn modelId="{1232C416-7849-4C87-87E9-9B7B6CE8C416}" type="presParOf" srcId="{4F51945A-5104-4674-88FF-4A19EEED0F9A}" destId="{0FDD381B-2974-41CA-A5FB-3C4046D3A9CC}" srcOrd="0" destOrd="0" presId="urn:microsoft.com/office/officeart/2018/2/layout/IconCircleList"/>
    <dgm:cxn modelId="{82DFF386-17FE-4816-B722-3D1A2334802A}" type="presParOf" srcId="{4F51945A-5104-4674-88FF-4A19EEED0F9A}" destId="{84BCC48E-73A6-441A-86D5-CBB6F9079E4F}" srcOrd="1" destOrd="0" presId="urn:microsoft.com/office/officeart/2018/2/layout/IconCircleList"/>
    <dgm:cxn modelId="{6B0321D2-3C4B-43E7-9086-7B45E0CB0E44}" type="presParOf" srcId="{4F51945A-5104-4674-88FF-4A19EEED0F9A}" destId="{785102BD-1F77-4C7D-BE11-A23A83436F7D}" srcOrd="2" destOrd="0" presId="urn:microsoft.com/office/officeart/2018/2/layout/IconCircleList"/>
    <dgm:cxn modelId="{F67CDCF9-B5A7-4E68-B8FB-54DD991BBDFD}" type="presParOf" srcId="{4F51945A-5104-4674-88FF-4A19EEED0F9A}" destId="{1B95A3DD-F2B3-4C71-ADA2-BF2DB4C34D1C}" srcOrd="3" destOrd="0" presId="urn:microsoft.com/office/officeart/2018/2/layout/IconCircleList"/>
    <dgm:cxn modelId="{93071CB3-55A7-4839-83B0-F4391DF73531}" type="presParOf" srcId="{570B4B39-E586-454A-BF3C-A3FD93551664}" destId="{561737A9-7943-4E29-BF89-916E6101A953}" srcOrd="5" destOrd="0" presId="urn:microsoft.com/office/officeart/2018/2/layout/IconCircleList"/>
    <dgm:cxn modelId="{D7642285-E007-414F-858A-A8B03A5D56C2}" type="presParOf" srcId="{570B4B39-E586-454A-BF3C-A3FD93551664}" destId="{688938CD-A463-42B0-9168-515236D5B7A4}" srcOrd="6" destOrd="0" presId="urn:microsoft.com/office/officeart/2018/2/layout/IconCircleList"/>
    <dgm:cxn modelId="{2723E265-838E-4C98-8328-0D4D76188682}" type="presParOf" srcId="{688938CD-A463-42B0-9168-515236D5B7A4}" destId="{1A6AC579-C46F-4BE6-9D7C-18B18F638BCE}" srcOrd="0" destOrd="0" presId="urn:microsoft.com/office/officeart/2018/2/layout/IconCircleList"/>
    <dgm:cxn modelId="{3A567E86-84BC-4D78-8904-7EE356B16A08}" type="presParOf" srcId="{688938CD-A463-42B0-9168-515236D5B7A4}" destId="{F4D1B9C4-EC4C-4A21-B354-5C1C4E5FD696}" srcOrd="1" destOrd="0" presId="urn:microsoft.com/office/officeart/2018/2/layout/IconCircleList"/>
    <dgm:cxn modelId="{72A2F1C7-62B2-40CA-94F3-3DAB0607F3C4}" type="presParOf" srcId="{688938CD-A463-42B0-9168-515236D5B7A4}" destId="{D32BAB86-997C-4963-9491-CE2C29005A94}" srcOrd="2" destOrd="0" presId="urn:microsoft.com/office/officeart/2018/2/layout/IconCircleList"/>
    <dgm:cxn modelId="{954FA28C-32E8-49BD-B2CA-A8095E819984}" type="presParOf" srcId="{688938CD-A463-42B0-9168-515236D5B7A4}" destId="{2B792476-B306-467D-A101-7424AABCE1A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5C8A3-D061-4736-80E8-92E8F98428DF}">
      <dsp:nvSpPr>
        <dsp:cNvPr id="0" name=""/>
        <dsp:cNvSpPr/>
      </dsp:nvSpPr>
      <dsp:spPr>
        <a:xfrm>
          <a:off x="88033" y="421778"/>
          <a:ext cx="1516094" cy="151609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5CF33-B376-4A06-AAAE-B0697B98BFA9}">
      <dsp:nvSpPr>
        <dsp:cNvPr id="0" name=""/>
        <dsp:cNvSpPr/>
      </dsp:nvSpPr>
      <dsp:spPr>
        <a:xfrm>
          <a:off x="406413" y="740158"/>
          <a:ext cx="879334" cy="8793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9C7D-0DB5-4644-8757-745C5832BD82}">
      <dsp:nvSpPr>
        <dsp:cNvPr id="0" name=""/>
        <dsp:cNvSpPr/>
      </dsp:nvSpPr>
      <dsp:spPr>
        <a:xfrm>
          <a:off x="1929006" y="421778"/>
          <a:ext cx="3573652" cy="151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Once you have read the article or watched the video, write down:</a:t>
          </a:r>
          <a:endParaRPr lang="en-US" sz="2400" kern="1200"/>
        </a:p>
      </dsp:txBody>
      <dsp:txXfrm>
        <a:off x="1929006" y="421778"/>
        <a:ext cx="3573652" cy="1516094"/>
      </dsp:txXfrm>
    </dsp:sp>
    <dsp:sp modelId="{D65AFE15-EC21-4126-BFC3-EF474BFBAFFF}">
      <dsp:nvSpPr>
        <dsp:cNvPr id="0" name=""/>
        <dsp:cNvSpPr/>
      </dsp:nvSpPr>
      <dsp:spPr>
        <a:xfrm>
          <a:off x="6125339" y="421778"/>
          <a:ext cx="1516094" cy="151609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7C8D9-D330-4A1B-98E8-8B3759DF95DB}">
      <dsp:nvSpPr>
        <dsp:cNvPr id="0" name=""/>
        <dsp:cNvSpPr/>
      </dsp:nvSpPr>
      <dsp:spPr>
        <a:xfrm>
          <a:off x="6443719" y="740158"/>
          <a:ext cx="879334" cy="8793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40364-1F34-4960-91D6-2C095B306820}">
      <dsp:nvSpPr>
        <dsp:cNvPr id="0" name=""/>
        <dsp:cNvSpPr/>
      </dsp:nvSpPr>
      <dsp:spPr>
        <a:xfrm>
          <a:off x="7966312" y="421778"/>
          <a:ext cx="3573652" cy="151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Words to describe the type of behaviour the helper(s) showed in the article</a:t>
          </a:r>
          <a:endParaRPr lang="en-US" sz="2400" kern="1200"/>
        </a:p>
      </dsp:txBody>
      <dsp:txXfrm>
        <a:off x="7966312" y="421778"/>
        <a:ext cx="3573652" cy="1516094"/>
      </dsp:txXfrm>
    </dsp:sp>
    <dsp:sp modelId="{0FDD381B-2974-41CA-A5FB-3C4046D3A9CC}">
      <dsp:nvSpPr>
        <dsp:cNvPr id="0" name=""/>
        <dsp:cNvSpPr/>
      </dsp:nvSpPr>
      <dsp:spPr>
        <a:xfrm>
          <a:off x="88033" y="2731701"/>
          <a:ext cx="1516094" cy="151609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CC48E-73A6-441A-86D5-CBB6F9079E4F}">
      <dsp:nvSpPr>
        <dsp:cNvPr id="0" name=""/>
        <dsp:cNvSpPr/>
      </dsp:nvSpPr>
      <dsp:spPr>
        <a:xfrm>
          <a:off x="406413" y="3050081"/>
          <a:ext cx="879334" cy="8793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5A3DD-F2B3-4C71-ADA2-BF2DB4C34D1C}">
      <dsp:nvSpPr>
        <dsp:cNvPr id="0" name=""/>
        <dsp:cNvSpPr/>
      </dsp:nvSpPr>
      <dsp:spPr>
        <a:xfrm>
          <a:off x="1929006" y="2731701"/>
          <a:ext cx="3573652" cy="151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One reason the helper(s) have behaved this way</a:t>
          </a:r>
          <a:endParaRPr lang="en-US" sz="2400" kern="1200"/>
        </a:p>
      </dsp:txBody>
      <dsp:txXfrm>
        <a:off x="1929006" y="2731701"/>
        <a:ext cx="3573652" cy="1516094"/>
      </dsp:txXfrm>
    </dsp:sp>
    <dsp:sp modelId="{1A6AC579-C46F-4BE6-9D7C-18B18F638BCE}">
      <dsp:nvSpPr>
        <dsp:cNvPr id="0" name=""/>
        <dsp:cNvSpPr/>
      </dsp:nvSpPr>
      <dsp:spPr>
        <a:xfrm>
          <a:off x="6125339" y="2731701"/>
          <a:ext cx="1516094" cy="151609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1B9C4-EC4C-4A21-B354-5C1C4E5FD696}">
      <dsp:nvSpPr>
        <dsp:cNvPr id="0" name=""/>
        <dsp:cNvSpPr/>
      </dsp:nvSpPr>
      <dsp:spPr>
        <a:xfrm>
          <a:off x="6443719" y="3050081"/>
          <a:ext cx="879334" cy="8793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92476-B306-467D-A101-7424AABCE1AB}">
      <dsp:nvSpPr>
        <dsp:cNvPr id="0" name=""/>
        <dsp:cNvSpPr/>
      </dsp:nvSpPr>
      <dsp:spPr>
        <a:xfrm>
          <a:off x="7966312" y="2731701"/>
          <a:ext cx="3573652" cy="151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Any</a:t>
          </a:r>
          <a:r>
            <a:rPr lang="en-US" sz="2400" kern="1200"/>
            <a:t> other examples </a:t>
          </a:r>
          <a:r>
            <a:rPr lang="en-GB" sz="2400" kern="1200"/>
            <a:t>of when</a:t>
          </a:r>
          <a:r>
            <a:rPr lang="en-US" sz="2400" kern="1200"/>
            <a:t> people have shown similar behaviours </a:t>
          </a:r>
          <a:r>
            <a:rPr lang="en-GB" sz="2400" kern="1200"/>
            <a:t>that you can think of</a:t>
          </a:r>
          <a:endParaRPr lang="en-US" sz="2400" kern="1200"/>
        </a:p>
      </dsp:txBody>
      <dsp:txXfrm>
        <a:off x="7966312" y="2731701"/>
        <a:ext cx="3573652" cy="1516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Prosocial behaviour generally increases with age</a:t>
            </a:r>
          </a:p>
          <a:p>
            <a:r>
              <a:rPr lang="en-US" dirty="0"/>
              <a:t>Research suggests that teenage prosocial behaviour decreases for a time before increasing again</a:t>
            </a:r>
          </a:p>
          <a:p>
            <a:r>
              <a:rPr lang="en-US" dirty="0"/>
              <a:t>Can you think of reasons why prosocial behaviour might increase with age? (hint: understanding of other people’s needs and feelings, time and resources to help)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7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articles/c8ew51yde6y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bbc.co.uk/news/av/uk-scotland-north-east-orkney-shetland-6685372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prosocial behaviour as positive action that benefits others</a:t>
            </a:r>
          </a:p>
          <a:p>
            <a:r>
              <a:rPr lang="en-GB" dirty="0"/>
              <a:t>Describe the development of prosocial behaviour with age</a:t>
            </a:r>
          </a:p>
          <a:p>
            <a:r>
              <a:rPr lang="en-GB" dirty="0"/>
              <a:t>Identify types of prosocial behaviour, including helping, sharing, and caring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13398-853B-7A40-2453-7C26125F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FCF5458-D3F6-8245-386E-8CF2599F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/>
          <a:lstStyle/>
          <a:p>
            <a:r>
              <a:rPr lang="en-US" dirty="0"/>
              <a:t>Starter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3EDD0-0BF4-C0D1-A3EC-205F0267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CD386-87E1-3FE7-1135-771ABCD9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Read this </a:t>
            </a:r>
            <a:r>
              <a:rPr lang="en-US" dirty="0">
                <a:hlinkClick r:id="rId3"/>
              </a:rPr>
              <a:t>article</a:t>
            </a:r>
            <a:r>
              <a:rPr lang="en-US" dirty="0"/>
              <a:t> OR Watch the following </a:t>
            </a:r>
            <a:r>
              <a:rPr lang="en-US" dirty="0">
                <a:hlinkClick r:id="rId4"/>
              </a:rPr>
              <a:t>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68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Reflection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E001E8-BA97-5756-260C-9463BEE7DB9B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4204745058"/>
              </p:ext>
            </p:extLst>
          </p:nvPr>
        </p:nvGraphicFramePr>
        <p:xfrm>
          <a:off x="174625" y="1836000"/>
          <a:ext cx="11627998" cy="466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Class discussion:</a:t>
            </a:r>
          </a:p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Share reflections from article/video, definition and examples of prosocial behaviours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Prosocial behaviour means:</a:t>
            </a: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b="1" dirty="0"/>
              <a:t>‘Positive action that benefits others’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Prosocial behaviour by age: complete the chart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55674363"/>
              </p:ext>
            </p:extLst>
          </p:nvPr>
        </p:nvGraphicFramePr>
        <p:xfrm>
          <a:off x="175066" y="2010024"/>
          <a:ext cx="11627999" cy="4321531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4459703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7168296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14826">
                <a:tc>
                  <a:txBody>
                    <a:bodyPr/>
                    <a:lstStyle/>
                    <a:p>
                      <a:r>
                        <a:rPr lang="en-US" sz="2000" b="0" cap="none" spc="0">
                          <a:solidFill>
                            <a:schemeClr val="bg1"/>
                          </a:solidFill>
                          <a:latin typeface="+mn-lt"/>
                        </a:rPr>
                        <a:t>A</a:t>
                      </a:r>
                      <a:r>
                        <a:rPr lang="en-GB" sz="2000" b="0" cap="none" spc="0" err="1">
                          <a:solidFill>
                            <a:schemeClr val="bg1"/>
                          </a:solidFill>
                          <a:latin typeface="+mn-lt"/>
                        </a:rPr>
                        <a:t>ge</a:t>
                      </a:r>
                      <a:endParaRPr lang="en-GB" sz="2000" b="0" cap="none" spc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12736" marR="112736" marT="112736" marB="5636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cap="none" spc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2000" b="0" i="0" kern="1200" cap="none" spc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xample</a:t>
                      </a:r>
                      <a:r>
                        <a:rPr lang="en-GB" sz="2000" b="0" i="0" kern="1200" cap="none" spc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prosocial behaviours</a:t>
                      </a:r>
                      <a:endParaRPr lang="en-GB" sz="2000" b="0" cap="none" spc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12736" marR="112736" marT="112736" marB="5636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1116082">
                <a:tc>
                  <a:txBody>
                    <a:bodyPr/>
                    <a:lstStyle/>
                    <a:p>
                      <a:r>
                        <a:rPr lang="en-US" sz="1500" b="1" i="0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i="0" kern="1200" cap="none" spc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nfants</a:t>
                      </a:r>
                      <a:r>
                        <a:rPr lang="en-GB" sz="1500" b="1" i="0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toddlers</a:t>
                      </a:r>
                      <a:endParaRPr lang="en-GB" sz="1500" b="1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Pointing out things that are needed or not right to others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Sharing toys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Giving hugs to loved ones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8906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i="0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Older children/teenagers</a:t>
                      </a:r>
                      <a:endParaRPr lang="en-GB" sz="1500" b="1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5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1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500" b="0" i="1" kern="12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.g. Looking after younger relatives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i="1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i="1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890611">
                <a:tc>
                  <a:txBody>
                    <a:bodyPr/>
                    <a:lstStyle/>
                    <a:p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GB" sz="1500" b="1" cap="none" spc="0" err="1">
                          <a:solidFill>
                            <a:schemeClr val="tx1"/>
                          </a:solidFill>
                        </a:rPr>
                        <a:t>oung</a:t>
                      </a:r>
                      <a:r>
                        <a:rPr lang="en-GB" sz="1500" b="1" cap="none" spc="0">
                          <a:solidFill>
                            <a:schemeClr val="tx1"/>
                          </a:solidFill>
                        </a:rPr>
                        <a:t>/ middle-aged adults</a:t>
                      </a: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39669">
                <a:tc>
                  <a:txBody>
                    <a:bodyPr/>
                    <a:lstStyle/>
                    <a:p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1500" b="1" cap="none" spc="0" err="1">
                          <a:solidFill>
                            <a:schemeClr val="tx1"/>
                          </a:solidFill>
                        </a:rPr>
                        <a:t>lder</a:t>
                      </a:r>
                      <a:r>
                        <a:rPr lang="en-GB" sz="1500" b="1" cap="none" spc="0">
                          <a:solidFill>
                            <a:schemeClr val="tx1"/>
                          </a:solidFill>
                        </a:rPr>
                        <a:t> adults</a:t>
                      </a: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cap="none" spc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69732">
                <a:tc>
                  <a:txBody>
                    <a:bodyPr/>
                    <a:lstStyle/>
                    <a:p>
                      <a:endParaRPr lang="en-GB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2736" marR="112736" marT="112736" marB="5636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prosocial behaviour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Making things easier for others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Helping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Giving something that is yours to others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Sharing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Showing love and concern for other people’s needs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Caring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Types of prosocial behaviour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/>
              <a:t>Working in pairs write a scenario for each of the </a:t>
            </a:r>
            <a:r>
              <a:rPr lang="en-GB" sz="2200" b="1"/>
              <a:t>three</a:t>
            </a:r>
            <a:r>
              <a:rPr lang="en-GB" sz="2200"/>
              <a:t> types of prosocial behaviour.</a:t>
            </a:r>
          </a:p>
          <a:p>
            <a:pPr marL="0" indent="0">
              <a:buNone/>
            </a:pPr>
            <a:endParaRPr lang="en-GB" sz="2200"/>
          </a:p>
          <a:p>
            <a:pPr marL="0" indent="0">
              <a:buNone/>
            </a:pPr>
            <a:r>
              <a:rPr lang="en-GB" sz="2200"/>
              <a:t>These can be real or fictional, and can be small, everyday ideas or brave, heroic examples.</a:t>
            </a:r>
          </a:p>
          <a:p>
            <a:pPr marL="0" indent="0">
              <a:buNone/>
            </a:pPr>
            <a:endParaRPr lang="en-GB" sz="2200"/>
          </a:p>
          <a:p>
            <a:pPr marL="0" indent="0">
              <a:buNone/>
            </a:pPr>
            <a:r>
              <a:rPr lang="en-GB" sz="2200"/>
              <a:t>When you are finished, share one of your scenarios. How would the age of the individual(s) influence prosocial behaviour?</a:t>
            </a:r>
          </a:p>
          <a:p>
            <a:pPr marL="0" indent="0">
              <a:buNone/>
            </a:pPr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364150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11067120" cy="432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Read the following scenario and answer the questions below: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Mikhal (65 years old) has a </a:t>
            </a:r>
            <a:r>
              <a:rPr lang="en-US" i="1" dirty="0" err="1"/>
              <a:t>neighbour</a:t>
            </a:r>
            <a:r>
              <a:rPr lang="en-US" i="1" dirty="0"/>
              <a:t> who is elderly and cannot easily get out of the house. He visits his </a:t>
            </a:r>
            <a:r>
              <a:rPr lang="en-US" i="1" dirty="0" err="1"/>
              <a:t>neighbour</a:t>
            </a:r>
            <a:r>
              <a:rPr lang="en-US" i="1" dirty="0"/>
              <a:t> on weekends, bringing them food or medicine if needed. Mikhal is retiring from work soon and has offered to go to his </a:t>
            </a:r>
            <a:r>
              <a:rPr lang="en-US" i="1" dirty="0" err="1"/>
              <a:t>neighbour</a:t>
            </a:r>
            <a:r>
              <a:rPr lang="en-US" i="1" dirty="0"/>
              <a:t> each day to help.</a:t>
            </a:r>
          </a:p>
          <a:p>
            <a:pPr marL="0" indent="0">
              <a:buNone/>
            </a:pPr>
            <a:endParaRPr lang="en-US" i="1" dirty="0"/>
          </a:p>
          <a:p>
            <a:pPr marL="457200" indent="-457200">
              <a:buAutoNum type="arabicPeriod"/>
            </a:pPr>
            <a:r>
              <a:rPr lang="en-US" dirty="0"/>
              <a:t>What type of prosocial behaviour(s) is Mikhal showing?</a:t>
            </a:r>
          </a:p>
          <a:p>
            <a:pPr marL="457200" indent="-457200">
              <a:buAutoNum type="arabicPeriod"/>
            </a:pPr>
            <a:r>
              <a:rPr lang="en-US" dirty="0"/>
              <a:t>How does age influence Mikhal’s behaviour in this scenario?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7VPTP7ZE6X33-783906844-7514</_dlc_DocId>
    <_dlc_DocIdUrl xmlns="9ad1216b-cdc1-40e2-a0c2-94597fd44697">
      <Url>https://cambridgeorg.sharepoint.com/sites/cie/education/pd/Curriculum_Support/_layouts/15/DocIdRedir.aspx?ID=7VPTP7ZE6X33-783906844-7514</Url>
      <Description>7VPTP7ZE6X33-783906844-7514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7424b78e-8606-4fd1-9a19-b6b90bbc0a1b"/>
    <ds:schemaRef ds:uri="http://purl.org/dc/dcmitype/"/>
    <ds:schemaRef ds:uri="http://purl.org/dc/elements/1.1/"/>
    <ds:schemaRef ds:uri="9ad1216b-cdc1-40e2-a0c2-94597fd44697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c075f540-5f70-45df-a134-17c4911f7fb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147</TotalTime>
  <Words>417</Words>
  <Application>Microsoft Office PowerPoint</Application>
  <PresentationFormat>Widescreen</PresentationFormat>
  <Paragraphs>54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Starter activity</vt:lpstr>
      <vt:lpstr>Reflection</vt:lpstr>
      <vt:lpstr>PowerPoint Presentation</vt:lpstr>
      <vt:lpstr>Key term</vt:lpstr>
      <vt:lpstr>Prosocial behaviour by age: complete the chart</vt:lpstr>
      <vt:lpstr>Types of prosocial behaviour</vt:lpstr>
      <vt:lpstr>Types of prosocial behaviour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2025-07-29T09:42:36Z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7b1116f5-b44a-4de1-a8d8-026e7c28ac4a</vt:lpwstr>
  </property>
</Properties>
</file>