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5"/>
  </p:notesMasterIdLst>
  <p:handoutMasterIdLst>
    <p:handoutMasterId r:id="rId16"/>
  </p:handoutMasterIdLst>
  <p:sldIdLst>
    <p:sldId id="342" r:id="rId6"/>
    <p:sldId id="298" r:id="rId7"/>
    <p:sldId id="318" r:id="rId8"/>
    <p:sldId id="339" r:id="rId9"/>
    <p:sldId id="333" r:id="rId10"/>
    <p:sldId id="322" r:id="rId11"/>
    <p:sldId id="344" r:id="rId12"/>
    <p:sldId id="336" r:id="rId13"/>
    <p:sldId id="30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DF5"/>
    <a:srgbClr val="FACB2E"/>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4F1199-3610-4048-89D7-D555988EEA01}" v="3" dt="2025-10-09T11:06:48.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yn Feliciani" userId="4076af5d-4c02-40b8-bc9d-56f6c404e751" providerId="ADAL" clId="{AE4F1199-3610-4048-89D7-D555988EEA01}"/>
    <pc:docChg chg="undo custSel addSld delSld modSld">
      <pc:chgData name="Karolyn Feliciani" userId="4076af5d-4c02-40b8-bc9d-56f6c404e751" providerId="ADAL" clId="{AE4F1199-3610-4048-89D7-D555988EEA01}" dt="2025-10-09T11:11:07.139" v="118" actId="208"/>
      <pc:docMkLst>
        <pc:docMk/>
      </pc:docMkLst>
      <pc:sldChg chg="modSp mod modClrScheme chgLayout">
        <pc:chgData name="Karolyn Feliciani" userId="4076af5d-4c02-40b8-bc9d-56f6c404e751" providerId="ADAL" clId="{AE4F1199-3610-4048-89D7-D555988EEA01}" dt="2025-10-09T11:04:21.735" v="16" actId="26606"/>
        <pc:sldMkLst>
          <pc:docMk/>
          <pc:sldMk cId="1677304970" sldId="298"/>
        </pc:sldMkLst>
        <pc:spChg chg="mod">
          <ac:chgData name="Karolyn Feliciani" userId="4076af5d-4c02-40b8-bc9d-56f6c404e751" providerId="ADAL" clId="{AE4F1199-3610-4048-89D7-D555988EEA01}" dt="2025-10-09T11:04:21.735" v="16" actId="26606"/>
          <ac:spMkLst>
            <pc:docMk/>
            <pc:sldMk cId="1677304970" sldId="298"/>
            <ac:spMk id="4" creationId="{8A3FCDC3-543C-8905-8EB4-3AC0E32FFFFF}"/>
          </ac:spMkLst>
        </pc:spChg>
        <pc:picChg chg="mod ord">
          <ac:chgData name="Karolyn Feliciani" userId="4076af5d-4c02-40b8-bc9d-56f6c404e751" providerId="ADAL" clId="{AE4F1199-3610-4048-89D7-D555988EEA01}" dt="2025-10-09T11:04:21.735" v="16" actId="26606"/>
          <ac:picMkLst>
            <pc:docMk/>
            <pc:sldMk cId="1677304970" sldId="298"/>
            <ac:picMk id="9" creationId="{6EC199B4-AE9E-D193-1ABE-CD3150FFC3C1}"/>
          </ac:picMkLst>
        </pc:picChg>
      </pc:sldChg>
      <pc:sldChg chg="addSp delSp modSp mod modMedia delAnim chgLayout">
        <pc:chgData name="Karolyn Feliciani" userId="4076af5d-4c02-40b8-bc9d-56f6c404e751" providerId="ADAL" clId="{AE4F1199-3610-4048-89D7-D555988EEA01}" dt="2025-10-09T11:11:07.139" v="118" actId="208"/>
        <pc:sldMkLst>
          <pc:docMk/>
          <pc:sldMk cId="2771976208" sldId="307"/>
        </pc:sldMkLst>
        <pc:spChg chg="mod">
          <ac:chgData name="Karolyn Feliciani" userId="4076af5d-4c02-40b8-bc9d-56f6c404e751" providerId="ADAL" clId="{AE4F1199-3610-4048-89D7-D555988EEA01}" dt="2025-10-09T11:11:07.139" v="118" actId="208"/>
          <ac:spMkLst>
            <pc:docMk/>
            <pc:sldMk cId="2771976208" sldId="307"/>
            <ac:spMk id="2" creationId="{5E12151D-E29A-FDF0-294D-5091731AA87F}"/>
          </ac:spMkLst>
        </pc:spChg>
        <pc:spChg chg="mod">
          <ac:chgData name="Karolyn Feliciani" userId="4076af5d-4c02-40b8-bc9d-56f6c404e751" providerId="ADAL" clId="{AE4F1199-3610-4048-89D7-D555988EEA01}" dt="2025-10-09T11:10:42.241" v="116" actId="1076"/>
          <ac:spMkLst>
            <pc:docMk/>
            <pc:sldMk cId="2771976208" sldId="307"/>
            <ac:spMk id="4" creationId="{9630AC9F-6198-3171-EC07-9194D7A14AEC}"/>
          </ac:spMkLst>
        </pc:spChg>
        <pc:picChg chg="add del mod">
          <ac:chgData name="Karolyn Feliciani" userId="4076af5d-4c02-40b8-bc9d-56f6c404e751" providerId="ADAL" clId="{AE4F1199-3610-4048-89D7-D555988EEA01}" dt="2025-10-09T11:08:29.983" v="91" actId="26606"/>
          <ac:picMkLst>
            <pc:docMk/>
            <pc:sldMk cId="2771976208" sldId="307"/>
            <ac:picMk id="6" creationId="{F626079F-9246-96FF-6AFD-75C36C669ED6}"/>
          </ac:picMkLst>
        </pc:picChg>
        <pc:picChg chg="add">
          <ac:chgData name="Karolyn Feliciani" userId="4076af5d-4c02-40b8-bc9d-56f6c404e751" providerId="ADAL" clId="{AE4F1199-3610-4048-89D7-D555988EEA01}" dt="2025-10-09T11:08:40.126" v="92" actId="26606"/>
          <ac:picMkLst>
            <pc:docMk/>
            <pc:sldMk cId="2771976208" sldId="307"/>
            <ac:picMk id="7" creationId="{53F7407A-DC2F-8813-344F-FE4FCB76FBF3}"/>
          </ac:picMkLst>
        </pc:picChg>
      </pc:sldChg>
      <pc:sldChg chg="modSp mod modClrScheme chgLayout">
        <pc:chgData name="Karolyn Feliciani" userId="4076af5d-4c02-40b8-bc9d-56f6c404e751" providerId="ADAL" clId="{AE4F1199-3610-4048-89D7-D555988EEA01}" dt="2025-10-09T11:04:39.587" v="18" actId="20577"/>
        <pc:sldMkLst>
          <pc:docMk/>
          <pc:sldMk cId="1800512821" sldId="318"/>
        </pc:sldMkLst>
        <pc:spChg chg="mod">
          <ac:chgData name="Karolyn Feliciani" userId="4076af5d-4c02-40b8-bc9d-56f6c404e751" providerId="ADAL" clId="{AE4F1199-3610-4048-89D7-D555988EEA01}" dt="2025-10-09T11:04:32.082" v="17" actId="26606"/>
          <ac:spMkLst>
            <pc:docMk/>
            <pc:sldMk cId="1800512821" sldId="318"/>
            <ac:spMk id="2" creationId="{929F2BF5-092F-1975-C7A7-4732BBDE15B7}"/>
          </ac:spMkLst>
        </pc:spChg>
        <pc:spChg chg="mod">
          <ac:chgData name="Karolyn Feliciani" userId="4076af5d-4c02-40b8-bc9d-56f6c404e751" providerId="ADAL" clId="{AE4F1199-3610-4048-89D7-D555988EEA01}" dt="2025-10-09T11:04:39.587" v="18" actId="20577"/>
          <ac:spMkLst>
            <pc:docMk/>
            <pc:sldMk cId="1800512821" sldId="318"/>
            <ac:spMk id="3" creationId="{71C1CFD4-2904-39C3-6B35-83381E239497}"/>
          </ac:spMkLst>
        </pc:spChg>
      </pc:sldChg>
      <pc:sldChg chg="modSp mod modClrScheme chgLayout">
        <pc:chgData name="Karolyn Feliciani" userId="4076af5d-4c02-40b8-bc9d-56f6c404e751" providerId="ADAL" clId="{AE4F1199-3610-4048-89D7-D555988EEA01}" dt="2025-10-09T11:05:38.374" v="23" actId="20577"/>
        <pc:sldMkLst>
          <pc:docMk/>
          <pc:sldMk cId="2489020089" sldId="322"/>
        </pc:sldMkLst>
        <pc:spChg chg="mod ord">
          <ac:chgData name="Karolyn Feliciani" userId="4076af5d-4c02-40b8-bc9d-56f6c404e751" providerId="ADAL" clId="{AE4F1199-3610-4048-89D7-D555988EEA01}" dt="2025-10-09T11:05:29.758" v="21" actId="26606"/>
          <ac:spMkLst>
            <pc:docMk/>
            <pc:sldMk cId="2489020089" sldId="322"/>
            <ac:spMk id="2" creationId="{9DB82052-FB06-EB29-235D-D895AFE80018}"/>
          </ac:spMkLst>
        </pc:spChg>
        <pc:spChg chg="mod">
          <ac:chgData name="Karolyn Feliciani" userId="4076af5d-4c02-40b8-bc9d-56f6c404e751" providerId="ADAL" clId="{AE4F1199-3610-4048-89D7-D555988EEA01}" dt="2025-10-09T11:05:38.374" v="23" actId="20577"/>
          <ac:spMkLst>
            <pc:docMk/>
            <pc:sldMk cId="2489020089" sldId="322"/>
            <ac:spMk id="4" creationId="{E1002C61-6357-87F2-E88C-5E97C35CEB53}"/>
          </ac:spMkLst>
        </pc:spChg>
        <pc:picChg chg="mod">
          <ac:chgData name="Karolyn Feliciani" userId="4076af5d-4c02-40b8-bc9d-56f6c404e751" providerId="ADAL" clId="{AE4F1199-3610-4048-89D7-D555988EEA01}" dt="2025-10-09T11:05:29.758" v="21" actId="26606"/>
          <ac:picMkLst>
            <pc:docMk/>
            <pc:sldMk cId="2489020089" sldId="322"/>
            <ac:picMk id="5" creationId="{2947D61F-F551-5C9B-C9A2-7E06F86EFCDB}"/>
          </ac:picMkLst>
        </pc:picChg>
      </pc:sldChg>
      <pc:sldChg chg="modSp mod modClrScheme chgLayout">
        <pc:chgData name="Karolyn Feliciani" userId="4076af5d-4c02-40b8-bc9d-56f6c404e751" providerId="ADAL" clId="{AE4F1199-3610-4048-89D7-D555988EEA01}" dt="2025-10-09T11:05:13.569" v="20" actId="26606"/>
        <pc:sldMkLst>
          <pc:docMk/>
          <pc:sldMk cId="1198625482" sldId="333"/>
        </pc:sldMkLst>
        <pc:spChg chg="mod">
          <ac:chgData name="Karolyn Feliciani" userId="4076af5d-4c02-40b8-bc9d-56f6c404e751" providerId="ADAL" clId="{AE4F1199-3610-4048-89D7-D555988EEA01}" dt="2025-10-09T11:05:13.569" v="20" actId="26606"/>
          <ac:spMkLst>
            <pc:docMk/>
            <pc:sldMk cId="1198625482" sldId="333"/>
            <ac:spMk id="3" creationId="{FD4857A8-FEFB-1CE7-3447-A477657416F6}"/>
          </ac:spMkLst>
        </pc:spChg>
        <pc:spChg chg="mod">
          <ac:chgData name="Karolyn Feliciani" userId="4076af5d-4c02-40b8-bc9d-56f6c404e751" providerId="ADAL" clId="{AE4F1199-3610-4048-89D7-D555988EEA01}" dt="2025-10-09T11:05:13.569" v="20" actId="26606"/>
          <ac:spMkLst>
            <pc:docMk/>
            <pc:sldMk cId="1198625482" sldId="333"/>
            <ac:spMk id="4" creationId="{9F31BEDC-13C9-7154-7D8E-964D57B4F8CA}"/>
          </ac:spMkLst>
        </pc:spChg>
        <pc:picChg chg="mod ord">
          <ac:chgData name="Karolyn Feliciani" userId="4076af5d-4c02-40b8-bc9d-56f6c404e751" providerId="ADAL" clId="{AE4F1199-3610-4048-89D7-D555988EEA01}" dt="2025-10-09T11:05:13.569" v="20" actId="26606"/>
          <ac:picMkLst>
            <pc:docMk/>
            <pc:sldMk cId="1198625482" sldId="333"/>
            <ac:picMk id="5" creationId="{7EF1095B-EF23-7953-3429-D90DD89EC281}"/>
          </ac:picMkLst>
        </pc:picChg>
      </pc:sldChg>
      <pc:sldChg chg="modSp mod modClrScheme chgLayout">
        <pc:chgData name="Karolyn Feliciani" userId="4076af5d-4c02-40b8-bc9d-56f6c404e751" providerId="ADAL" clId="{AE4F1199-3610-4048-89D7-D555988EEA01}" dt="2025-10-09T11:08:18.572" v="87" actId="26606"/>
        <pc:sldMkLst>
          <pc:docMk/>
          <pc:sldMk cId="3061927069" sldId="336"/>
        </pc:sldMkLst>
        <pc:spChg chg="mod">
          <ac:chgData name="Karolyn Feliciani" userId="4076af5d-4c02-40b8-bc9d-56f6c404e751" providerId="ADAL" clId="{AE4F1199-3610-4048-89D7-D555988EEA01}" dt="2025-10-09T11:08:18.572" v="87" actId="26606"/>
          <ac:spMkLst>
            <pc:docMk/>
            <pc:sldMk cId="3061927069" sldId="336"/>
            <ac:spMk id="4" creationId="{8A3FCDC3-543C-8905-8EB4-3AC0E32FFFFF}"/>
          </ac:spMkLst>
        </pc:spChg>
        <pc:picChg chg="mod ord">
          <ac:chgData name="Karolyn Feliciani" userId="4076af5d-4c02-40b8-bc9d-56f6c404e751" providerId="ADAL" clId="{AE4F1199-3610-4048-89D7-D555988EEA01}" dt="2025-10-09T11:08:18.572" v="87" actId="26606"/>
          <ac:picMkLst>
            <pc:docMk/>
            <pc:sldMk cId="3061927069" sldId="336"/>
            <ac:picMk id="9" creationId="{6EC199B4-AE9E-D193-1ABE-CD3150FFC3C1}"/>
          </ac:picMkLst>
        </pc:picChg>
      </pc:sldChg>
      <pc:sldChg chg="del">
        <pc:chgData name="Karolyn Feliciani" userId="4076af5d-4c02-40b8-bc9d-56f6c404e751" providerId="ADAL" clId="{AE4F1199-3610-4048-89D7-D555988EEA01}" dt="2025-10-09T11:04:11.989" v="15" actId="2696"/>
        <pc:sldMkLst>
          <pc:docMk/>
          <pc:sldMk cId="2185037172" sldId="338"/>
        </pc:sldMkLst>
      </pc:sldChg>
      <pc:sldChg chg="modSp mod modClrScheme chgLayout">
        <pc:chgData name="Karolyn Feliciani" userId="4076af5d-4c02-40b8-bc9d-56f6c404e751" providerId="ADAL" clId="{AE4F1199-3610-4048-89D7-D555988EEA01}" dt="2025-10-09T11:04:58.361" v="19" actId="26606"/>
        <pc:sldMkLst>
          <pc:docMk/>
          <pc:sldMk cId="3324044265" sldId="339"/>
        </pc:sldMkLst>
        <pc:spChg chg="mod">
          <ac:chgData name="Karolyn Feliciani" userId="4076af5d-4c02-40b8-bc9d-56f6c404e751" providerId="ADAL" clId="{AE4F1199-3610-4048-89D7-D555988EEA01}" dt="2025-10-09T11:04:58.361" v="19" actId="26606"/>
          <ac:spMkLst>
            <pc:docMk/>
            <pc:sldMk cId="3324044265" sldId="339"/>
            <ac:spMk id="2" creationId="{8467B278-650F-26CC-BC43-123A467D6C82}"/>
          </ac:spMkLst>
        </pc:spChg>
        <pc:spChg chg="mod">
          <ac:chgData name="Karolyn Feliciani" userId="4076af5d-4c02-40b8-bc9d-56f6c404e751" providerId="ADAL" clId="{AE4F1199-3610-4048-89D7-D555988EEA01}" dt="2025-10-09T11:04:58.361" v="19" actId="26606"/>
          <ac:spMkLst>
            <pc:docMk/>
            <pc:sldMk cId="3324044265" sldId="339"/>
            <ac:spMk id="3" creationId="{C62383C1-FB10-767F-4391-D31452D901C9}"/>
          </ac:spMkLst>
        </pc:spChg>
      </pc:sldChg>
      <pc:sldChg chg="del">
        <pc:chgData name="Karolyn Feliciani" userId="4076af5d-4c02-40b8-bc9d-56f6c404e751" providerId="ADAL" clId="{AE4F1199-3610-4048-89D7-D555988EEA01}" dt="2025-10-09T11:08:03.247" v="86" actId="2696"/>
        <pc:sldMkLst>
          <pc:docMk/>
          <pc:sldMk cId="1765851786" sldId="340"/>
        </pc:sldMkLst>
      </pc:sldChg>
      <pc:sldChg chg="modSp add mod">
        <pc:chgData name="Karolyn Feliciani" userId="4076af5d-4c02-40b8-bc9d-56f6c404e751" providerId="ADAL" clId="{AE4F1199-3610-4048-89D7-D555988EEA01}" dt="2025-10-09T11:04:05.275" v="14" actId="14100"/>
        <pc:sldMkLst>
          <pc:docMk/>
          <pc:sldMk cId="1130971648" sldId="342"/>
        </pc:sldMkLst>
        <pc:spChg chg="mod">
          <ac:chgData name="Karolyn Feliciani" userId="4076af5d-4c02-40b8-bc9d-56f6c404e751" providerId="ADAL" clId="{AE4F1199-3610-4048-89D7-D555988EEA01}" dt="2025-10-09T11:04:05.275" v="14" actId="14100"/>
          <ac:spMkLst>
            <pc:docMk/>
            <pc:sldMk cId="1130971648" sldId="342"/>
            <ac:spMk id="4" creationId="{8A3FCDC3-543C-8905-8EB4-3AC0E32FFFFF}"/>
          </ac:spMkLst>
        </pc:spChg>
      </pc:sldChg>
      <pc:sldChg chg="modSp add mod">
        <pc:chgData name="Karolyn Feliciani" userId="4076af5d-4c02-40b8-bc9d-56f6c404e751" providerId="ADAL" clId="{AE4F1199-3610-4048-89D7-D555988EEA01}" dt="2025-10-09T11:07:57.505" v="85" actId="20577"/>
        <pc:sldMkLst>
          <pc:docMk/>
          <pc:sldMk cId="3529562510" sldId="344"/>
        </pc:sldMkLst>
        <pc:spChg chg="mod">
          <ac:chgData name="Karolyn Feliciani" userId="4076af5d-4c02-40b8-bc9d-56f6c404e751" providerId="ADAL" clId="{AE4F1199-3610-4048-89D7-D555988EEA01}" dt="2025-10-09T11:07:57.505" v="85" actId="20577"/>
          <ac:spMkLst>
            <pc:docMk/>
            <pc:sldMk cId="3529562510" sldId="344"/>
            <ac:spMk id="4" creationId="{CF9B66E0-4196-9A3E-CF52-34E5456D8DC3}"/>
          </ac:spMkLst>
        </pc:spChg>
      </pc:sldChg>
    </pc:docChg>
  </pc:docChgLst>
  <pc:docChgLst>
    <pc:chgData name="Lizzie Gauntlett" userId="1dc7c36a1b1a647d" providerId="LiveId" clId="{C1DC5315-D282-429F-B35A-871ABF7A65E8}"/>
    <pc:docChg chg="undo custSel addSld delSld modSld sldOrd">
      <pc:chgData name="Lizzie Gauntlett" userId="1dc7c36a1b1a647d" providerId="LiveId" clId="{C1DC5315-D282-429F-B35A-871ABF7A65E8}" dt="2025-09-30T08:30:00.856" v="1608" actId="313"/>
      <pc:docMkLst>
        <pc:docMk/>
      </pc:docMkLst>
      <pc:sldChg chg="del">
        <pc:chgData name="Lizzie Gauntlett" userId="1dc7c36a1b1a647d" providerId="LiveId" clId="{C1DC5315-D282-429F-B35A-871ABF7A65E8}" dt="2025-09-30T08:10:02.557" v="659" actId="47"/>
        <pc:sldMkLst>
          <pc:docMk/>
          <pc:sldMk cId="1537033953" sldId="262"/>
        </pc:sldMkLst>
      </pc:sldChg>
      <pc:sldChg chg="del">
        <pc:chgData name="Lizzie Gauntlett" userId="1dc7c36a1b1a647d" providerId="LiveId" clId="{C1DC5315-D282-429F-B35A-871ABF7A65E8}" dt="2025-09-30T08:10:03.681" v="660" actId="47"/>
        <pc:sldMkLst>
          <pc:docMk/>
          <pc:sldMk cId="3981463505" sldId="280"/>
        </pc:sldMkLst>
      </pc:sldChg>
      <pc:sldChg chg="del">
        <pc:chgData name="Lizzie Gauntlett" userId="1dc7c36a1b1a647d" providerId="LiveId" clId="{C1DC5315-D282-429F-B35A-871ABF7A65E8}" dt="2025-09-30T08:15:49.439" v="1312" actId="47"/>
        <pc:sldMkLst>
          <pc:docMk/>
          <pc:sldMk cId="800408383" sldId="289"/>
        </pc:sldMkLst>
      </pc:sldChg>
      <pc:sldChg chg="modSp mod ord">
        <pc:chgData name="Lizzie Gauntlett" userId="1dc7c36a1b1a647d" providerId="LiveId" clId="{C1DC5315-D282-429F-B35A-871ABF7A65E8}" dt="2025-09-30T08:04:01.718" v="508" actId="20577"/>
        <pc:sldMkLst>
          <pc:docMk/>
          <pc:sldMk cId="1677304970" sldId="298"/>
        </pc:sldMkLst>
        <pc:spChg chg="mod">
          <ac:chgData name="Lizzie Gauntlett" userId="1dc7c36a1b1a647d" providerId="LiveId" clId="{C1DC5315-D282-429F-B35A-871ABF7A65E8}" dt="2025-09-30T08:04:01.718" v="508" actId="20577"/>
          <ac:spMkLst>
            <pc:docMk/>
            <pc:sldMk cId="1677304970" sldId="298"/>
            <ac:spMk id="4" creationId="{8A3FCDC3-543C-8905-8EB4-3AC0E32FFFFF}"/>
          </ac:spMkLst>
        </pc:spChg>
      </pc:sldChg>
      <pc:sldChg chg="addSp delSp modSp mod">
        <pc:chgData name="Lizzie Gauntlett" userId="1dc7c36a1b1a647d" providerId="LiveId" clId="{C1DC5315-D282-429F-B35A-871ABF7A65E8}" dt="2025-09-30T08:20:35.143" v="1493" actId="255"/>
        <pc:sldMkLst>
          <pc:docMk/>
          <pc:sldMk cId="2771976208" sldId="307"/>
        </pc:sldMkLst>
        <pc:spChg chg="mod">
          <ac:chgData name="Lizzie Gauntlett" userId="1dc7c36a1b1a647d" providerId="LiveId" clId="{C1DC5315-D282-429F-B35A-871ABF7A65E8}" dt="2025-09-30T08:18:17.546" v="1429" actId="1076"/>
          <ac:spMkLst>
            <pc:docMk/>
            <pc:sldMk cId="2771976208" sldId="307"/>
            <ac:spMk id="2" creationId="{5E12151D-E29A-FDF0-294D-5091731AA87F}"/>
          </ac:spMkLst>
        </pc:spChg>
        <pc:spChg chg="mod">
          <ac:chgData name="Lizzie Gauntlett" userId="1dc7c36a1b1a647d" providerId="LiveId" clId="{C1DC5315-D282-429F-B35A-871ABF7A65E8}" dt="2025-09-30T08:20:35.143" v="1493" actId="255"/>
          <ac:spMkLst>
            <pc:docMk/>
            <pc:sldMk cId="2771976208" sldId="307"/>
            <ac:spMk id="4" creationId="{9630AC9F-6198-3171-EC07-9194D7A14AEC}"/>
          </ac:spMkLst>
        </pc:spChg>
      </pc:sldChg>
      <pc:sldChg chg="addSp delSp modSp mod">
        <pc:chgData name="Lizzie Gauntlett" userId="1dc7c36a1b1a647d" providerId="LiveId" clId="{C1DC5315-D282-429F-B35A-871ABF7A65E8}" dt="2025-09-30T08:02:11.959" v="276" actId="255"/>
        <pc:sldMkLst>
          <pc:docMk/>
          <pc:sldMk cId="1800512821" sldId="318"/>
        </pc:sldMkLst>
        <pc:spChg chg="mod">
          <ac:chgData name="Lizzie Gauntlett" userId="1dc7c36a1b1a647d" providerId="LiveId" clId="{C1DC5315-D282-429F-B35A-871ABF7A65E8}" dt="2025-09-30T08:00:21.310" v="212" actId="20577"/>
          <ac:spMkLst>
            <pc:docMk/>
            <pc:sldMk cId="1800512821" sldId="318"/>
            <ac:spMk id="2" creationId="{929F2BF5-092F-1975-C7A7-4732BBDE15B7}"/>
          </ac:spMkLst>
        </pc:spChg>
        <pc:spChg chg="mod">
          <ac:chgData name="Lizzie Gauntlett" userId="1dc7c36a1b1a647d" providerId="LiveId" clId="{C1DC5315-D282-429F-B35A-871ABF7A65E8}" dt="2025-09-30T08:02:11.959" v="276" actId="255"/>
          <ac:spMkLst>
            <pc:docMk/>
            <pc:sldMk cId="1800512821" sldId="318"/>
            <ac:spMk id="3" creationId="{71C1CFD4-2904-39C3-6B35-83381E239497}"/>
          </ac:spMkLst>
        </pc:spChg>
      </pc:sldChg>
      <pc:sldChg chg="del">
        <pc:chgData name="Lizzie Gauntlett" userId="1dc7c36a1b1a647d" providerId="LiveId" clId="{C1DC5315-D282-429F-B35A-871ABF7A65E8}" dt="2025-09-30T08:10:05.449" v="661" actId="47"/>
        <pc:sldMkLst>
          <pc:docMk/>
          <pc:sldMk cId="3028459615" sldId="319"/>
        </pc:sldMkLst>
      </pc:sldChg>
      <pc:sldChg chg="modSp mod">
        <pc:chgData name="Lizzie Gauntlett" userId="1dc7c36a1b1a647d" providerId="LiveId" clId="{C1DC5315-D282-429F-B35A-871ABF7A65E8}" dt="2025-09-30T08:11:55.427" v="1016" actId="20577"/>
        <pc:sldMkLst>
          <pc:docMk/>
          <pc:sldMk cId="2489020089" sldId="322"/>
        </pc:sldMkLst>
        <pc:spChg chg="mod">
          <ac:chgData name="Lizzie Gauntlett" userId="1dc7c36a1b1a647d" providerId="LiveId" clId="{C1DC5315-D282-429F-B35A-871ABF7A65E8}" dt="2025-09-30T08:10:25.601" v="712" actId="20577"/>
          <ac:spMkLst>
            <pc:docMk/>
            <pc:sldMk cId="2489020089" sldId="322"/>
            <ac:spMk id="2" creationId="{9DB82052-FB06-EB29-235D-D895AFE80018}"/>
          </ac:spMkLst>
        </pc:spChg>
        <pc:spChg chg="mod">
          <ac:chgData name="Lizzie Gauntlett" userId="1dc7c36a1b1a647d" providerId="LiveId" clId="{C1DC5315-D282-429F-B35A-871ABF7A65E8}" dt="2025-09-30T08:11:55.427" v="1016" actId="20577"/>
          <ac:spMkLst>
            <pc:docMk/>
            <pc:sldMk cId="2489020089" sldId="322"/>
            <ac:spMk id="4" creationId="{E1002C61-6357-87F2-E88C-5E97C35CEB53}"/>
          </ac:spMkLst>
        </pc:spChg>
      </pc:sldChg>
      <pc:sldChg chg="modSp mod ord">
        <pc:chgData name="Lizzie Gauntlett" userId="1dc7c36a1b1a647d" providerId="LiveId" clId="{C1DC5315-D282-429F-B35A-871ABF7A65E8}" dt="2025-09-30T08:05:03.320" v="655" actId="20577"/>
        <pc:sldMkLst>
          <pc:docMk/>
          <pc:sldMk cId="1198625482" sldId="333"/>
        </pc:sldMkLst>
        <pc:spChg chg="mod">
          <ac:chgData name="Lizzie Gauntlett" userId="1dc7c36a1b1a647d" providerId="LiveId" clId="{C1DC5315-D282-429F-B35A-871ABF7A65E8}" dt="2025-09-30T08:04:35.720" v="529" actId="20577"/>
          <ac:spMkLst>
            <pc:docMk/>
            <pc:sldMk cId="1198625482" sldId="333"/>
            <ac:spMk id="3" creationId="{FD4857A8-FEFB-1CE7-3447-A477657416F6}"/>
          </ac:spMkLst>
        </pc:spChg>
        <pc:spChg chg="mod">
          <ac:chgData name="Lizzie Gauntlett" userId="1dc7c36a1b1a647d" providerId="LiveId" clId="{C1DC5315-D282-429F-B35A-871ABF7A65E8}" dt="2025-09-30T08:05:03.320" v="655" actId="20577"/>
          <ac:spMkLst>
            <pc:docMk/>
            <pc:sldMk cId="1198625482" sldId="333"/>
            <ac:spMk id="4" creationId="{9F31BEDC-13C9-7154-7D8E-964D57B4F8CA}"/>
          </ac:spMkLst>
        </pc:spChg>
      </pc:sldChg>
      <pc:sldChg chg="modSp mod ord">
        <pc:chgData name="Lizzie Gauntlett" userId="1dc7c36a1b1a647d" providerId="LiveId" clId="{C1DC5315-D282-429F-B35A-871ABF7A65E8}" dt="2025-09-30T08:15:45.341" v="1311" actId="20577"/>
        <pc:sldMkLst>
          <pc:docMk/>
          <pc:sldMk cId="3061927069" sldId="336"/>
        </pc:sldMkLst>
        <pc:spChg chg="mod">
          <ac:chgData name="Lizzie Gauntlett" userId="1dc7c36a1b1a647d" providerId="LiveId" clId="{C1DC5315-D282-429F-B35A-871ABF7A65E8}" dt="2025-09-30T08:15:45.341" v="1311" actId="20577"/>
          <ac:spMkLst>
            <pc:docMk/>
            <pc:sldMk cId="3061927069" sldId="336"/>
            <ac:spMk id="4" creationId="{8A3FCDC3-543C-8905-8EB4-3AC0E32FFFFF}"/>
          </ac:spMkLst>
        </pc:spChg>
      </pc:sldChg>
      <pc:sldChg chg="del">
        <pc:chgData name="Lizzie Gauntlett" userId="1dc7c36a1b1a647d" providerId="LiveId" clId="{C1DC5315-D282-429F-B35A-871ABF7A65E8}" dt="2025-09-30T08:10:01.073" v="658" actId="47"/>
        <pc:sldMkLst>
          <pc:docMk/>
          <pc:sldMk cId="3570437207" sldId="337"/>
        </pc:sldMkLst>
      </pc:sldChg>
      <pc:sldChg chg="modSp mod">
        <pc:chgData name="Lizzie Gauntlett" userId="1dc7c36a1b1a647d" providerId="LiveId" clId="{C1DC5315-D282-429F-B35A-871ABF7A65E8}" dt="2025-09-30T08:30:00.856" v="1608" actId="313"/>
        <pc:sldMkLst>
          <pc:docMk/>
          <pc:sldMk cId="2185037172" sldId="338"/>
        </pc:sldMkLst>
      </pc:sldChg>
      <pc:sldChg chg="modSp add mod">
        <pc:chgData name="Lizzie Gauntlett" userId="1dc7c36a1b1a647d" providerId="LiveId" clId="{C1DC5315-D282-429F-B35A-871ABF7A65E8}" dt="2025-09-30T08:02:55.098" v="295" actId="20577"/>
        <pc:sldMkLst>
          <pc:docMk/>
          <pc:sldMk cId="3324044265" sldId="339"/>
        </pc:sldMkLst>
        <pc:spChg chg="mod">
          <ac:chgData name="Lizzie Gauntlett" userId="1dc7c36a1b1a647d" providerId="LiveId" clId="{C1DC5315-D282-429F-B35A-871ABF7A65E8}" dt="2025-09-30T08:02:55.098" v="295" actId="20577"/>
          <ac:spMkLst>
            <pc:docMk/>
            <pc:sldMk cId="3324044265" sldId="339"/>
            <ac:spMk id="3" creationId="{C62383C1-FB10-767F-4391-D31452D901C9}"/>
          </ac:spMkLst>
        </pc:spChg>
      </pc:sldChg>
      <pc:sldChg chg="modSp add mod">
        <pc:chgData name="Lizzie Gauntlett" userId="1dc7c36a1b1a647d" providerId="LiveId" clId="{C1DC5315-D282-429F-B35A-871ABF7A65E8}" dt="2025-09-30T08:15:30.381" v="1267" actId="255"/>
        <pc:sldMkLst>
          <pc:docMk/>
          <pc:sldMk cId="1765851786" sldId="34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09/10/2025</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09/10/2025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docs.google.com/presentation/d/1VEnvvJ55hOqOFhylrx6YnqIWgVcgfWNZt_UoVF_xXQg/edit?usp=sharing"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537172" y="3702867"/>
            <a:ext cx="11117656" cy="3069125"/>
          </a:xfrm>
          <a:solidFill>
            <a:srgbClr val="D7FDF5">
              <a:alpha val="89804"/>
            </a:srgbClr>
          </a:solidFill>
          <a:ln>
            <a:solidFill>
              <a:srgbClr val="D7FDF5"/>
            </a:solidFill>
          </a:ln>
        </p:spPr>
        <p:txBody>
          <a:bodyPr vert="horz" lIns="91440" tIns="45720" rIns="91440" bIns="45720" rtlCol="0" anchor="ctr">
            <a:normAutofit/>
          </a:bodyPr>
          <a:lstStyle/>
          <a:p>
            <a:pPr marL="0" indent="0">
              <a:buNone/>
            </a:pPr>
            <a:r>
              <a:rPr lang="en-US" dirty="0"/>
              <a:t>Lesson Objectives:</a:t>
            </a:r>
          </a:p>
          <a:p>
            <a:r>
              <a:rPr lang="en-GB" dirty="0"/>
              <a:t>Describe the named study about levels of processing</a:t>
            </a:r>
          </a:p>
          <a:p>
            <a:r>
              <a:rPr lang="en-GB" dirty="0"/>
              <a:t>Explain how the results and conclusion of the study support the argument for levels of processing model of memory</a:t>
            </a:r>
          </a:p>
          <a:p>
            <a:r>
              <a:rPr lang="en-GB" dirty="0"/>
              <a:t>Define the encoding specificity principle</a:t>
            </a:r>
          </a:p>
          <a:p>
            <a:r>
              <a:rPr lang="en-GB" dirty="0"/>
              <a:t>Apply knowledge of the encoding specificity principle to novel scenarios</a:t>
            </a:r>
          </a:p>
          <a:p>
            <a:pPr marL="0" indent="0" algn="ctr">
              <a:buNone/>
            </a:pPr>
            <a:endParaRPr lang="en-GB" dirty="0"/>
          </a:p>
        </p:txBody>
      </p:sp>
    </p:spTree>
    <p:extLst>
      <p:ext uri="{BB962C8B-B14F-4D97-AF65-F5344CB8AC3E}">
        <p14:creationId xmlns:p14="http://schemas.microsoft.com/office/powerpoint/2010/main" val="113097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3FCDC3-543C-8905-8EB4-3AC0E32FFFFF}"/>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a:t>Starter activity: Remind yourself of the results and conclusion of your own recall test. What do you predict for the results of the named study? Why might these be similar or different?</a:t>
            </a:r>
          </a:p>
        </p:txBody>
      </p:sp>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idx="1"/>
          </p:nvPr>
        </p:nvPicPr>
        <p:blipFill rotWithShape="1">
          <a:blip r:embed="rId2"/>
          <a:srcRect t="4313" r="1" b="35745"/>
          <a:stretch>
            <a:fillRect/>
          </a:stretch>
        </p:blipFill>
        <p:spPr>
          <a:xfrm>
            <a:off x="180000" y="1836000"/>
            <a:ext cx="11623040" cy="4650589"/>
          </a:xfrm>
          <a:noFill/>
        </p:spPr>
      </p:pic>
    </p:spTree>
    <p:extLst>
      <p:ext uri="{BB962C8B-B14F-4D97-AF65-F5344CB8AC3E}">
        <p14:creationId xmlns:p14="http://schemas.microsoft.com/office/powerpoint/2010/main" val="1677304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2BF5-092F-1975-C7A7-4732BBDE15B7}"/>
              </a:ext>
            </a:extLst>
          </p:cNvPr>
          <p:cNvSpPr>
            <a:spLocks noGrp="1"/>
          </p:cNvSpPr>
          <p:nvPr>
            <p:ph type="title"/>
          </p:nvPr>
        </p:nvSpPr>
        <p:spPr>
          <a:xfrm>
            <a:off x="180001" y="1008000"/>
            <a:ext cx="11627999" cy="720000"/>
          </a:xfrm>
        </p:spPr>
        <p:txBody>
          <a:bodyPr anchor="ctr">
            <a:normAutofit/>
          </a:bodyPr>
          <a:lstStyle/>
          <a:p>
            <a:r>
              <a:rPr lang="en-US" sz="3400"/>
              <a:t>L</a:t>
            </a:r>
            <a:r>
              <a:rPr lang="en-GB" sz="3400" err="1"/>
              <a:t>evels</a:t>
            </a:r>
            <a:r>
              <a:rPr lang="en-GB" sz="3400"/>
              <a:t> of processing (Craik and Tulving, experiment 2 only)</a:t>
            </a:r>
          </a:p>
        </p:txBody>
      </p:sp>
      <p:sp>
        <p:nvSpPr>
          <p:cNvPr id="3" name="Content Placeholder 2">
            <a:extLst>
              <a:ext uri="{FF2B5EF4-FFF2-40B4-BE49-F238E27FC236}">
                <a16:creationId xmlns:a16="http://schemas.microsoft.com/office/drawing/2014/main" id="{71C1CFD4-2904-39C3-6B35-83381E239497}"/>
              </a:ext>
            </a:extLst>
          </p:cNvPr>
          <p:cNvSpPr>
            <a:spLocks noGrp="1"/>
          </p:cNvSpPr>
          <p:nvPr>
            <p:ph idx="1"/>
          </p:nvPr>
        </p:nvSpPr>
        <p:spPr>
          <a:xfrm>
            <a:off x="180000" y="1836000"/>
            <a:ext cx="11623040" cy="4650589"/>
          </a:xfrm>
        </p:spPr>
        <p:txBody>
          <a:bodyPr>
            <a:normAutofit/>
          </a:bodyPr>
          <a:lstStyle/>
          <a:p>
            <a:pPr marL="0" indent="0">
              <a:buNone/>
            </a:pPr>
            <a:r>
              <a:rPr lang="en-US" b="1" dirty="0"/>
              <a:t>Aim: </a:t>
            </a:r>
            <a:r>
              <a:rPr lang="en-US" dirty="0"/>
              <a:t>To investigate the effect of depth of processing on memory. Participants: 24 college students, including males and females. </a:t>
            </a:r>
          </a:p>
          <a:p>
            <a:pPr marL="0" indent="0">
              <a:buNone/>
            </a:pPr>
            <a:r>
              <a:rPr lang="en-US" b="1" dirty="0"/>
              <a:t>Procedure: </a:t>
            </a:r>
            <a:r>
              <a:rPr lang="en-US" dirty="0"/>
              <a:t>Participants in the study were presented with a series of 60 common five-letter words. They read a ‘yes/no’ question about each word to prompt processing at one of three levels: structural, phonemic, or semantic. The questions were presented in a random order. </a:t>
            </a:r>
          </a:p>
          <a:p>
            <a:pPr marL="457200" lvl="1" indent="0">
              <a:buNone/>
            </a:pPr>
            <a:r>
              <a:rPr lang="en-US" sz="2400" dirty="0"/>
              <a:t>Structural Processing: Participants were instructed to focus on the physical appearance of the word, e.g. “Is the word in capital letters?”</a:t>
            </a:r>
          </a:p>
          <a:p>
            <a:pPr marL="457200" lvl="1" indent="0">
              <a:buNone/>
            </a:pPr>
            <a:r>
              <a:rPr lang="en-US" sz="2400" dirty="0"/>
              <a:t>Phonemic Processing: Participants were instructed to focus on the sound of the word, e.g. “Does the word rhyme with__________?</a:t>
            </a:r>
          </a:p>
          <a:p>
            <a:pPr marL="457200" lvl="1" indent="0">
              <a:buNone/>
            </a:pPr>
            <a:r>
              <a:rPr lang="en-US" sz="2400" dirty="0"/>
              <a:t>Semantic Processing: Participants were instructed to think about the meaning of the word, e.g. “Would the word fit in the sentence_______ ?”</a:t>
            </a:r>
            <a:endParaRPr lang="en-GB" sz="2400" dirty="0"/>
          </a:p>
        </p:txBody>
      </p:sp>
    </p:spTree>
    <p:extLst>
      <p:ext uri="{BB962C8B-B14F-4D97-AF65-F5344CB8AC3E}">
        <p14:creationId xmlns:p14="http://schemas.microsoft.com/office/powerpoint/2010/main" val="1800512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EB48A-1151-FA62-1ECC-4F803FB5A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7B278-650F-26CC-BC43-123A467D6C82}"/>
              </a:ext>
            </a:extLst>
          </p:cNvPr>
          <p:cNvSpPr>
            <a:spLocks noGrp="1"/>
          </p:cNvSpPr>
          <p:nvPr>
            <p:ph type="title"/>
          </p:nvPr>
        </p:nvSpPr>
        <p:spPr>
          <a:xfrm>
            <a:off x="180001" y="1008000"/>
            <a:ext cx="11627999" cy="720000"/>
          </a:xfrm>
        </p:spPr>
        <p:txBody>
          <a:bodyPr anchor="ctr">
            <a:normAutofit/>
          </a:bodyPr>
          <a:lstStyle/>
          <a:p>
            <a:r>
              <a:rPr lang="en-US" sz="3400"/>
              <a:t>L</a:t>
            </a:r>
            <a:r>
              <a:rPr lang="en-GB" sz="3400" err="1"/>
              <a:t>evels</a:t>
            </a:r>
            <a:r>
              <a:rPr lang="en-GB" sz="3400"/>
              <a:t> of processing (Craik and Tulving, experiment 2 only)</a:t>
            </a:r>
          </a:p>
        </p:txBody>
      </p:sp>
      <p:sp>
        <p:nvSpPr>
          <p:cNvPr id="3" name="Content Placeholder 2">
            <a:extLst>
              <a:ext uri="{FF2B5EF4-FFF2-40B4-BE49-F238E27FC236}">
                <a16:creationId xmlns:a16="http://schemas.microsoft.com/office/drawing/2014/main" id="{C62383C1-FB10-767F-4391-D31452D901C9}"/>
              </a:ext>
            </a:extLst>
          </p:cNvPr>
          <p:cNvSpPr>
            <a:spLocks noGrp="1"/>
          </p:cNvSpPr>
          <p:nvPr>
            <p:ph idx="1"/>
          </p:nvPr>
        </p:nvSpPr>
        <p:spPr>
          <a:xfrm>
            <a:off x="180000" y="1836000"/>
            <a:ext cx="11623040" cy="4650589"/>
          </a:xfrm>
        </p:spPr>
        <p:txBody>
          <a:bodyPr>
            <a:normAutofit/>
          </a:bodyPr>
          <a:lstStyle/>
          <a:p>
            <a:pPr marL="0" indent="0">
              <a:buNone/>
            </a:pPr>
            <a:r>
              <a:rPr lang="en-US" sz="2200" b="1"/>
              <a:t>Procedure: </a:t>
            </a:r>
            <a:r>
              <a:rPr lang="en-US" sz="2200"/>
              <a:t>After processing the words at one of these three levels, participants were given a typed list of 180 words: the 60 original words and 120 distractor words. The participants identified the words in the typed list they had </a:t>
            </a:r>
            <a:r>
              <a:rPr lang="en-US" sz="2200" err="1"/>
              <a:t>recognised</a:t>
            </a:r>
            <a:r>
              <a:rPr lang="en-US" sz="2200"/>
              <a:t> from the first part of the experiment. This recognition test was the measure of memory performance. </a:t>
            </a:r>
          </a:p>
          <a:p>
            <a:pPr marL="0" indent="0">
              <a:buNone/>
            </a:pPr>
            <a:r>
              <a:rPr lang="en-US" sz="2200" b="1"/>
              <a:t>Results: </a:t>
            </a:r>
          </a:p>
          <a:p>
            <a:pPr marL="0" indent="0">
              <a:buNone/>
            </a:pPr>
            <a:r>
              <a:rPr lang="en-US" sz="2200"/>
              <a:t>• Participants who had processed the words at a semantic level </a:t>
            </a:r>
            <a:r>
              <a:rPr lang="en-US" sz="2200" err="1"/>
              <a:t>recognised</a:t>
            </a:r>
            <a:r>
              <a:rPr lang="en-US" sz="2200"/>
              <a:t> more words than those who had processed the words at phonemic or structural levels. </a:t>
            </a:r>
          </a:p>
          <a:p>
            <a:pPr marL="0" indent="0">
              <a:buNone/>
            </a:pPr>
            <a:r>
              <a:rPr lang="en-US" sz="2200"/>
              <a:t>• Participants who had processed the words at a phonemic level </a:t>
            </a:r>
            <a:r>
              <a:rPr lang="en-US" sz="2200" err="1"/>
              <a:t>recognised</a:t>
            </a:r>
            <a:r>
              <a:rPr lang="en-US" sz="2200"/>
              <a:t> more words than those who had processed the words at a structural level. </a:t>
            </a:r>
          </a:p>
          <a:p>
            <a:pPr marL="0" indent="0">
              <a:buNone/>
            </a:pPr>
            <a:r>
              <a:rPr lang="en-US" sz="2200" b="1"/>
              <a:t>Conclusion</a:t>
            </a:r>
            <a:r>
              <a:rPr lang="en-US" sz="2200"/>
              <a:t>: Deeper processing of information during encoding leads to better memory. This provides evidence for the influence of different levels of processing on memory.</a:t>
            </a:r>
            <a:endParaRPr lang="en-GB" sz="2200"/>
          </a:p>
        </p:txBody>
      </p:sp>
    </p:spTree>
    <p:extLst>
      <p:ext uri="{BB962C8B-B14F-4D97-AF65-F5344CB8AC3E}">
        <p14:creationId xmlns:p14="http://schemas.microsoft.com/office/powerpoint/2010/main" val="3324044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857A8-FEFB-1CE7-3447-A477657416F6}"/>
              </a:ext>
            </a:extLst>
          </p:cNvPr>
          <p:cNvSpPr>
            <a:spLocks noGrp="1"/>
          </p:cNvSpPr>
          <p:nvPr>
            <p:ph type="title"/>
          </p:nvPr>
        </p:nvSpPr>
        <p:spPr>
          <a:xfrm>
            <a:off x="180001" y="1008000"/>
            <a:ext cx="11699999" cy="720000"/>
          </a:xfrm>
        </p:spPr>
        <p:txBody>
          <a:bodyPr anchor="ctr">
            <a:normAutofit/>
          </a:bodyPr>
          <a:lstStyle/>
          <a:p>
            <a:r>
              <a:rPr lang="en-US" dirty="0"/>
              <a:t>Named study summary</a:t>
            </a:r>
            <a:endParaRPr lang="en-GB" dirty="0"/>
          </a:p>
        </p:txBody>
      </p:sp>
      <p:sp>
        <p:nvSpPr>
          <p:cNvPr id="4" name="Content Placeholder 3">
            <a:extLst>
              <a:ext uri="{FF2B5EF4-FFF2-40B4-BE49-F238E27FC236}">
                <a16:creationId xmlns:a16="http://schemas.microsoft.com/office/drawing/2014/main" id="{9F31BEDC-13C9-7154-7D8E-964D57B4F8CA}"/>
              </a:ext>
            </a:extLst>
          </p:cNvPr>
          <p:cNvSpPr>
            <a:spLocks noGrp="1"/>
          </p:cNvSpPr>
          <p:nvPr>
            <p:ph sz="half" idx="1"/>
          </p:nvPr>
        </p:nvSpPr>
        <p:spPr>
          <a:xfrm>
            <a:off x="180000" y="1836000"/>
            <a:ext cx="5760000" cy="4320000"/>
          </a:xfrm>
        </p:spPr>
        <p:txBody>
          <a:bodyPr>
            <a:normAutofit/>
          </a:bodyPr>
          <a:lstStyle/>
          <a:p>
            <a:pPr marL="0" indent="0">
              <a:buNone/>
            </a:pPr>
            <a:r>
              <a:rPr lang="en-US" dirty="0"/>
              <a:t>Make your own notes or mind map capturing the key details of the named study:</a:t>
            </a:r>
          </a:p>
          <a:p>
            <a:pPr marL="0" indent="0">
              <a:buNone/>
            </a:pPr>
            <a:endParaRPr lang="en-US" dirty="0"/>
          </a:p>
          <a:p>
            <a:r>
              <a:rPr lang="en-US" dirty="0"/>
              <a:t>Aim</a:t>
            </a:r>
          </a:p>
          <a:p>
            <a:r>
              <a:rPr lang="en-US" dirty="0"/>
              <a:t>Procedure</a:t>
            </a:r>
          </a:p>
          <a:p>
            <a:r>
              <a:rPr lang="en-US" dirty="0"/>
              <a:t>Results</a:t>
            </a:r>
          </a:p>
          <a:p>
            <a:r>
              <a:rPr lang="en-US" dirty="0"/>
              <a:t>Conclusion</a:t>
            </a:r>
            <a:endParaRPr lang="en-GB" dirty="0"/>
          </a:p>
        </p:txBody>
      </p:sp>
      <p:pic>
        <p:nvPicPr>
          <p:cNvPr id="5" name="Picture Placeholder 4">
            <a:extLst>
              <a:ext uri="{FF2B5EF4-FFF2-40B4-BE49-F238E27FC236}">
                <a16:creationId xmlns:a16="http://schemas.microsoft.com/office/drawing/2014/main" id="{7EF1095B-EF23-7953-3429-D90DD89EC281}"/>
              </a:ext>
            </a:extLst>
          </p:cNvPr>
          <p:cNvPicPr>
            <a:picLocks noGrp="1" noChangeAspect="1"/>
          </p:cNvPicPr>
          <p:nvPr>
            <p:ph sz="half" idx="10"/>
          </p:nvPr>
        </p:nvPicPr>
        <p:blipFill rotWithShape="1">
          <a:blip r:embed="rId2"/>
          <a:srcRect l="14000" r="-1" b="-1"/>
          <a:stretch>
            <a:fillRect/>
          </a:stretch>
        </p:blipFill>
        <p:spPr>
          <a:xfrm>
            <a:off x="6120000" y="1836000"/>
            <a:ext cx="5760000" cy="4320000"/>
          </a:xfrm>
          <a:prstGeom prst="rect">
            <a:avLst/>
          </a:prstGeom>
          <a:noFill/>
        </p:spPr>
      </p:pic>
    </p:spTree>
    <p:extLst>
      <p:ext uri="{BB962C8B-B14F-4D97-AF65-F5344CB8AC3E}">
        <p14:creationId xmlns:p14="http://schemas.microsoft.com/office/powerpoint/2010/main" val="1198625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947D61F-F551-5C9B-C9A2-7E06F86EFCDB}"/>
              </a:ext>
            </a:extLst>
          </p:cNvPr>
          <p:cNvPicPr>
            <a:picLocks noGrp="1" noChangeAspect="1"/>
          </p:cNvPicPr>
          <p:nvPr>
            <p:ph type="pic" sz="quarter" idx="10"/>
          </p:nvPr>
        </p:nvPicPr>
        <p:blipFill>
          <a:blip r:embed="rId2"/>
          <a:srcRect l="17738" r="9593" b="-2"/>
          <a:stretch>
            <a:fillRect/>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9DB82052-FB06-EB29-235D-D895AFE80018}"/>
              </a:ext>
            </a:extLst>
          </p:cNvPr>
          <p:cNvSpPr>
            <a:spLocks noGrp="1"/>
          </p:cNvSpPr>
          <p:nvPr>
            <p:ph type="title"/>
          </p:nvPr>
        </p:nvSpPr>
        <p:spPr>
          <a:xfrm>
            <a:off x="180000" y="1108800"/>
            <a:ext cx="5580000" cy="720000"/>
          </a:xfrm>
        </p:spPr>
        <p:txBody>
          <a:bodyPr anchor="ctr">
            <a:normAutofit/>
          </a:bodyPr>
          <a:lstStyle/>
          <a:p>
            <a:r>
              <a:rPr lang="en-GB" sz="2500"/>
              <a:t>Argument against levels of processing</a:t>
            </a:r>
          </a:p>
        </p:txBody>
      </p:sp>
      <p:sp>
        <p:nvSpPr>
          <p:cNvPr id="4" name="Content Placeholder 3">
            <a:extLst>
              <a:ext uri="{FF2B5EF4-FFF2-40B4-BE49-F238E27FC236}">
                <a16:creationId xmlns:a16="http://schemas.microsoft.com/office/drawing/2014/main" id="{E1002C61-6357-87F2-E88C-5E97C35CEB53}"/>
              </a:ext>
            </a:extLst>
          </p:cNvPr>
          <p:cNvSpPr>
            <a:spLocks noGrp="1"/>
          </p:cNvSpPr>
          <p:nvPr>
            <p:ph idx="1"/>
          </p:nvPr>
        </p:nvSpPr>
        <p:spPr>
          <a:xfrm>
            <a:off x="180000" y="1967023"/>
            <a:ext cx="5580000" cy="4512977"/>
          </a:xfrm>
        </p:spPr>
        <p:txBody>
          <a:bodyPr>
            <a:normAutofit/>
          </a:bodyPr>
          <a:lstStyle/>
          <a:p>
            <a:endParaRPr lang="en-US" dirty="0"/>
          </a:p>
          <a:p>
            <a:r>
              <a:rPr lang="en-US" dirty="0"/>
              <a:t>C</a:t>
            </a:r>
            <a:r>
              <a:rPr lang="en-GB" dirty="0" err="1"/>
              <a:t>annot</a:t>
            </a:r>
            <a:r>
              <a:rPr lang="en-GB" dirty="0"/>
              <a:t> explain the limited capacity of memory.</a:t>
            </a:r>
          </a:p>
          <a:p>
            <a:endParaRPr lang="en-GB" dirty="0"/>
          </a:p>
          <a:p>
            <a:r>
              <a:rPr lang="en-GB" dirty="0"/>
              <a:t>Why do we only remember a certain amount of information at a time?</a:t>
            </a:r>
          </a:p>
          <a:p>
            <a:endParaRPr lang="en-GB" dirty="0"/>
          </a:p>
          <a:p>
            <a:r>
              <a:rPr lang="en-GB" dirty="0"/>
              <a:t>In the next sub-topic we will explore the multistore model of memory (MSM), which better explains the capacity of our memory stores. </a:t>
            </a:r>
          </a:p>
        </p:txBody>
      </p:sp>
    </p:spTree>
    <p:extLst>
      <p:ext uri="{BB962C8B-B14F-4D97-AF65-F5344CB8AC3E}">
        <p14:creationId xmlns:p14="http://schemas.microsoft.com/office/powerpoint/2010/main" val="2489020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7FEB5-48A7-BF3C-F8BF-9BFEF9385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6FC343-C005-B531-65FF-414638FC3BBD}"/>
              </a:ext>
            </a:extLst>
          </p:cNvPr>
          <p:cNvSpPr>
            <a:spLocks noGrp="1"/>
          </p:cNvSpPr>
          <p:nvPr>
            <p:ph type="title"/>
          </p:nvPr>
        </p:nvSpPr>
        <p:spPr>
          <a:xfrm>
            <a:off x="180001" y="1008000"/>
            <a:ext cx="5711999" cy="720000"/>
          </a:xfrm>
        </p:spPr>
        <p:txBody>
          <a:bodyPr anchor="ctr">
            <a:normAutofit/>
          </a:bodyPr>
          <a:lstStyle/>
          <a:p>
            <a:r>
              <a:rPr lang="en-GB" dirty="0"/>
              <a:t>Key term</a:t>
            </a:r>
          </a:p>
        </p:txBody>
      </p:sp>
      <p:pic>
        <p:nvPicPr>
          <p:cNvPr id="5" name="Picture Placeholder 4">
            <a:extLst>
              <a:ext uri="{FF2B5EF4-FFF2-40B4-BE49-F238E27FC236}">
                <a16:creationId xmlns:a16="http://schemas.microsoft.com/office/drawing/2014/main" id="{7AB953DE-A484-3235-3B7E-8C9DEB38BDF2}"/>
              </a:ext>
            </a:extLst>
          </p:cNvPr>
          <p:cNvPicPr>
            <a:picLocks noGrp="1" noChangeAspect="1"/>
          </p:cNvPicPr>
          <p:nvPr>
            <p:ph type="pic" sz="quarter" idx="10"/>
          </p:nvPr>
        </p:nvPicPr>
        <p:blipFill>
          <a:blip r:embed="rId2"/>
          <a:srcRect l="17738" r="9593" b="-2"/>
          <a:stretch>
            <a:fillRect/>
          </a:stretch>
        </p:blipFill>
        <p:spPr>
          <a:xfrm>
            <a:off x="6096000" y="10"/>
            <a:ext cx="6095999" cy="6857990"/>
          </a:xfrm>
          <a:prstGeom prst="rect">
            <a:avLst/>
          </a:prstGeom>
          <a:noFill/>
        </p:spPr>
      </p:pic>
      <p:sp>
        <p:nvSpPr>
          <p:cNvPr id="4" name="Content Placeholder 3">
            <a:extLst>
              <a:ext uri="{FF2B5EF4-FFF2-40B4-BE49-F238E27FC236}">
                <a16:creationId xmlns:a16="http://schemas.microsoft.com/office/drawing/2014/main" id="{CF9B66E0-4196-9A3E-CF52-34E5456D8DC3}"/>
              </a:ext>
            </a:extLst>
          </p:cNvPr>
          <p:cNvSpPr>
            <a:spLocks noGrp="1"/>
          </p:cNvSpPr>
          <p:nvPr>
            <p:ph idx="1"/>
          </p:nvPr>
        </p:nvSpPr>
        <p:spPr>
          <a:xfrm>
            <a:off x="180000" y="1811948"/>
            <a:ext cx="5712000" cy="4692104"/>
          </a:xfrm>
        </p:spPr>
        <p:txBody>
          <a:bodyPr>
            <a:normAutofit/>
          </a:bodyPr>
          <a:lstStyle/>
          <a:p>
            <a:pPr marL="0" indent="0">
              <a:buNone/>
            </a:pPr>
            <a:endParaRPr lang="en-GB" dirty="0"/>
          </a:p>
          <a:p>
            <a:pPr marL="0" indent="0">
              <a:buNone/>
            </a:pPr>
            <a:r>
              <a:rPr lang="en-GB" dirty="0"/>
              <a:t>The ‘encoding specificity principle ’ is when:</a:t>
            </a:r>
          </a:p>
          <a:p>
            <a:pPr marL="0" indent="0">
              <a:buNone/>
            </a:pPr>
            <a:endParaRPr lang="en-GB" b="1" dirty="0"/>
          </a:p>
          <a:p>
            <a:pPr marL="0" indent="0">
              <a:buNone/>
            </a:pPr>
            <a:r>
              <a:rPr lang="en-GB" b="1" dirty="0"/>
              <a:t>‘memory recall is improved when the recall conditions (context, cue) are the same as encoding conditions’</a:t>
            </a:r>
          </a:p>
          <a:p>
            <a:pPr marL="0" indent="0">
              <a:buNone/>
            </a:pPr>
            <a:endParaRPr lang="en-GB" dirty="0"/>
          </a:p>
        </p:txBody>
      </p:sp>
    </p:spTree>
    <p:extLst>
      <p:ext uri="{BB962C8B-B14F-4D97-AF65-F5344CB8AC3E}">
        <p14:creationId xmlns:p14="http://schemas.microsoft.com/office/powerpoint/2010/main" val="3529562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3FCDC3-543C-8905-8EB4-3AC0E32FFFFF}"/>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a:t>Watch </a:t>
            </a:r>
            <a:r>
              <a:rPr lang="en-GB" sz="2200">
                <a:hlinkClick r:id="rId2"/>
              </a:rPr>
              <a:t>this video </a:t>
            </a:r>
            <a:r>
              <a:rPr lang="en-GB" sz="2200"/>
              <a:t>on encoding specificity principle to learn about the role of context and cue</a:t>
            </a:r>
          </a:p>
        </p:txBody>
      </p:sp>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270" r="1" b="26788"/>
          <a:stretch>
            <a:fillRect/>
          </a:stretch>
        </p:blipFill>
        <p:spPr>
          <a:xfrm>
            <a:off x="180000" y="1836000"/>
            <a:ext cx="11623040" cy="4650589"/>
          </a:xfrm>
          <a:noFill/>
        </p:spPr>
      </p:pic>
    </p:spTree>
    <p:extLst>
      <p:ext uri="{BB962C8B-B14F-4D97-AF65-F5344CB8AC3E}">
        <p14:creationId xmlns:p14="http://schemas.microsoft.com/office/powerpoint/2010/main" val="306192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music sheets folded to form a heart shape">
            <a:extLst>
              <a:ext uri="{FF2B5EF4-FFF2-40B4-BE49-F238E27FC236}">
                <a16:creationId xmlns:a16="http://schemas.microsoft.com/office/drawing/2014/main" id="{53F7407A-DC2F-8813-344F-FE4FCB76FBF3}"/>
              </a:ext>
            </a:extLst>
          </p:cNvPr>
          <p:cNvPicPr>
            <a:picLocks noChangeAspect="1"/>
          </p:cNvPicPr>
          <p:nvPr/>
        </p:nvPicPr>
        <p:blipFill>
          <a:blip r:embed="rId2"/>
          <a:srcRect l="28750" r="11916" b="-1"/>
          <a:stretch>
            <a:fillRect/>
          </a:stretch>
        </p:blipFill>
        <p:spPr>
          <a:xfrm>
            <a:off x="6096000" y="10"/>
            <a:ext cx="6096000" cy="6857990"/>
          </a:xfrm>
          <a:prstGeom prst="rect">
            <a:avLst/>
          </a:prstGeom>
          <a:noFill/>
        </p:spPr>
      </p:pic>
      <p:sp>
        <p:nvSpPr>
          <p:cNvPr id="2" name="Text Placeholder 1">
            <a:extLst>
              <a:ext uri="{FF2B5EF4-FFF2-40B4-BE49-F238E27FC236}">
                <a16:creationId xmlns:a16="http://schemas.microsoft.com/office/drawing/2014/main" id="{5E12151D-E29A-FDF0-294D-5091731AA87F}"/>
              </a:ext>
            </a:extLst>
          </p:cNvPr>
          <p:cNvSpPr>
            <a:spLocks noGrp="1"/>
          </p:cNvSpPr>
          <p:nvPr>
            <p:ph type="title"/>
          </p:nvPr>
        </p:nvSpPr>
        <p:spPr>
          <a:xfrm>
            <a:off x="180000" y="756855"/>
            <a:ext cx="11899705" cy="1450800"/>
          </a:xfrm>
          <a:solidFill>
            <a:schemeClr val="bg1"/>
          </a:solidFill>
          <a:ln>
            <a:solidFill>
              <a:schemeClr val="tx1"/>
            </a:solidFill>
          </a:ln>
        </p:spPr>
        <p:txBody>
          <a:bodyPr anchor="ctr">
            <a:noAutofit/>
          </a:bodyPr>
          <a:lstStyle/>
          <a:p>
            <a:r>
              <a:rPr lang="en-GB" sz="2000" dirty="0"/>
              <a:t>Check your understanding- read the scenario and answer the questions below:</a:t>
            </a:r>
          </a:p>
          <a:p>
            <a:br>
              <a:rPr lang="en-US" sz="2000" i="1" dirty="0"/>
            </a:br>
            <a:r>
              <a:rPr lang="en-US" sz="2000" i="1" dirty="0"/>
              <a:t>Ben revises Arabic vocabulary while listening to jazz music. In the test, the room is silent, and he struggles to remember some of the words. Later, when he hears jazz again, the words come back to him.</a:t>
            </a:r>
            <a:endParaRPr lang="en-GB" sz="2000" i="1" dirty="0"/>
          </a:p>
        </p:txBody>
      </p:sp>
      <p:sp>
        <p:nvSpPr>
          <p:cNvPr id="4" name="Text Placeholder 3">
            <a:extLst>
              <a:ext uri="{FF2B5EF4-FFF2-40B4-BE49-F238E27FC236}">
                <a16:creationId xmlns:a16="http://schemas.microsoft.com/office/drawing/2014/main" id="{9630AC9F-6198-3171-EC07-9194D7A14AEC}"/>
              </a:ext>
            </a:extLst>
          </p:cNvPr>
          <p:cNvSpPr>
            <a:spLocks noGrp="1"/>
          </p:cNvSpPr>
          <p:nvPr>
            <p:ph idx="1"/>
          </p:nvPr>
        </p:nvSpPr>
        <p:spPr>
          <a:xfrm>
            <a:off x="180000" y="2483236"/>
            <a:ext cx="5580000" cy="4039141"/>
          </a:xfrm>
        </p:spPr>
        <p:txBody>
          <a:bodyPr>
            <a:normAutofit/>
          </a:bodyPr>
          <a:lstStyle/>
          <a:p>
            <a:pPr marL="0" indent="0">
              <a:buNone/>
            </a:pPr>
            <a:r>
              <a:rPr lang="en-US" sz="1800" dirty="0"/>
              <a:t>1. Which of these statements best explains Ben’s memory:</a:t>
            </a:r>
          </a:p>
          <a:p>
            <a:pPr marL="0" indent="0">
              <a:spcBef>
                <a:spcPts val="600"/>
              </a:spcBef>
              <a:buNone/>
            </a:pPr>
            <a:r>
              <a:rPr lang="en-US" sz="1800" dirty="0"/>
              <a:t>a) He did not revise enough</a:t>
            </a:r>
          </a:p>
          <a:p>
            <a:pPr marL="0" indent="0">
              <a:spcBef>
                <a:spcPts val="0"/>
              </a:spcBef>
              <a:buNone/>
            </a:pPr>
            <a:r>
              <a:rPr lang="en-US" sz="1800" dirty="0"/>
              <a:t>b) Recall improves when learning and recall cues match</a:t>
            </a:r>
          </a:p>
          <a:p>
            <a:pPr marL="0" indent="0">
              <a:spcBef>
                <a:spcPts val="0"/>
              </a:spcBef>
              <a:buNone/>
            </a:pPr>
            <a:r>
              <a:rPr lang="en-US" sz="1800" dirty="0"/>
              <a:t>c) Memory only works with music</a:t>
            </a:r>
          </a:p>
          <a:p>
            <a:pPr marL="0" indent="0">
              <a:spcBef>
                <a:spcPts val="0"/>
              </a:spcBef>
              <a:buNone/>
            </a:pPr>
            <a:r>
              <a:rPr lang="en-US" sz="1800" dirty="0"/>
              <a:t>d) He was too anxious in the test</a:t>
            </a:r>
          </a:p>
          <a:p>
            <a:pPr marL="0" indent="0">
              <a:buNone/>
            </a:pPr>
            <a:endParaRPr lang="en-US" sz="1800" dirty="0"/>
          </a:p>
          <a:p>
            <a:pPr marL="0" indent="0">
              <a:buNone/>
            </a:pPr>
            <a:r>
              <a:rPr lang="en-US" sz="1800" dirty="0"/>
              <a:t>2. Why did Ben find it easier to remember the French words when he heard jazz again?</a:t>
            </a:r>
          </a:p>
          <a:p>
            <a:pPr marL="0" indent="0">
              <a:buNone/>
            </a:pPr>
            <a:endParaRPr lang="en-US" sz="1800" dirty="0"/>
          </a:p>
          <a:p>
            <a:pPr marL="0" indent="0">
              <a:buNone/>
            </a:pPr>
            <a:r>
              <a:rPr lang="en-US" sz="1800" dirty="0"/>
              <a:t>3. What could Ben do during revision to improve recall in the silent test room? </a:t>
            </a:r>
            <a:endParaRPr lang="en-GB" sz="1800" dirty="0"/>
          </a:p>
        </p:txBody>
      </p:sp>
    </p:spTree>
    <p:extLst>
      <p:ext uri="{BB962C8B-B14F-4D97-AF65-F5344CB8AC3E}">
        <p14:creationId xmlns:p14="http://schemas.microsoft.com/office/powerpoint/2010/main" val="2771976208"/>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1E6D173B44745BAD39AE974D6443C" ma:contentTypeVersion="24" ma:contentTypeDescription="Create a new document." ma:contentTypeScope="" ma:versionID="6045dea17119aba7415ca31dfdf6aa7a">
  <xsd:schema xmlns:xsd="http://www.w3.org/2001/XMLSchema" xmlns:xs="http://www.w3.org/2001/XMLSchema" xmlns:p="http://schemas.microsoft.com/office/2006/metadata/properties" xmlns:ns2="9ad1216b-cdc1-40e2-a0c2-94597fd44697" xmlns:ns3="c075f540-5f70-45df-a134-17c4911f7fbe" xmlns:ns4="7424b78e-8606-4fd1-9a19-b6b90bbc0a1b" targetNamespace="http://schemas.microsoft.com/office/2006/metadata/properties" ma:root="true" ma:fieldsID="4b8f1f576f578af8c96866fe046776ec" ns2:_="" ns3:_="" ns4:_="">
    <xsd:import namespace="9ad1216b-cdc1-40e2-a0c2-94597fd44697"/>
    <xsd:import namespace="c075f540-5f70-45df-a134-17c4911f7fbe"/>
    <xsd:import namespace="7424b78e-8606-4fd1-9a19-b6b90bbc0a1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75f540-5f70-45df-a134-17c4911f7fbe"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4b78e-8606-4fd1-9a19-b6b90bbc0a1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bd6ad62-9026-4c22-97ba-ffd5902a9633}" ma:internalName="TaxCatchAll" ma:showField="CatchAllData" ma:web="9ad1216b-cdc1-40e2-a0c2-94597fd446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424b78e-8606-4fd1-9a19-b6b90bbc0a1b" xsi:nil="true"/>
    <_dlc_DocId xmlns="9ad1216b-cdc1-40e2-a0c2-94597fd44697">7VPTP7ZE6X33-783906844-8008</_dlc_DocId>
    <_dlc_DocIdUrl xmlns="9ad1216b-cdc1-40e2-a0c2-94597fd44697">
      <Url>https://cambridgeorg.sharepoint.com/sites/cie/education/pd/Curriculum_Support/_layouts/15/DocIdRedir.aspx?ID=7VPTP7ZE6X33-783906844-8008</Url>
      <Description>7VPTP7ZE6X33-783906844-8008</Description>
    </_dlc_DocIdUrl>
    <lcf76f155ced4ddcb4097134ff3c332f xmlns="c075f540-5f70-45df-a134-17c4911f7fb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EB28920-51F0-4252-B68F-E0E873E4A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c075f540-5f70-45df-a134-17c4911f7fbe"/>
    <ds:schemaRef ds:uri="7424b78e-8606-4fd1-9a19-b6b90bbc0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30E657-8217-4B2F-96A4-D1EE5A57D447}">
  <ds:schemaRefs>
    <ds:schemaRef ds:uri="http://schemas.openxmlformats.org/package/2006/metadata/core-properties"/>
    <ds:schemaRef ds:uri="9ad1216b-cdc1-40e2-a0c2-94597fd44697"/>
    <ds:schemaRef ds:uri="http://schemas.microsoft.com/office/infopath/2007/PartnerControls"/>
    <ds:schemaRef ds:uri="http://purl.org/dc/terms/"/>
    <ds:schemaRef ds:uri="http://schemas.microsoft.com/office/2006/documentManagement/types"/>
    <ds:schemaRef ds:uri="7424b78e-8606-4fd1-9a19-b6b90bbc0a1b"/>
    <ds:schemaRef ds:uri="http://schemas.microsoft.com/office/2006/metadata/properties"/>
    <ds:schemaRef ds:uri="http://purl.org/dc/elements/1.1/"/>
    <ds:schemaRef ds:uri="c075f540-5f70-45df-a134-17c4911f7fbe"/>
    <ds:schemaRef ds:uri="http://www.w3.org/XML/1998/namespace"/>
    <ds:schemaRef ds:uri="http://purl.org/dc/dcmitype/"/>
  </ds:schemaRefs>
</ds:datastoreItem>
</file>

<file path=customXml/itemProps3.xml><?xml version="1.0" encoding="utf-8"?>
<ds:datastoreItem xmlns:ds="http://schemas.openxmlformats.org/officeDocument/2006/customXml" ds:itemID="{EE51AF88-C67F-4A38-BADD-B70D8B316A09}">
  <ds:schemaRefs>
    <ds:schemaRef ds:uri="http://schemas.microsoft.com/sharepoint/v3/contenttype/forms"/>
  </ds:schemaRefs>
</ds:datastoreItem>
</file>

<file path=customXml/itemProps4.xml><?xml version="1.0" encoding="utf-8"?>
<ds:datastoreItem xmlns:ds="http://schemas.openxmlformats.org/officeDocument/2006/customXml" ds:itemID="{3B36F522-99CC-44C6-897D-F8F89591E08F}">
  <ds:schemaRefs>
    <ds:schemaRef ds:uri="http://schemas.microsoft.com/sharepoint/events"/>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369</TotalTime>
  <Words>673</Words>
  <Application>Microsoft Office PowerPoint</Application>
  <PresentationFormat>Widescreen</PresentationFormat>
  <Paragraphs>49</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Georgia</vt:lpstr>
      <vt:lpstr>Office Theme</vt:lpstr>
      <vt:lpstr>PowerPoint Presentation</vt:lpstr>
      <vt:lpstr>Starter activity: Remind yourself of the results and conclusion of your own recall test. What do you predict for the results of the named study? Why might these be similar or different?</vt:lpstr>
      <vt:lpstr>Levels of processing (Craik and Tulving, experiment 2 only)</vt:lpstr>
      <vt:lpstr>Levels of processing (Craik and Tulving, experiment 2 only)</vt:lpstr>
      <vt:lpstr>Named study summary</vt:lpstr>
      <vt:lpstr>Argument against levels of processing</vt:lpstr>
      <vt:lpstr>Key term</vt:lpstr>
      <vt:lpstr>Watch this video on encoding specificity principle to learn about the role of context and cue</vt:lpstr>
      <vt:lpstr>Check your understanding- read the scenario and answer the questions below:  Ben revises Arabic vocabulary while listening to jazz music. In the test, the room is silent, and he struggles to remember some of the words. Later, when he hears jazz again, the words come back to him.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7</cp:revision>
  <dcterms:created xsi:type="dcterms:W3CDTF">2023-10-09T12:44:25Z</dcterms:created>
  <dcterms:modified xsi:type="dcterms:W3CDTF">2025-10-09T11:11:15Z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0x0101009601E6D173B44745BAD39AE974D6443C</vt:lpwstr>
  </property>
  <property fmtid="{D5CDD505-2E9C-101B-9397-08002B2CF9AE}" pid="3" name="MediaServiceImageTags">
    <vt:lpwstr/>
  </property>
  <property fmtid="{D5CDD505-2E9C-101B-9397-08002B2CF9AE}" pid="4" name="_dlc_DocIdItemGuid">
    <vt:lpwstr>11aa48f6-68f5-4c89-ae4a-55e9f7110a38</vt:lpwstr>
  </property>
</Properties>
</file>