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42" r:id="rId6"/>
    <p:sldId id="298" r:id="rId7"/>
    <p:sldId id="333" r:id="rId8"/>
    <p:sldId id="336" r:id="rId9"/>
    <p:sldId id="339" r:id="rId10"/>
    <p:sldId id="34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1C2AE8-1D2C-401C-8A15-C11970FA0647}" v="2" dt="2025-10-09T11:01:05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29T14:04:35.010" v="1250" actId="20577"/>
      <pc:docMkLst>
        <pc:docMk/>
      </pc:docMkLst>
      <pc:sldChg chg="modSp del mod">
        <pc:chgData name="Lizzie Gauntlett" userId="1dc7c36a1b1a647d" providerId="LiveId" clId="{C1DC5315-D282-429F-B35A-871ABF7A65E8}" dt="2025-09-29T13:57:35.068" v="1170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29T13:57:33.115" v="1169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29T14:03:23.015" v="1175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29T13:43:13.575" v="259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29T13:43:13.575" v="259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29T14:03:22.828" v="1174" actId="47"/>
        <pc:sldMkLst>
          <pc:docMk/>
          <pc:sldMk cId="2771976208" sldId="307"/>
        </pc:sldMkLst>
      </pc:sldChg>
      <pc:sldChg chg="modSp del mod">
        <pc:chgData name="Lizzie Gauntlett" userId="1dc7c36a1b1a647d" providerId="LiveId" clId="{C1DC5315-D282-429F-B35A-871ABF7A65E8}" dt="2025-09-29T13:58:32.670" v="1172" actId="47"/>
        <pc:sldMkLst>
          <pc:docMk/>
          <pc:sldMk cId="1800512821" sldId="318"/>
        </pc:sldMkLst>
      </pc:sldChg>
      <pc:sldChg chg="del">
        <pc:chgData name="Lizzie Gauntlett" userId="1dc7c36a1b1a647d" providerId="LiveId" clId="{C1DC5315-D282-429F-B35A-871ABF7A65E8}" dt="2025-09-29T14:03:22.633" v="1173" actId="47"/>
        <pc:sldMkLst>
          <pc:docMk/>
          <pc:sldMk cId="3028459615" sldId="319"/>
        </pc:sldMkLst>
      </pc:sldChg>
      <pc:sldChg chg="modSp del mod">
        <pc:chgData name="Lizzie Gauntlett" userId="1dc7c36a1b1a647d" providerId="LiveId" clId="{C1DC5315-D282-429F-B35A-871ABF7A65E8}" dt="2025-09-29T13:53:55.467" v="793" actId="47"/>
        <pc:sldMkLst>
          <pc:docMk/>
          <pc:sldMk cId="2489020089" sldId="322"/>
        </pc:sldMkLst>
      </pc:sldChg>
      <pc:sldChg chg="modSp mod ord">
        <pc:chgData name="Lizzie Gauntlett" userId="1dc7c36a1b1a647d" providerId="LiveId" clId="{C1DC5315-D282-429F-B35A-871ABF7A65E8}" dt="2025-09-29T13:48:09.863" v="517" actId="5793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29T13:46:47.418" v="361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29T13:48:09.863" v="517" actId="5793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29T14:04:35.010" v="1250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29T14:04:35.010" v="1250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29T13:57:36.119" v="1171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09-29T13:42:45.959" v="159" actId="20577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09-29T13:42:45.959" v="159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addSp delSp modSp add mod ord">
        <pc:chgData name="Lizzie Gauntlett" userId="1dc7c36a1b1a647d" providerId="LiveId" clId="{C1DC5315-D282-429F-B35A-871ABF7A65E8}" dt="2025-09-29T14:03:33.439" v="1181" actId="20577"/>
        <pc:sldMkLst>
          <pc:docMk/>
          <pc:sldMk cId="1499011404" sldId="339"/>
        </pc:sldMkLst>
        <pc:spChg chg="mod">
          <ac:chgData name="Lizzie Gauntlett" userId="1dc7c36a1b1a647d" providerId="LiveId" clId="{C1DC5315-D282-429F-B35A-871ABF7A65E8}" dt="2025-09-29T14:03:33.439" v="1181" actId="20577"/>
          <ac:spMkLst>
            <pc:docMk/>
            <pc:sldMk cId="1499011404" sldId="339"/>
            <ac:spMk id="3" creationId="{FD5265EE-4248-CBEF-328A-44F94E3AC66C}"/>
          </ac:spMkLst>
        </pc:spChg>
        <pc:spChg chg="mod">
          <ac:chgData name="Lizzie Gauntlett" userId="1dc7c36a1b1a647d" providerId="LiveId" clId="{C1DC5315-D282-429F-B35A-871ABF7A65E8}" dt="2025-09-29T13:55:40.537" v="838" actId="12"/>
          <ac:spMkLst>
            <pc:docMk/>
            <pc:sldMk cId="1499011404" sldId="339"/>
            <ac:spMk id="4" creationId="{C88F7977-23D8-C0E4-B901-57D4A53AEA2F}"/>
          </ac:spMkLst>
        </pc:spChg>
      </pc:sldChg>
      <pc:sldChg chg="modSp add mod">
        <pc:chgData name="Lizzie Gauntlett" userId="1dc7c36a1b1a647d" providerId="LiveId" clId="{C1DC5315-D282-429F-B35A-871ABF7A65E8}" dt="2025-09-29T14:03:37.973" v="1190" actId="20577"/>
        <pc:sldMkLst>
          <pc:docMk/>
          <pc:sldMk cId="926437734" sldId="340"/>
        </pc:sldMkLst>
        <pc:spChg chg="mod">
          <ac:chgData name="Lizzie Gauntlett" userId="1dc7c36a1b1a647d" providerId="LiveId" clId="{C1DC5315-D282-429F-B35A-871ABF7A65E8}" dt="2025-09-29T14:03:37.973" v="1190" actId="20577"/>
          <ac:spMkLst>
            <pc:docMk/>
            <pc:sldMk cId="926437734" sldId="340"/>
            <ac:spMk id="3" creationId="{6FA5B97D-1945-85A8-F3BA-F6D99AE154D6}"/>
          </ac:spMkLst>
        </pc:spChg>
        <pc:spChg chg="mod">
          <ac:chgData name="Lizzie Gauntlett" userId="1dc7c36a1b1a647d" providerId="LiveId" clId="{C1DC5315-D282-429F-B35A-871ABF7A65E8}" dt="2025-09-29T13:57:28.064" v="1168" actId="14100"/>
          <ac:spMkLst>
            <pc:docMk/>
            <pc:sldMk cId="926437734" sldId="340"/>
            <ac:spMk id="4" creationId="{3152F515-07EF-14E7-2C51-1F1267F358D4}"/>
          </ac:spMkLst>
        </pc:spChg>
      </pc:sldChg>
      <pc:sldChg chg="add del">
        <pc:chgData name="Lizzie Gauntlett" userId="1dc7c36a1b1a647d" providerId="LiveId" clId="{C1DC5315-D282-429F-B35A-871ABF7A65E8}" dt="2025-09-29T13:55:01.558" v="823"/>
        <pc:sldMkLst>
          <pc:docMk/>
          <pc:sldMk cId="3842108640" sldId="340"/>
        </pc:sldMkLst>
      </pc:sldChg>
    </pc:docChg>
  </pc:docChgLst>
  <pc:docChgLst>
    <pc:chgData name="Karolyn Feliciani" userId="4076af5d-4c02-40b8-bc9d-56f6c404e751" providerId="ADAL" clId="{F51C2AE8-1D2C-401C-8A15-C11970FA0647}"/>
    <pc:docChg chg="custSel addSld delSld modSld">
      <pc:chgData name="Karolyn Feliciani" userId="4076af5d-4c02-40b8-bc9d-56f6c404e751" providerId="ADAL" clId="{F51C2AE8-1D2C-401C-8A15-C11970FA0647}" dt="2025-10-09T11:03:00.323" v="19" actId="20577"/>
      <pc:docMkLst>
        <pc:docMk/>
      </pc:docMkLst>
      <pc:sldChg chg="modSp mod modClrScheme chgLayout">
        <pc:chgData name="Karolyn Feliciani" userId="4076af5d-4c02-40b8-bc9d-56f6c404e751" providerId="ADAL" clId="{F51C2AE8-1D2C-401C-8A15-C11970FA0647}" dt="2025-10-09T11:02:00.951" v="10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F51C2AE8-1D2C-401C-8A15-C11970FA0647}" dt="2025-10-09T11:02:00.951" v="10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F51C2AE8-1D2C-401C-8A15-C11970FA0647}" dt="2025-10-09T11:02:00.951" v="10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modSp mod modClrScheme chgLayout">
        <pc:chgData name="Karolyn Feliciani" userId="4076af5d-4c02-40b8-bc9d-56f6c404e751" providerId="ADAL" clId="{F51C2AE8-1D2C-401C-8A15-C11970FA0647}" dt="2025-10-09T11:02:11.667" v="11" actId="26606"/>
        <pc:sldMkLst>
          <pc:docMk/>
          <pc:sldMk cId="1198625482" sldId="333"/>
        </pc:sldMkLst>
        <pc:spChg chg="mod">
          <ac:chgData name="Karolyn Feliciani" userId="4076af5d-4c02-40b8-bc9d-56f6c404e751" providerId="ADAL" clId="{F51C2AE8-1D2C-401C-8A15-C11970FA0647}" dt="2025-10-09T11:02:11.667" v="11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F51C2AE8-1D2C-401C-8A15-C11970FA0647}" dt="2025-10-09T11:02:11.667" v="11" actId="26606"/>
          <ac:spMkLst>
            <pc:docMk/>
            <pc:sldMk cId="1198625482" sldId="333"/>
            <ac:spMk id="4" creationId="{9F31BEDC-13C9-7154-7D8E-964D57B4F8CA}"/>
          </ac:spMkLst>
        </pc:spChg>
        <pc:picChg chg="mod">
          <ac:chgData name="Karolyn Feliciani" userId="4076af5d-4c02-40b8-bc9d-56f6c404e751" providerId="ADAL" clId="{F51C2AE8-1D2C-401C-8A15-C11970FA0647}" dt="2025-10-09T11:02:11.667" v="11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F51C2AE8-1D2C-401C-8A15-C11970FA0647}" dt="2025-10-09T11:02:23.165" v="12" actId="26606"/>
        <pc:sldMkLst>
          <pc:docMk/>
          <pc:sldMk cId="3061927069" sldId="336"/>
        </pc:sldMkLst>
        <pc:spChg chg="mod">
          <ac:chgData name="Karolyn Feliciani" userId="4076af5d-4c02-40b8-bc9d-56f6c404e751" providerId="ADAL" clId="{F51C2AE8-1D2C-401C-8A15-C11970FA0647}" dt="2025-10-09T11:02:23.165" v="12" actId="26606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F51C2AE8-1D2C-401C-8A15-C11970FA0647}" dt="2025-10-09T11:02:23.165" v="12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F51C2AE8-1D2C-401C-8A15-C11970FA0647}" dt="2025-10-09T11:01:50.555" v="9" actId="2696"/>
        <pc:sldMkLst>
          <pc:docMk/>
          <pc:sldMk cId="2185037172" sldId="338"/>
        </pc:sldMkLst>
      </pc:sldChg>
      <pc:sldChg chg="modSp mod modClrScheme chgLayout">
        <pc:chgData name="Karolyn Feliciani" userId="4076af5d-4c02-40b8-bc9d-56f6c404e751" providerId="ADAL" clId="{F51C2AE8-1D2C-401C-8A15-C11970FA0647}" dt="2025-10-09T11:02:35.277" v="13" actId="26606"/>
        <pc:sldMkLst>
          <pc:docMk/>
          <pc:sldMk cId="1499011404" sldId="339"/>
        </pc:sldMkLst>
        <pc:spChg chg="mod">
          <ac:chgData name="Karolyn Feliciani" userId="4076af5d-4c02-40b8-bc9d-56f6c404e751" providerId="ADAL" clId="{F51C2AE8-1D2C-401C-8A15-C11970FA0647}" dt="2025-10-09T11:02:35.277" v="13" actId="26606"/>
          <ac:spMkLst>
            <pc:docMk/>
            <pc:sldMk cId="1499011404" sldId="339"/>
            <ac:spMk id="3" creationId="{FD5265EE-4248-CBEF-328A-44F94E3AC66C}"/>
          </ac:spMkLst>
        </pc:spChg>
        <pc:spChg chg="mod">
          <ac:chgData name="Karolyn Feliciani" userId="4076af5d-4c02-40b8-bc9d-56f6c404e751" providerId="ADAL" clId="{F51C2AE8-1D2C-401C-8A15-C11970FA0647}" dt="2025-10-09T11:02:35.277" v="13" actId="26606"/>
          <ac:spMkLst>
            <pc:docMk/>
            <pc:sldMk cId="1499011404" sldId="339"/>
            <ac:spMk id="4" creationId="{C88F7977-23D8-C0E4-B901-57D4A53AEA2F}"/>
          </ac:spMkLst>
        </pc:spChg>
        <pc:picChg chg="mod ord">
          <ac:chgData name="Karolyn Feliciani" userId="4076af5d-4c02-40b8-bc9d-56f6c404e751" providerId="ADAL" clId="{F51C2AE8-1D2C-401C-8A15-C11970FA0647}" dt="2025-10-09T11:02:35.277" v="13" actId="26606"/>
          <ac:picMkLst>
            <pc:docMk/>
            <pc:sldMk cId="1499011404" sldId="339"/>
            <ac:picMk id="5" creationId="{492786E0-C597-644E-1F4C-C1CBD86781F5}"/>
          </ac:picMkLst>
        </pc:picChg>
      </pc:sldChg>
      <pc:sldChg chg="modSp mod modClrScheme chgLayout">
        <pc:chgData name="Karolyn Feliciani" userId="4076af5d-4c02-40b8-bc9d-56f6c404e751" providerId="ADAL" clId="{F51C2AE8-1D2C-401C-8A15-C11970FA0647}" dt="2025-10-09T11:03:00.323" v="19" actId="20577"/>
        <pc:sldMkLst>
          <pc:docMk/>
          <pc:sldMk cId="926437734" sldId="340"/>
        </pc:sldMkLst>
        <pc:spChg chg="mod">
          <ac:chgData name="Karolyn Feliciani" userId="4076af5d-4c02-40b8-bc9d-56f6c404e751" providerId="ADAL" clId="{F51C2AE8-1D2C-401C-8A15-C11970FA0647}" dt="2025-10-09T11:02:48.311" v="14" actId="26606"/>
          <ac:spMkLst>
            <pc:docMk/>
            <pc:sldMk cId="926437734" sldId="340"/>
            <ac:spMk id="3" creationId="{6FA5B97D-1945-85A8-F3BA-F6D99AE154D6}"/>
          </ac:spMkLst>
        </pc:spChg>
        <pc:spChg chg="mod">
          <ac:chgData name="Karolyn Feliciani" userId="4076af5d-4c02-40b8-bc9d-56f6c404e751" providerId="ADAL" clId="{F51C2AE8-1D2C-401C-8A15-C11970FA0647}" dt="2025-10-09T11:03:00.323" v="19" actId="20577"/>
          <ac:spMkLst>
            <pc:docMk/>
            <pc:sldMk cId="926437734" sldId="340"/>
            <ac:spMk id="4" creationId="{3152F515-07EF-14E7-2C51-1F1267F358D4}"/>
          </ac:spMkLst>
        </pc:spChg>
        <pc:picChg chg="mod ord">
          <ac:chgData name="Karolyn Feliciani" userId="4076af5d-4c02-40b8-bc9d-56f6c404e751" providerId="ADAL" clId="{F51C2AE8-1D2C-401C-8A15-C11970FA0647}" dt="2025-10-09T11:02:48.311" v="14" actId="26606"/>
          <ac:picMkLst>
            <pc:docMk/>
            <pc:sldMk cId="926437734" sldId="340"/>
            <ac:picMk id="5" creationId="{955C8495-E613-4584-4DC4-D4E7CFF9690C}"/>
          </ac:picMkLst>
        </pc:picChg>
      </pc:sldChg>
      <pc:sldChg chg="modSp add mod">
        <pc:chgData name="Karolyn Feliciani" userId="4076af5d-4c02-40b8-bc9d-56f6c404e751" providerId="ADAL" clId="{F51C2AE8-1D2C-401C-8A15-C11970FA0647}" dt="2025-10-09T11:01:10.645" v="8" actId="20577"/>
        <pc:sldMkLst>
          <pc:docMk/>
          <pc:sldMk cId="1130971648" sldId="342"/>
        </pc:sldMkLst>
        <pc:spChg chg="mod">
          <ac:chgData name="Karolyn Feliciani" userId="4076af5d-4c02-40b8-bc9d-56f6c404e751" providerId="ADAL" clId="{F51C2AE8-1D2C-401C-8A15-C11970FA0647}" dt="2025-10-09T11:01:10.645" v="8" actId="20577"/>
          <ac:spMkLst>
            <pc:docMk/>
            <pc:sldMk cId="1130971648" sldId="342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UfhkXr43RBzcEnpDOK3lkXvE_-RWr5WP/edit?slide=id.p1#slide=id.p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Describe the procedure and materials of the named study</a:t>
            </a:r>
          </a:p>
          <a:p>
            <a:r>
              <a:rPr lang="en-GB" dirty="0"/>
              <a:t>Explain how to measure recall</a:t>
            </a:r>
          </a:p>
          <a:p>
            <a:r>
              <a:rPr lang="en-GB" dirty="0"/>
              <a:t>Draw a data table from own data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Starter activity: write your own definition and example of the three levels of processing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sz="2700"/>
              <a:t>Argument for levels of processing</a:t>
            </a:r>
            <a:endParaRPr lang="en-GB" sz="2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/>
              <a:t>Named study about levels of processing: Craik and Tulving (experiment 2 only)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We will be testing our own memories of the words and processing techniques used in the study </a:t>
            </a:r>
            <a:r>
              <a:rPr lang="en-US">
                <a:hlinkClick r:id="rId3"/>
              </a:rPr>
              <a:t>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Using your results, create a data table constructing the correct rows and columns with appropriate headings. 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15C3A-77B2-EEDC-8391-DEA9A15B6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5265EE-4248-CBEF-328A-44F94E3A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 quiz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92786E0-C597-644E-1F4C-C1CBD86781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F7977-23D8-C0E4-B901-57D4A53AEA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US"/>
              <a:t>What was the IV in the experiment?</a:t>
            </a:r>
          </a:p>
          <a:p>
            <a:pPr marL="514350" indent="-514350" fontAlgn="base">
              <a:buFont typeface="+mj-lt"/>
              <a:buAutoNum type="arabicPeriod"/>
            </a:pPr>
            <a:endParaRPr lang="en-US"/>
          </a:p>
          <a:p>
            <a:pPr marL="457200" indent="-457200" fontAlgn="base">
              <a:buFont typeface="+mj-lt"/>
              <a:buAutoNum type="arabicPeriod"/>
            </a:pPr>
            <a:r>
              <a:rPr lang="en-US"/>
              <a:t>What was the DV in the experiment?</a:t>
            </a:r>
          </a:p>
          <a:p>
            <a:pPr marL="514350" indent="-514350" fontAlgn="base">
              <a:buFont typeface="+mj-lt"/>
              <a:buAutoNum type="arabicPeriod"/>
            </a:pPr>
            <a:endParaRPr lang="en-US"/>
          </a:p>
          <a:p>
            <a:pPr marL="457200" indent="-457200" fontAlgn="base">
              <a:buFont typeface="+mj-lt"/>
              <a:buAutoNum type="arabicPeriod"/>
            </a:pPr>
            <a:r>
              <a:rPr lang="en-US"/>
              <a:t>What experimental design was used?</a:t>
            </a:r>
          </a:p>
          <a:p>
            <a:pPr marL="514350" indent="-514350" fontAlgn="base">
              <a:buFont typeface="+mj-lt"/>
              <a:buAutoNum type="arabicPeriod"/>
            </a:pPr>
            <a:endParaRPr lang="en-US"/>
          </a:p>
          <a:p>
            <a:pPr marL="457200" indent="-457200" fontAlgn="base">
              <a:buFont typeface="+mj-lt"/>
              <a:buAutoNum type="arabicPeriod"/>
            </a:pPr>
            <a:r>
              <a:rPr lang="en-US"/>
              <a:t>What can you conclude from the experiment?</a:t>
            </a:r>
          </a:p>
        </p:txBody>
      </p:sp>
    </p:spTree>
    <p:extLst>
      <p:ext uri="{BB962C8B-B14F-4D97-AF65-F5344CB8AC3E}">
        <p14:creationId xmlns:p14="http://schemas.microsoft.com/office/powerpoint/2010/main" val="1499011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1F089-C843-8D73-21A0-32C67219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A5B97D-1945-85A8-F3BA-F6D99AE1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 answers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55C8495-E613-4584-4DC4-D4E7CFF969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2F515-07EF-14E7-2C51-1F1267F358D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US" sz="2200" dirty="0"/>
              <a:t>Level of processing (</a:t>
            </a:r>
            <a:r>
              <a:rPr lang="en-US" sz="2200" dirty="0" err="1"/>
              <a:t>operationalised</a:t>
            </a:r>
            <a:r>
              <a:rPr lang="en-US" sz="2200" dirty="0"/>
              <a:t> as structural, phonemic, semantic).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2200" dirty="0"/>
          </a:p>
          <a:p>
            <a:pPr marL="457200" indent="-457200" fontAlgn="base">
              <a:buFont typeface="+mj-lt"/>
              <a:buAutoNum type="arabicPeriod"/>
            </a:pPr>
            <a:r>
              <a:rPr lang="en-US" sz="2200" dirty="0"/>
              <a:t>Memory recall (</a:t>
            </a:r>
            <a:r>
              <a:rPr lang="en-US" sz="2200" dirty="0" err="1"/>
              <a:t>operationalised</a:t>
            </a:r>
            <a:r>
              <a:rPr lang="en-US" sz="2200" dirty="0"/>
              <a:t> as number of words correctly recalled).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2200" dirty="0"/>
          </a:p>
          <a:p>
            <a:pPr marL="457200" indent="-457200" fontAlgn="base">
              <a:buFont typeface="+mj-lt"/>
              <a:buAutoNum type="arabicPeriod"/>
            </a:pPr>
            <a:r>
              <a:rPr lang="en-US" sz="2200" dirty="0"/>
              <a:t>Repeated measures (all participants processed all levels of the IV).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2200" dirty="0"/>
          </a:p>
          <a:p>
            <a:pPr marL="514350" indent="-514350" fontAlgn="base">
              <a:buFont typeface="+mj-lt"/>
              <a:buAutoNum type="arabicPeriod"/>
            </a:pPr>
            <a:r>
              <a:rPr lang="en-US" sz="2200" dirty="0"/>
              <a:t>Deeper processing, e.g. semantic processing leads to better recall.</a:t>
            </a:r>
          </a:p>
        </p:txBody>
      </p:sp>
    </p:spTree>
    <p:extLst>
      <p:ext uri="{BB962C8B-B14F-4D97-AF65-F5344CB8AC3E}">
        <p14:creationId xmlns:p14="http://schemas.microsoft.com/office/powerpoint/2010/main" val="926437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7VPTP7ZE6X33-783906844-8007</_dlc_DocId>
    <_dlc_DocIdUrl xmlns="9ad1216b-cdc1-40e2-a0c2-94597fd44697">
      <Url>https://cambridgeorg.sharepoint.com/sites/cie/education/pd/Curriculum_Support/_layouts/15/DocIdRedir.aspx?ID=7VPTP7ZE6X33-783906844-8007</Url>
      <Description>7VPTP7ZE6X33-783906844-8007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7424b78e-8606-4fd1-9a19-b6b90bbc0a1b"/>
    <ds:schemaRef ds:uri="http://purl.org/dc/elements/1.1/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365</TotalTime>
  <Words>182</Words>
  <Application>Microsoft Office PowerPoint</Application>
  <PresentationFormat>Widescreen</PresentationFormat>
  <Paragraphs>27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Georgia</vt:lpstr>
      <vt:lpstr>Office Theme</vt:lpstr>
      <vt:lpstr>PowerPoint Presentation</vt:lpstr>
      <vt:lpstr>Starter activity: write your own definition and example of the three levels of processing</vt:lpstr>
      <vt:lpstr>Argument for levels of processing</vt:lpstr>
      <vt:lpstr>Using your results, create a data table constructing the correct rows and columns with appropriate headings. </vt:lpstr>
      <vt:lpstr>Check your understanding quiz</vt:lpstr>
      <vt:lpstr>Check your understanding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6</cp:revision>
  <dcterms:created xsi:type="dcterms:W3CDTF">2023-10-09T12:44:25Z</dcterms:created>
  <dcterms:modified xsi:type="dcterms:W3CDTF">2025-10-09T11:03:01Z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30036fbe-73f2-4fd3-a21f-8000f0b46a76</vt:lpwstr>
  </property>
</Properties>
</file>