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342" r:id="rId6"/>
    <p:sldId id="298" r:id="rId7"/>
    <p:sldId id="333" r:id="rId8"/>
    <p:sldId id="318" r:id="rId9"/>
    <p:sldId id="319" r:id="rId10"/>
    <p:sldId id="322" r:id="rId11"/>
    <p:sldId id="336" r:id="rId12"/>
    <p:sldId id="307" r:id="rId13"/>
    <p:sldId id="262" r:id="rId14"/>
    <p:sldId id="341" r:id="rId15"/>
    <p:sldId id="339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6B756-7597-4583-83C0-EF9A43E8B1B7}" v="12" dt="2025-10-09T10:59:40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3EB6B756-7597-4583-83C0-EF9A43E8B1B7}"/>
    <pc:docChg chg="undo custSel addSld delSld modSld">
      <pc:chgData name="Karolyn Feliciani" userId="4076af5d-4c02-40b8-bc9d-56f6c404e751" providerId="ADAL" clId="{3EB6B756-7597-4583-83C0-EF9A43E8B1B7}" dt="2025-10-09T11:00:03.161" v="42" actId="26606"/>
      <pc:docMkLst>
        <pc:docMk/>
      </pc:docMkLst>
      <pc:sldChg chg="modSp mod modClrScheme chgLayout">
        <pc:chgData name="Karolyn Feliciani" userId="4076af5d-4c02-40b8-bc9d-56f6c404e751" providerId="ADAL" clId="{3EB6B756-7597-4583-83C0-EF9A43E8B1B7}" dt="2025-10-09T10:58:50.931" v="29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3EB6B756-7597-4583-83C0-EF9A43E8B1B7}" dt="2025-10-09T10:58:50.931" v="29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3EB6B756-7597-4583-83C0-EF9A43E8B1B7}" dt="2025-10-09T10:58:50.931" v="29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3EB6B756-7597-4583-83C0-EF9A43E8B1B7}" dt="2025-10-09T10:56:20.220" v="10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3EB6B756-7597-4583-83C0-EF9A43E8B1B7}" dt="2025-10-09T10:56:20.220" v="10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3EB6B756-7597-4583-83C0-EF9A43E8B1B7}" dt="2025-10-09T10:56:20.220" v="10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modSp mod modMedia chgLayout">
        <pc:chgData name="Karolyn Feliciani" userId="4076af5d-4c02-40b8-bc9d-56f6c404e751" providerId="ADAL" clId="{3EB6B756-7597-4583-83C0-EF9A43E8B1B7}" dt="2025-10-09T10:58:39.574" v="28"/>
        <pc:sldMkLst>
          <pc:docMk/>
          <pc:sldMk cId="2771976208" sldId="307"/>
        </pc:sldMkLst>
        <pc:spChg chg="mod">
          <ac:chgData name="Karolyn Feliciani" userId="4076af5d-4c02-40b8-bc9d-56f6c404e751" providerId="ADAL" clId="{3EB6B756-7597-4583-83C0-EF9A43E8B1B7}" dt="2025-10-09T10:58:38.246" v="26" actId="26606"/>
          <ac:spMkLst>
            <pc:docMk/>
            <pc:sldMk cId="2771976208" sldId="307"/>
            <ac:spMk id="2" creationId="{5E12151D-E29A-FDF0-294D-5091731AA87F}"/>
          </ac:spMkLst>
        </pc:spChg>
        <pc:picChg chg="add mod">
          <ac:chgData name="Karolyn Feliciani" userId="4076af5d-4c02-40b8-bc9d-56f6c404e751" providerId="ADAL" clId="{3EB6B756-7597-4583-83C0-EF9A43E8B1B7}" dt="2025-10-09T10:58:39.574" v="28"/>
          <ac:picMkLst>
            <pc:docMk/>
            <pc:sldMk cId="2771976208" sldId="307"/>
            <ac:picMk id="4" creationId="{7C18A61E-856C-7186-A9F5-D04EE2992959}"/>
          </ac:picMkLst>
        </pc:picChg>
      </pc:sldChg>
      <pc:sldChg chg="addSp delSp modSp mod modClrScheme chgLayout">
        <pc:chgData name="Karolyn Feliciani" userId="4076af5d-4c02-40b8-bc9d-56f6c404e751" providerId="ADAL" clId="{3EB6B756-7597-4583-83C0-EF9A43E8B1B7}" dt="2025-10-09T10:57:30.664" v="20" actId="122"/>
        <pc:sldMkLst>
          <pc:docMk/>
          <pc:sldMk cId="1800512821" sldId="318"/>
        </pc:sldMkLst>
        <pc:spChg chg="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2" creationId="{929F2BF5-092F-1975-C7A7-4732BBDE15B7}"/>
          </ac:spMkLst>
        </pc:spChg>
        <pc:spChg chg="mod ord">
          <ac:chgData name="Karolyn Feliciani" userId="4076af5d-4c02-40b8-bc9d-56f6c404e751" providerId="ADAL" clId="{3EB6B756-7597-4583-83C0-EF9A43E8B1B7}" dt="2025-10-09T10:57:30.664" v="20" actId="122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3EB6B756-7597-4583-83C0-EF9A43E8B1B7}" dt="2025-10-09T10:57:25.689" v="18" actId="122"/>
          <ac:spMkLst>
            <pc:docMk/>
            <pc:sldMk cId="1800512821" sldId="318"/>
            <ac:spMk id="4" creationId="{9A018AB5-5AB3-1A79-2A5F-EF7EFBA72548}"/>
          </ac:spMkLst>
        </pc:spChg>
        <pc:spChg chg="mod">
          <ac:chgData name="Karolyn Feliciani" userId="4076af5d-4c02-40b8-bc9d-56f6c404e751" providerId="ADAL" clId="{3EB6B756-7597-4583-83C0-EF9A43E8B1B7}" dt="2025-10-09T10:57:28.597" v="19" actId="122"/>
          <ac:spMkLst>
            <pc:docMk/>
            <pc:sldMk cId="1800512821" sldId="318"/>
            <ac:spMk id="5" creationId="{6137B4C5-C8FC-48A6-588C-AC1F33495AD6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7" creationId="{878E3333-E50F-9257-28B4-57E7FCAB4156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8" creationId="{800C7563-527C-1E63-AB0B-8997D3F8921B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9" creationId="{D23517F2-865E-3DC2-ED78-9C0F824DB36B}"/>
          </ac:spMkLst>
        </pc:spChg>
        <pc:spChg chg="add del 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10" creationId="{68866D99-B36F-808D-A6A6-16079228DF21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11" creationId="{0511C808-AA66-94B7-8503-ECF957CEB992}"/>
          </ac:spMkLst>
        </pc:spChg>
        <pc:spChg chg="add del 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12" creationId="{6D2D0B44-FBBA-B888-2C78-D960879B1E89}"/>
          </ac:spMkLst>
        </pc:spChg>
        <pc:spChg chg="add del 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14" creationId="{D5BD0044-4BEE-1297-E716-16098238A883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15" creationId="{2B9D3442-701D-B036-3DF1-1898EFB08796}"/>
          </ac:spMkLst>
        </pc:spChg>
        <pc:spChg chg="add del 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16" creationId="{71931680-1F32-7BC6-DE3A-4AAF8A80933D}"/>
          </ac:spMkLst>
        </pc:spChg>
        <pc:spChg chg="add del 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18" creationId="{7A3DF916-8242-CAA2-AD05-BA15DF39A5D3}"/>
          </ac:spMkLst>
        </pc:spChg>
        <pc:spChg chg="add del mod">
          <ac:chgData name="Karolyn Feliciani" userId="4076af5d-4c02-40b8-bc9d-56f6c404e751" providerId="ADAL" clId="{3EB6B756-7597-4583-83C0-EF9A43E8B1B7}" dt="2025-10-09T10:56:47.776" v="13" actId="26606"/>
          <ac:spMkLst>
            <pc:docMk/>
            <pc:sldMk cId="1800512821" sldId="318"/>
            <ac:spMk id="20" creationId="{ABF86BBC-5B3F-9315-A60D-D05BBCF11099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22" creationId="{F12A9E2E-895D-197F-50A0-2C2B392F6D19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24" creationId="{E250F019-FC7E-6183-65E0-F87782B211DF}"/>
          </ac:spMkLst>
        </pc:spChg>
        <pc:spChg chg="add del mod">
          <ac:chgData name="Karolyn Feliciani" userId="4076af5d-4c02-40b8-bc9d-56f6c404e751" providerId="ADAL" clId="{3EB6B756-7597-4583-83C0-EF9A43E8B1B7}" dt="2025-10-09T10:56:57.497" v="15" actId="26606"/>
          <ac:spMkLst>
            <pc:docMk/>
            <pc:sldMk cId="1800512821" sldId="318"/>
            <ac:spMk id="26" creationId="{D3626ADE-608A-15FB-A306-7B9106A196CE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28" creationId="{3D88292D-4D21-3E79-DF71-80BCA09A5103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0" creationId="{313E3A22-FF2C-225B-A227-760B3DF7367B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1" creationId="{22AFB9B3-7877-6ED9-1D3A-8FDD9E94FE73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3" creationId="{2FC1256E-462C-222F-F4E9-111BA603AE17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5" creationId="{F7D232BB-7CC9-3635-20FA-943709A6C58D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6" creationId="{B3403962-3CC8-943F-7237-B6249C2FF7ED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7" creationId="{4CFD7B4D-945E-E68A-963D-8CE30168E4DC}"/>
          </ac:spMkLst>
        </pc:spChg>
        <pc:spChg chg="add del mod">
          <ac:chgData name="Karolyn Feliciani" userId="4076af5d-4c02-40b8-bc9d-56f6c404e751" providerId="ADAL" clId="{3EB6B756-7597-4583-83C0-EF9A43E8B1B7}" dt="2025-10-09T10:57:08.529" v="17" actId="26606"/>
          <ac:spMkLst>
            <pc:docMk/>
            <pc:sldMk cId="1800512821" sldId="318"/>
            <ac:spMk id="39" creationId="{2C6D5D23-1D42-7F39-3517-AE1C47608C60}"/>
          </ac:spMkLst>
        </pc:spChg>
      </pc:sldChg>
      <pc:sldChg chg="modSp mod">
        <pc:chgData name="Karolyn Feliciani" userId="4076af5d-4c02-40b8-bc9d-56f6c404e751" providerId="ADAL" clId="{3EB6B756-7597-4583-83C0-EF9A43E8B1B7}" dt="2025-10-09T10:58:14.375" v="24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3EB6B756-7597-4583-83C0-EF9A43E8B1B7}" dt="2025-10-09T10:58:14.375" v="24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Karolyn Feliciani" userId="4076af5d-4c02-40b8-bc9d-56f6c404e751" providerId="ADAL" clId="{3EB6B756-7597-4583-83C0-EF9A43E8B1B7}" dt="2025-10-09T10:56:31.074" v="11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3EB6B756-7597-4583-83C0-EF9A43E8B1B7}" dt="2025-10-09T10:56:31.074" v="11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3EB6B756-7597-4583-83C0-EF9A43E8B1B7}" dt="2025-10-09T10:56:31.074" v="11" actId="26606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3EB6B756-7597-4583-83C0-EF9A43E8B1B7}" dt="2025-10-09T10:56:31.074" v="11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3EB6B756-7597-4583-83C0-EF9A43E8B1B7}" dt="2025-10-09T10:58:22.885" v="25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3EB6B756-7597-4583-83C0-EF9A43E8B1B7}" dt="2025-10-09T10:58:22.885" v="25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3EB6B756-7597-4583-83C0-EF9A43E8B1B7}" dt="2025-10-09T10:58:22.885" v="25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3EB6B756-7597-4583-83C0-EF9A43E8B1B7}" dt="2025-10-09T10:56:06.940" v="9" actId="2696"/>
        <pc:sldMkLst>
          <pc:docMk/>
          <pc:sldMk cId="2185037172" sldId="338"/>
        </pc:sldMkLst>
      </pc:sldChg>
      <pc:sldChg chg="modSp mod modClrScheme chgLayout">
        <pc:chgData name="Karolyn Feliciani" userId="4076af5d-4c02-40b8-bc9d-56f6c404e751" providerId="ADAL" clId="{3EB6B756-7597-4583-83C0-EF9A43E8B1B7}" dt="2025-10-09T10:59:50.953" v="41" actId="26606"/>
        <pc:sldMkLst>
          <pc:docMk/>
          <pc:sldMk cId="3140196118" sldId="339"/>
        </pc:sldMkLst>
        <pc:spChg chg="mod">
          <ac:chgData name="Karolyn Feliciani" userId="4076af5d-4c02-40b8-bc9d-56f6c404e751" providerId="ADAL" clId="{3EB6B756-7597-4583-83C0-EF9A43E8B1B7}" dt="2025-10-09T10:59:50.953" v="41" actId="26606"/>
          <ac:spMkLst>
            <pc:docMk/>
            <pc:sldMk cId="3140196118" sldId="339"/>
            <ac:spMk id="3" creationId="{BE7309F4-9621-86BE-CAEA-5CA802696A74}"/>
          </ac:spMkLst>
        </pc:spChg>
        <pc:spChg chg="mod">
          <ac:chgData name="Karolyn Feliciani" userId="4076af5d-4c02-40b8-bc9d-56f6c404e751" providerId="ADAL" clId="{3EB6B756-7597-4583-83C0-EF9A43E8B1B7}" dt="2025-10-09T10:59:50.953" v="41" actId="26606"/>
          <ac:spMkLst>
            <pc:docMk/>
            <pc:sldMk cId="3140196118" sldId="339"/>
            <ac:spMk id="4" creationId="{19F5D137-EE8E-34DD-1E48-29F9E31DEDB9}"/>
          </ac:spMkLst>
        </pc:spChg>
        <pc:picChg chg="mod ord">
          <ac:chgData name="Karolyn Feliciani" userId="4076af5d-4c02-40b8-bc9d-56f6c404e751" providerId="ADAL" clId="{3EB6B756-7597-4583-83C0-EF9A43E8B1B7}" dt="2025-10-09T10:59:50.953" v="41" actId="26606"/>
          <ac:picMkLst>
            <pc:docMk/>
            <pc:sldMk cId="3140196118" sldId="339"/>
            <ac:picMk id="5" creationId="{BC9A3B01-6C5F-8943-9A77-76C67E276C35}"/>
          </ac:picMkLst>
        </pc:picChg>
      </pc:sldChg>
      <pc:sldChg chg="modSp mod modClrScheme chgLayout">
        <pc:chgData name="Karolyn Feliciani" userId="4076af5d-4c02-40b8-bc9d-56f6c404e751" providerId="ADAL" clId="{3EB6B756-7597-4583-83C0-EF9A43E8B1B7}" dt="2025-10-09T11:00:03.161" v="42" actId="26606"/>
        <pc:sldMkLst>
          <pc:docMk/>
          <pc:sldMk cId="1345546886" sldId="340"/>
        </pc:sldMkLst>
        <pc:spChg chg="mod">
          <ac:chgData name="Karolyn Feliciani" userId="4076af5d-4c02-40b8-bc9d-56f6c404e751" providerId="ADAL" clId="{3EB6B756-7597-4583-83C0-EF9A43E8B1B7}" dt="2025-10-09T11:00:03.161" v="42" actId="26606"/>
          <ac:spMkLst>
            <pc:docMk/>
            <pc:sldMk cId="1345546886" sldId="340"/>
            <ac:spMk id="3" creationId="{7A2245AC-CF68-98BC-F5D7-736887088490}"/>
          </ac:spMkLst>
        </pc:spChg>
        <pc:spChg chg="mod">
          <ac:chgData name="Karolyn Feliciani" userId="4076af5d-4c02-40b8-bc9d-56f6c404e751" providerId="ADAL" clId="{3EB6B756-7597-4583-83C0-EF9A43E8B1B7}" dt="2025-10-09T11:00:03.161" v="42" actId="26606"/>
          <ac:spMkLst>
            <pc:docMk/>
            <pc:sldMk cId="1345546886" sldId="340"/>
            <ac:spMk id="4" creationId="{F758C6E0-7228-FA5E-E53F-8DD0A75EA45A}"/>
          </ac:spMkLst>
        </pc:spChg>
        <pc:picChg chg="mod ord">
          <ac:chgData name="Karolyn Feliciani" userId="4076af5d-4c02-40b8-bc9d-56f6c404e751" providerId="ADAL" clId="{3EB6B756-7597-4583-83C0-EF9A43E8B1B7}" dt="2025-10-09T11:00:03.161" v="42" actId="26606"/>
          <ac:picMkLst>
            <pc:docMk/>
            <pc:sldMk cId="1345546886" sldId="340"/>
            <ac:picMk id="5" creationId="{9247DACC-AE79-3A70-00C5-1C47DBDB47FE}"/>
          </ac:picMkLst>
        </pc:picChg>
      </pc:sldChg>
      <pc:sldChg chg="addSp delSp modSp mod modClrScheme chgLayout">
        <pc:chgData name="Karolyn Feliciani" userId="4076af5d-4c02-40b8-bc9d-56f6c404e751" providerId="ADAL" clId="{3EB6B756-7597-4583-83C0-EF9A43E8B1B7}" dt="2025-10-09T10:59:40.499" v="40" actId="20577"/>
        <pc:sldMkLst>
          <pc:docMk/>
          <pc:sldMk cId="4001783513" sldId="341"/>
        </pc:sldMkLst>
        <pc:spChg chg="mod">
          <ac:chgData name="Karolyn Feliciani" userId="4076af5d-4c02-40b8-bc9d-56f6c404e751" providerId="ADAL" clId="{3EB6B756-7597-4583-83C0-EF9A43E8B1B7}" dt="2025-10-09T10:59:23.222" v="30" actId="26606"/>
          <ac:spMkLst>
            <pc:docMk/>
            <pc:sldMk cId="4001783513" sldId="341"/>
            <ac:spMk id="2" creationId="{13162B19-20DB-4A5D-59CC-4269663C0AD5}"/>
          </ac:spMkLst>
        </pc:spChg>
        <pc:spChg chg="del">
          <ac:chgData name="Karolyn Feliciani" userId="4076af5d-4c02-40b8-bc9d-56f6c404e751" providerId="ADAL" clId="{3EB6B756-7597-4583-83C0-EF9A43E8B1B7}" dt="2025-10-09T10:59:23.222" v="30" actId="26606"/>
          <ac:spMkLst>
            <pc:docMk/>
            <pc:sldMk cId="4001783513" sldId="341"/>
            <ac:spMk id="3" creationId="{EFFC3A8F-82EB-CE44-05B7-652C35E3EE0E}"/>
          </ac:spMkLst>
        </pc:spChg>
        <pc:graphicFrameChg chg="add mod">
          <ac:chgData name="Karolyn Feliciani" userId="4076af5d-4c02-40b8-bc9d-56f6c404e751" providerId="ADAL" clId="{3EB6B756-7597-4583-83C0-EF9A43E8B1B7}" dt="2025-10-09T10:59:40.499" v="40" actId="20577"/>
          <ac:graphicFrameMkLst>
            <pc:docMk/>
            <pc:sldMk cId="4001783513" sldId="341"/>
            <ac:graphicFrameMk id="5" creationId="{4675510D-EAC0-DB22-A679-760472E9A06E}"/>
          </ac:graphicFrameMkLst>
        </pc:graphicFrameChg>
      </pc:sldChg>
      <pc:sldChg chg="modSp add mod">
        <pc:chgData name="Karolyn Feliciani" userId="4076af5d-4c02-40b8-bc9d-56f6c404e751" providerId="ADAL" clId="{3EB6B756-7597-4583-83C0-EF9A43E8B1B7}" dt="2025-10-09T10:55:32.697" v="8" actId="20577"/>
        <pc:sldMkLst>
          <pc:docMk/>
          <pc:sldMk cId="1130971648" sldId="342"/>
        </pc:sldMkLst>
        <pc:spChg chg="mod">
          <ac:chgData name="Karolyn Feliciani" userId="4076af5d-4c02-40b8-bc9d-56f6c404e751" providerId="ADAL" clId="{3EB6B756-7597-4583-83C0-EF9A43E8B1B7}" dt="2025-10-09T10:55:32.697" v="8" actId="20577"/>
          <ac:spMkLst>
            <pc:docMk/>
            <pc:sldMk cId="1130971648" sldId="342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29T13:39:07.253" v="2954" actId="20577"/>
      <pc:docMkLst>
        <pc:docMk/>
      </pc:docMkLst>
      <pc:sldChg chg="modSp add del mod">
        <pc:chgData name="Lizzie Gauntlett" userId="1dc7c36a1b1a647d" providerId="LiveId" clId="{C1DC5315-D282-429F-B35A-871ABF7A65E8}" dt="2025-09-29T13:33:00.157" v="2189" actId="255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29T13:31:33.250" v="2016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C1DC5315-D282-429F-B35A-871ABF7A65E8}" dt="2025-09-29T13:33:00.157" v="2189" actId="255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09-29T13:23:27.874" v="1244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29T13:33:04.846" v="2190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29T13:16:45.525" v="322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29T13:16:45.525" v="322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29T13:30:36.254" v="1936" actId="478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29T13:30:25.809" v="1931" actId="20577"/>
          <ac:spMkLst>
            <pc:docMk/>
            <pc:sldMk cId="2771976208" sldId="307"/>
            <ac:spMk id="2" creationId="{5E12151D-E29A-FDF0-294D-5091731AA87F}"/>
          </ac:spMkLst>
        </pc:spChg>
      </pc:sldChg>
      <pc:sldChg chg="addSp modSp mod">
        <pc:chgData name="Lizzie Gauntlett" userId="1dc7c36a1b1a647d" providerId="LiveId" clId="{C1DC5315-D282-429F-B35A-871ABF7A65E8}" dt="2025-09-29T13:23:45.109" v="1255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29T13:18:58.530" v="590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29T13:23:38.184" v="1249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Lizzie Gauntlett" userId="1dc7c36a1b1a647d" providerId="LiveId" clId="{C1DC5315-D282-429F-B35A-871ABF7A65E8}" dt="2025-09-29T13:23:40.342" v="1252" actId="20577"/>
          <ac:spMkLst>
            <pc:docMk/>
            <pc:sldMk cId="1800512821" sldId="318"/>
            <ac:spMk id="4" creationId="{9A018AB5-5AB3-1A79-2A5F-EF7EFBA72548}"/>
          </ac:spMkLst>
        </pc:spChg>
        <pc:spChg chg="add mod">
          <ac:chgData name="Lizzie Gauntlett" userId="1dc7c36a1b1a647d" providerId="LiveId" clId="{C1DC5315-D282-429F-B35A-871ABF7A65E8}" dt="2025-09-29T13:23:45.109" v="1255" actId="20577"/>
          <ac:spMkLst>
            <pc:docMk/>
            <pc:sldMk cId="1800512821" sldId="318"/>
            <ac:spMk id="5" creationId="{6137B4C5-C8FC-48A6-588C-AC1F33495AD6}"/>
          </ac:spMkLst>
        </pc:spChg>
      </pc:sldChg>
      <pc:sldChg chg="addSp delSp modSp mod ord">
        <pc:chgData name="Lizzie Gauntlett" userId="1dc7c36a1b1a647d" providerId="LiveId" clId="{C1DC5315-D282-429F-B35A-871ABF7A65E8}" dt="2025-09-29T13:27:17.736" v="1631" actId="20577"/>
        <pc:sldMkLst>
          <pc:docMk/>
          <pc:sldMk cId="3028459615" sldId="319"/>
        </pc:sldMkLst>
        <pc:spChg chg="mod">
          <ac:chgData name="Lizzie Gauntlett" userId="1dc7c36a1b1a647d" providerId="LiveId" clId="{C1DC5315-D282-429F-B35A-871ABF7A65E8}" dt="2025-09-29T13:26:06.688" v="1599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1DC5315-D282-429F-B35A-871ABF7A65E8}" dt="2025-09-29T13:24:27.803" v="1351" actId="20577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1DC5315-D282-429F-B35A-871ABF7A65E8}" dt="2025-09-29T13:24:01.454" v="1277" actId="20577"/>
          <ac:spMkLst>
            <pc:docMk/>
            <pc:sldMk cId="3028459615" sldId="319"/>
            <ac:spMk id="5" creationId="{A75449B3-85D8-C9CC-9659-38116763D7A2}"/>
          </ac:spMkLst>
        </pc:spChg>
        <pc:spChg chg="mod">
          <ac:chgData name="Lizzie Gauntlett" userId="1dc7c36a1b1a647d" providerId="LiveId" clId="{C1DC5315-D282-429F-B35A-871ABF7A65E8}" dt="2025-09-29T13:25:06.429" v="1447" actId="20577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1DC5315-D282-429F-B35A-871ABF7A65E8}" dt="2025-09-29T13:25:52.810" v="1553" actId="20577"/>
          <ac:spMkLst>
            <pc:docMk/>
            <pc:sldMk cId="3028459615" sldId="319"/>
            <ac:spMk id="8" creationId="{E580CB16-A2BA-8366-EA8D-288CDFAEED32}"/>
          </ac:spMkLst>
        </pc:spChg>
        <pc:spChg chg="mod">
          <ac:chgData name="Lizzie Gauntlett" userId="1dc7c36a1b1a647d" providerId="LiveId" clId="{C1DC5315-D282-429F-B35A-871ABF7A65E8}" dt="2025-09-29T13:25:40.328" v="1548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1DC5315-D282-429F-B35A-871ABF7A65E8}" dt="2025-09-29T13:25:12.768" v="1467" actId="20577"/>
          <ac:spMkLst>
            <pc:docMk/>
            <pc:sldMk cId="3028459615" sldId="319"/>
            <ac:spMk id="11" creationId="{CEE4F7FF-68B1-0EDF-DAAC-EEFD042581BA}"/>
          </ac:spMkLst>
        </pc:spChg>
        <pc:spChg chg="add mod">
          <ac:chgData name="Lizzie Gauntlett" userId="1dc7c36a1b1a647d" providerId="LiveId" clId="{C1DC5315-D282-429F-B35A-871ABF7A65E8}" dt="2025-09-29T13:26:48.399" v="1621" actId="14100"/>
          <ac:spMkLst>
            <pc:docMk/>
            <pc:sldMk cId="3028459615" sldId="319"/>
            <ac:spMk id="20" creationId="{FB1CBE56-27C1-1A22-5071-0C166C022734}"/>
          </ac:spMkLst>
        </pc:spChg>
        <pc:spChg chg="add mod">
          <ac:chgData name="Lizzie Gauntlett" userId="1dc7c36a1b1a647d" providerId="LiveId" clId="{C1DC5315-D282-429F-B35A-871ABF7A65E8}" dt="2025-09-29T13:27:17.736" v="1631" actId="20577"/>
          <ac:spMkLst>
            <pc:docMk/>
            <pc:sldMk cId="3028459615" sldId="319"/>
            <ac:spMk id="22" creationId="{710059AC-BC54-43BE-8262-146F4961B9DA}"/>
          </ac:spMkLst>
        </pc:spChg>
        <pc:cxnChg chg="add mod">
          <ac:chgData name="Lizzie Gauntlett" userId="1dc7c36a1b1a647d" providerId="LiveId" clId="{C1DC5315-D282-429F-B35A-871ABF7A65E8}" dt="2025-09-29T13:27:15.544" v="1624" actId="14100"/>
          <ac:cxnSpMkLst>
            <pc:docMk/>
            <pc:sldMk cId="3028459615" sldId="319"/>
            <ac:cxnSpMk id="19" creationId="{CA5E54A5-598E-925D-7F6B-B0D992A4FB7C}"/>
          </ac:cxnSpMkLst>
        </pc:cxnChg>
      </pc:sldChg>
      <pc:sldChg chg="modSp mod">
        <pc:chgData name="Lizzie Gauntlett" userId="1dc7c36a1b1a647d" providerId="LiveId" clId="{C1DC5315-D282-429F-B35A-871ABF7A65E8}" dt="2025-09-29T13:27:34.330" v="1639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29T13:27:34.330" v="1639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29T13:23:08.269" v="1241" actId="113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29T13:18:05.247" v="541" actId="27636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29T13:16:57.174" v="352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29T13:18:05.247" v="541" actId="27636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Lizzie Gauntlett" userId="1dc7c36a1b1a647d" providerId="LiveId" clId="{C1DC5315-D282-429F-B35A-871ABF7A65E8}" dt="2025-09-29T13:28:05.871" v="1790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29T13:28:05.871" v="1790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29T13:23:25.413" v="1242" actId="47"/>
        <pc:sldMkLst>
          <pc:docMk/>
          <pc:sldMk cId="3570437207" sldId="337"/>
        </pc:sldMkLst>
      </pc:sldChg>
      <pc:sldChg chg="modSp mod">
        <pc:chgData name="Lizzie Gauntlett" userId="1dc7c36a1b1a647d" providerId="LiveId" clId="{C1DC5315-D282-429F-B35A-871ABF7A65E8}" dt="2025-09-29T13:09:27.686" v="180" actId="20577"/>
        <pc:sldMkLst>
          <pc:docMk/>
          <pc:sldMk cId="2185037172" sldId="338"/>
        </pc:sldMkLst>
        <pc:spChg chg="mod">
          <ac:chgData name="Lizzie Gauntlett" userId="1dc7c36a1b1a647d" providerId="LiveId" clId="{C1DC5315-D282-429F-B35A-871ABF7A65E8}" dt="2025-09-29T13:09:27.686" v="180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Lizzie Gauntlett" userId="1dc7c36a1b1a647d" providerId="LiveId" clId="{C1DC5315-D282-429F-B35A-871ABF7A65E8}" dt="2025-09-29T13:38:59.837" v="2942" actId="20577"/>
        <pc:sldMkLst>
          <pc:docMk/>
          <pc:sldMk cId="3140196118" sldId="339"/>
        </pc:sldMkLst>
        <pc:spChg chg="mod">
          <ac:chgData name="Lizzie Gauntlett" userId="1dc7c36a1b1a647d" providerId="LiveId" clId="{C1DC5315-D282-429F-B35A-871ABF7A65E8}" dt="2025-09-29T13:38:59.837" v="2942" actId="20577"/>
          <ac:spMkLst>
            <pc:docMk/>
            <pc:sldMk cId="3140196118" sldId="339"/>
            <ac:spMk id="3" creationId="{BE7309F4-9621-86BE-CAEA-5CA802696A74}"/>
          </ac:spMkLst>
        </pc:spChg>
        <pc:spChg chg="mod">
          <ac:chgData name="Lizzie Gauntlett" userId="1dc7c36a1b1a647d" providerId="LiveId" clId="{C1DC5315-D282-429F-B35A-871ABF7A65E8}" dt="2025-09-29T13:34:15.347" v="2406" actId="20577"/>
          <ac:spMkLst>
            <pc:docMk/>
            <pc:sldMk cId="3140196118" sldId="339"/>
            <ac:spMk id="4" creationId="{19F5D137-EE8E-34DD-1E48-29F9E31DEDB9}"/>
          </ac:spMkLst>
        </pc:spChg>
      </pc:sldChg>
      <pc:sldChg chg="modSp add mod">
        <pc:chgData name="Lizzie Gauntlett" userId="1dc7c36a1b1a647d" providerId="LiveId" clId="{C1DC5315-D282-429F-B35A-871ABF7A65E8}" dt="2025-09-29T13:39:07.253" v="2954" actId="20577"/>
        <pc:sldMkLst>
          <pc:docMk/>
          <pc:sldMk cId="1345546886" sldId="340"/>
        </pc:sldMkLst>
        <pc:spChg chg="mod">
          <ac:chgData name="Lizzie Gauntlett" userId="1dc7c36a1b1a647d" providerId="LiveId" clId="{C1DC5315-D282-429F-B35A-871ABF7A65E8}" dt="2025-09-29T13:39:07.253" v="2954" actId="20577"/>
          <ac:spMkLst>
            <pc:docMk/>
            <pc:sldMk cId="1345546886" sldId="340"/>
            <ac:spMk id="3" creationId="{7A2245AC-CF68-98BC-F5D7-736887088490}"/>
          </ac:spMkLst>
        </pc:spChg>
        <pc:spChg chg="mod">
          <ac:chgData name="Lizzie Gauntlett" userId="1dc7c36a1b1a647d" providerId="LiveId" clId="{C1DC5315-D282-429F-B35A-871ABF7A65E8}" dt="2025-09-29T13:34:39.821" v="2457" actId="20577"/>
          <ac:spMkLst>
            <pc:docMk/>
            <pc:sldMk cId="1345546886" sldId="340"/>
            <ac:spMk id="4" creationId="{F758C6E0-7228-FA5E-E53F-8DD0A75EA45A}"/>
          </ac:spMkLst>
        </pc:spChg>
      </pc:sldChg>
      <pc:sldChg chg="addSp delSp modSp add mod">
        <pc:chgData name="Lizzie Gauntlett" userId="1dc7c36a1b1a647d" providerId="LiveId" clId="{C1DC5315-D282-429F-B35A-871ABF7A65E8}" dt="2025-09-29T13:38:42.822" v="2936" actId="20577"/>
        <pc:sldMkLst>
          <pc:docMk/>
          <pc:sldMk cId="4001783513" sldId="341"/>
        </pc:sldMkLst>
        <pc:spChg chg="mod">
          <ac:chgData name="Lizzie Gauntlett" userId="1dc7c36a1b1a647d" providerId="LiveId" clId="{C1DC5315-D282-429F-B35A-871ABF7A65E8}" dt="2025-09-29T13:36:27.910" v="2617" actId="20577"/>
          <ac:spMkLst>
            <pc:docMk/>
            <pc:sldMk cId="4001783513" sldId="341"/>
            <ac:spMk id="2" creationId="{13162B19-20DB-4A5D-59CC-4269663C0AD5}"/>
          </ac:spMkLst>
        </pc:spChg>
        <pc:spChg chg="mod">
          <ac:chgData name="Lizzie Gauntlett" userId="1dc7c36a1b1a647d" providerId="LiveId" clId="{C1DC5315-D282-429F-B35A-871ABF7A65E8}" dt="2025-09-29T13:38:42.822" v="2936" actId="20577"/>
          <ac:spMkLst>
            <pc:docMk/>
            <pc:sldMk cId="4001783513" sldId="341"/>
            <ac:spMk id="3" creationId="{EFFC3A8F-82EB-CE44-05B7-652C35E3EE0E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0E0D5-B7E5-409E-A95C-D2E9904AB14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2578EC2-5DD5-4AC4-9B75-38F208EDDB5C}">
      <dgm:prSet/>
      <dgm:spPr/>
      <dgm:t>
        <a:bodyPr/>
        <a:lstStyle/>
        <a:p>
          <a:r>
            <a:rPr lang="en-GB" baseline="0"/>
            <a:t>‘Structural processing has no value to memory’- what do you think?</a:t>
          </a:r>
          <a:endParaRPr lang="en-US"/>
        </a:p>
      </dgm:t>
    </dgm:pt>
    <dgm:pt modelId="{72FB8352-C698-45B2-A55A-46D975FB6F5F}" type="parTrans" cxnId="{5E286B83-22EB-4709-AACB-D4423536C979}">
      <dgm:prSet/>
      <dgm:spPr/>
      <dgm:t>
        <a:bodyPr/>
        <a:lstStyle/>
        <a:p>
          <a:endParaRPr lang="en-US"/>
        </a:p>
      </dgm:t>
    </dgm:pt>
    <dgm:pt modelId="{13EAFAB4-02CF-48BE-9FEA-1194408B6514}" type="sibTrans" cxnId="{5E286B83-22EB-4709-AACB-D4423536C979}">
      <dgm:prSet/>
      <dgm:spPr/>
      <dgm:t>
        <a:bodyPr/>
        <a:lstStyle/>
        <a:p>
          <a:endParaRPr lang="en-US"/>
        </a:p>
      </dgm:t>
    </dgm:pt>
    <dgm:pt modelId="{F313742B-2774-4B04-A6E2-1C6536CC5EB5}">
      <dgm:prSet/>
      <dgm:spPr/>
      <dgm:t>
        <a:bodyPr/>
        <a:lstStyle/>
        <a:p>
          <a:r>
            <a:rPr lang="en-GB" baseline="0"/>
            <a:t>What do you think are the most useful strategies for revision?</a:t>
          </a:r>
          <a:endParaRPr lang="en-US"/>
        </a:p>
      </dgm:t>
    </dgm:pt>
    <dgm:pt modelId="{08C51A24-47E0-4551-8F80-E88E4F86380E}" type="parTrans" cxnId="{C35005B7-6291-4FEF-B1CA-A8C31F1AB00B}">
      <dgm:prSet/>
      <dgm:spPr/>
      <dgm:t>
        <a:bodyPr/>
        <a:lstStyle/>
        <a:p>
          <a:endParaRPr lang="en-US"/>
        </a:p>
      </dgm:t>
    </dgm:pt>
    <dgm:pt modelId="{14497295-2EE8-4C53-B40E-77915B5CBB44}" type="sibTrans" cxnId="{C35005B7-6291-4FEF-B1CA-A8C31F1AB00B}">
      <dgm:prSet/>
      <dgm:spPr/>
      <dgm:t>
        <a:bodyPr/>
        <a:lstStyle/>
        <a:p>
          <a:endParaRPr lang="en-US"/>
        </a:p>
      </dgm:t>
    </dgm:pt>
    <dgm:pt modelId="{A583E1FD-9402-4BF9-898C-A0716BFF463C}">
      <dgm:prSet/>
      <dgm:spPr/>
      <dgm:t>
        <a:bodyPr/>
        <a:lstStyle/>
        <a:p>
          <a:r>
            <a:rPr lang="en-GB" baseline="0"/>
            <a:t>Is semantic processing </a:t>
          </a:r>
          <a:r>
            <a:rPr lang="en-GB" b="1" baseline="0"/>
            <a:t>always</a:t>
          </a:r>
          <a:r>
            <a:rPr lang="en-GB" baseline="0"/>
            <a:t> the best strategy for revision? Why or why not?</a:t>
          </a:r>
          <a:endParaRPr lang="en-US"/>
        </a:p>
      </dgm:t>
    </dgm:pt>
    <dgm:pt modelId="{E28BE23C-DBBD-424E-9D92-34AA578F4F29}" type="parTrans" cxnId="{F8946323-3438-49DE-9994-0471894022F3}">
      <dgm:prSet/>
      <dgm:spPr/>
      <dgm:t>
        <a:bodyPr/>
        <a:lstStyle/>
        <a:p>
          <a:endParaRPr lang="en-US"/>
        </a:p>
      </dgm:t>
    </dgm:pt>
    <dgm:pt modelId="{E53BB9F5-4D3E-4D37-B571-D0D09CE2EEC1}" type="sibTrans" cxnId="{F8946323-3438-49DE-9994-0471894022F3}">
      <dgm:prSet/>
      <dgm:spPr/>
      <dgm:t>
        <a:bodyPr/>
        <a:lstStyle/>
        <a:p>
          <a:endParaRPr lang="en-US"/>
        </a:p>
      </dgm:t>
    </dgm:pt>
    <dgm:pt modelId="{B8119B1C-3772-444B-9D69-4D5C8DE20FD0}">
      <dgm:prSet/>
      <dgm:spPr/>
      <dgm:t>
        <a:bodyPr/>
        <a:lstStyle/>
        <a:p>
          <a:r>
            <a:rPr lang="en-GB" baseline="0" dirty="0"/>
            <a:t>Explain one revision strategy idea you disagree would work?</a:t>
          </a:r>
          <a:endParaRPr lang="en-US" dirty="0"/>
        </a:p>
      </dgm:t>
    </dgm:pt>
    <dgm:pt modelId="{841DB2DC-63A7-4DEC-8EE1-83812D20CB24}" type="parTrans" cxnId="{8E2DAE23-D1DA-4D21-8271-1D89C326E4F5}">
      <dgm:prSet/>
      <dgm:spPr/>
      <dgm:t>
        <a:bodyPr/>
        <a:lstStyle/>
        <a:p>
          <a:endParaRPr lang="en-US"/>
        </a:p>
      </dgm:t>
    </dgm:pt>
    <dgm:pt modelId="{D2E955E0-18F6-4D6D-8708-23F036D98322}" type="sibTrans" cxnId="{8E2DAE23-D1DA-4D21-8271-1D89C326E4F5}">
      <dgm:prSet/>
      <dgm:spPr/>
      <dgm:t>
        <a:bodyPr/>
        <a:lstStyle/>
        <a:p>
          <a:endParaRPr lang="en-US"/>
        </a:p>
      </dgm:t>
    </dgm:pt>
    <dgm:pt modelId="{D84174C6-FD39-472B-B254-0659C0E9E3BD}" type="pres">
      <dgm:prSet presAssocID="{B420E0D5-B7E5-409E-A95C-D2E9904AB141}" presName="root" presStyleCnt="0">
        <dgm:presLayoutVars>
          <dgm:dir/>
          <dgm:resizeHandles val="exact"/>
        </dgm:presLayoutVars>
      </dgm:prSet>
      <dgm:spPr/>
    </dgm:pt>
    <dgm:pt modelId="{46048284-410F-4DAB-B61F-234755D22D8C}" type="pres">
      <dgm:prSet presAssocID="{92578EC2-5DD5-4AC4-9B75-38F208EDDB5C}" presName="compNode" presStyleCnt="0"/>
      <dgm:spPr/>
    </dgm:pt>
    <dgm:pt modelId="{5959D100-1518-4032-A9EC-C005F462F357}" type="pres">
      <dgm:prSet presAssocID="{92578EC2-5DD5-4AC4-9B75-38F208EDDB5C}" presName="bgRect" presStyleLbl="bgShp" presStyleIdx="0" presStyleCnt="4"/>
      <dgm:spPr/>
    </dgm:pt>
    <dgm:pt modelId="{5196A871-CF5D-4539-8FD5-3E47692C8630}" type="pres">
      <dgm:prSet presAssocID="{92578EC2-5DD5-4AC4-9B75-38F208EDDB5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2BDC9C7B-2A01-4378-89BD-826BD8DBB33E}" type="pres">
      <dgm:prSet presAssocID="{92578EC2-5DD5-4AC4-9B75-38F208EDDB5C}" presName="spaceRect" presStyleCnt="0"/>
      <dgm:spPr/>
    </dgm:pt>
    <dgm:pt modelId="{45D6DF42-6B90-4A82-B368-161ACE13DA3C}" type="pres">
      <dgm:prSet presAssocID="{92578EC2-5DD5-4AC4-9B75-38F208EDDB5C}" presName="parTx" presStyleLbl="revTx" presStyleIdx="0" presStyleCnt="4">
        <dgm:presLayoutVars>
          <dgm:chMax val="0"/>
          <dgm:chPref val="0"/>
        </dgm:presLayoutVars>
      </dgm:prSet>
      <dgm:spPr/>
    </dgm:pt>
    <dgm:pt modelId="{0A8F5EDA-F267-4430-9F5B-9DA4EF046295}" type="pres">
      <dgm:prSet presAssocID="{13EAFAB4-02CF-48BE-9FEA-1194408B6514}" presName="sibTrans" presStyleCnt="0"/>
      <dgm:spPr/>
    </dgm:pt>
    <dgm:pt modelId="{DFBA5404-9320-4916-A1A9-671F6750230B}" type="pres">
      <dgm:prSet presAssocID="{F313742B-2774-4B04-A6E2-1C6536CC5EB5}" presName="compNode" presStyleCnt="0"/>
      <dgm:spPr/>
    </dgm:pt>
    <dgm:pt modelId="{753BCF10-C3CB-43AD-8155-D72A9B2C084B}" type="pres">
      <dgm:prSet presAssocID="{F313742B-2774-4B04-A6E2-1C6536CC5EB5}" presName="bgRect" presStyleLbl="bgShp" presStyleIdx="1" presStyleCnt="4"/>
      <dgm:spPr/>
    </dgm:pt>
    <dgm:pt modelId="{96911AEC-05D7-43C3-9A58-1613E6A9E384}" type="pres">
      <dgm:prSet presAssocID="{F313742B-2774-4B04-A6E2-1C6536CC5E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AB02BFA-1786-4110-919B-436EB7D7B68E}" type="pres">
      <dgm:prSet presAssocID="{F313742B-2774-4B04-A6E2-1C6536CC5EB5}" presName="spaceRect" presStyleCnt="0"/>
      <dgm:spPr/>
    </dgm:pt>
    <dgm:pt modelId="{E9077132-130F-4058-8A1E-2ED76A8FA60C}" type="pres">
      <dgm:prSet presAssocID="{F313742B-2774-4B04-A6E2-1C6536CC5EB5}" presName="parTx" presStyleLbl="revTx" presStyleIdx="1" presStyleCnt="4">
        <dgm:presLayoutVars>
          <dgm:chMax val="0"/>
          <dgm:chPref val="0"/>
        </dgm:presLayoutVars>
      </dgm:prSet>
      <dgm:spPr/>
    </dgm:pt>
    <dgm:pt modelId="{63FA17A4-9C01-4EEC-A9F3-B6C8D89ECD35}" type="pres">
      <dgm:prSet presAssocID="{14497295-2EE8-4C53-B40E-77915B5CBB44}" presName="sibTrans" presStyleCnt="0"/>
      <dgm:spPr/>
    </dgm:pt>
    <dgm:pt modelId="{E0EBB4AE-4EE2-4EC5-9CC0-742B4A9BB480}" type="pres">
      <dgm:prSet presAssocID="{A583E1FD-9402-4BF9-898C-A0716BFF463C}" presName="compNode" presStyleCnt="0"/>
      <dgm:spPr/>
    </dgm:pt>
    <dgm:pt modelId="{E72FDE7D-7D9D-47D8-9B61-EE05198BCAD0}" type="pres">
      <dgm:prSet presAssocID="{A583E1FD-9402-4BF9-898C-A0716BFF463C}" presName="bgRect" presStyleLbl="bgShp" presStyleIdx="2" presStyleCnt="4"/>
      <dgm:spPr/>
    </dgm:pt>
    <dgm:pt modelId="{E79185A3-8BAA-4361-9325-85E3189E3BF5}" type="pres">
      <dgm:prSet presAssocID="{A583E1FD-9402-4BF9-898C-A0716BFF463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163BD162-3F7F-4CD7-9396-EFD54A7BBCDD}" type="pres">
      <dgm:prSet presAssocID="{A583E1FD-9402-4BF9-898C-A0716BFF463C}" presName="spaceRect" presStyleCnt="0"/>
      <dgm:spPr/>
    </dgm:pt>
    <dgm:pt modelId="{58770213-1AF0-46D1-86CB-14990BCF9A76}" type="pres">
      <dgm:prSet presAssocID="{A583E1FD-9402-4BF9-898C-A0716BFF463C}" presName="parTx" presStyleLbl="revTx" presStyleIdx="2" presStyleCnt="4">
        <dgm:presLayoutVars>
          <dgm:chMax val="0"/>
          <dgm:chPref val="0"/>
        </dgm:presLayoutVars>
      </dgm:prSet>
      <dgm:spPr/>
    </dgm:pt>
    <dgm:pt modelId="{5DB4494F-8EB9-4C67-A7E5-7DAFEC8053FC}" type="pres">
      <dgm:prSet presAssocID="{E53BB9F5-4D3E-4D37-B571-D0D09CE2EEC1}" presName="sibTrans" presStyleCnt="0"/>
      <dgm:spPr/>
    </dgm:pt>
    <dgm:pt modelId="{4AA79E33-5E77-4D76-9EE8-C2F7D5DCE861}" type="pres">
      <dgm:prSet presAssocID="{B8119B1C-3772-444B-9D69-4D5C8DE20FD0}" presName="compNode" presStyleCnt="0"/>
      <dgm:spPr/>
    </dgm:pt>
    <dgm:pt modelId="{3886F638-DB36-4B67-95BC-C9F093111A5C}" type="pres">
      <dgm:prSet presAssocID="{B8119B1C-3772-444B-9D69-4D5C8DE20FD0}" presName="bgRect" presStyleLbl="bgShp" presStyleIdx="3" presStyleCnt="4"/>
      <dgm:spPr/>
    </dgm:pt>
    <dgm:pt modelId="{2A366931-BD36-4B62-92D1-B057FBA7FDCC}" type="pres">
      <dgm:prSet presAssocID="{B8119B1C-3772-444B-9D69-4D5C8DE20FD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C4B658F-C671-4013-841F-C82BA829E9C9}" type="pres">
      <dgm:prSet presAssocID="{B8119B1C-3772-444B-9D69-4D5C8DE20FD0}" presName="spaceRect" presStyleCnt="0"/>
      <dgm:spPr/>
    </dgm:pt>
    <dgm:pt modelId="{B8661FE4-C854-4104-AFE5-E528054677FF}" type="pres">
      <dgm:prSet presAssocID="{B8119B1C-3772-444B-9D69-4D5C8DE20FD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8946323-3438-49DE-9994-0471894022F3}" srcId="{B420E0D5-B7E5-409E-A95C-D2E9904AB141}" destId="{A583E1FD-9402-4BF9-898C-A0716BFF463C}" srcOrd="2" destOrd="0" parTransId="{E28BE23C-DBBD-424E-9D92-34AA578F4F29}" sibTransId="{E53BB9F5-4D3E-4D37-B571-D0D09CE2EEC1}"/>
    <dgm:cxn modelId="{8E2DAE23-D1DA-4D21-8271-1D89C326E4F5}" srcId="{B420E0D5-B7E5-409E-A95C-D2E9904AB141}" destId="{B8119B1C-3772-444B-9D69-4D5C8DE20FD0}" srcOrd="3" destOrd="0" parTransId="{841DB2DC-63A7-4DEC-8EE1-83812D20CB24}" sibTransId="{D2E955E0-18F6-4D6D-8708-23F036D98322}"/>
    <dgm:cxn modelId="{1447F341-5149-4D75-8F64-D6B619CA5F93}" type="presOf" srcId="{A583E1FD-9402-4BF9-898C-A0716BFF463C}" destId="{58770213-1AF0-46D1-86CB-14990BCF9A76}" srcOrd="0" destOrd="0" presId="urn:microsoft.com/office/officeart/2018/2/layout/IconVerticalSolidList"/>
    <dgm:cxn modelId="{20FAD363-49E6-4EEE-B9F7-8C671215B0E0}" type="presOf" srcId="{B420E0D5-B7E5-409E-A95C-D2E9904AB141}" destId="{D84174C6-FD39-472B-B254-0659C0E9E3BD}" srcOrd="0" destOrd="0" presId="urn:microsoft.com/office/officeart/2018/2/layout/IconVerticalSolidList"/>
    <dgm:cxn modelId="{BF53FD63-E153-4E2D-B2B1-52765966112F}" type="presOf" srcId="{F313742B-2774-4B04-A6E2-1C6536CC5EB5}" destId="{E9077132-130F-4058-8A1E-2ED76A8FA60C}" srcOrd="0" destOrd="0" presId="urn:microsoft.com/office/officeart/2018/2/layout/IconVerticalSolidList"/>
    <dgm:cxn modelId="{FCC96F47-FCF6-4516-9E4C-1D0B9F88F994}" type="presOf" srcId="{92578EC2-5DD5-4AC4-9B75-38F208EDDB5C}" destId="{45D6DF42-6B90-4A82-B368-161ACE13DA3C}" srcOrd="0" destOrd="0" presId="urn:microsoft.com/office/officeart/2018/2/layout/IconVerticalSolidList"/>
    <dgm:cxn modelId="{5E286B83-22EB-4709-AACB-D4423536C979}" srcId="{B420E0D5-B7E5-409E-A95C-D2E9904AB141}" destId="{92578EC2-5DD5-4AC4-9B75-38F208EDDB5C}" srcOrd="0" destOrd="0" parTransId="{72FB8352-C698-45B2-A55A-46D975FB6F5F}" sibTransId="{13EAFAB4-02CF-48BE-9FEA-1194408B6514}"/>
    <dgm:cxn modelId="{C35005B7-6291-4FEF-B1CA-A8C31F1AB00B}" srcId="{B420E0D5-B7E5-409E-A95C-D2E9904AB141}" destId="{F313742B-2774-4B04-A6E2-1C6536CC5EB5}" srcOrd="1" destOrd="0" parTransId="{08C51A24-47E0-4551-8F80-E88E4F86380E}" sibTransId="{14497295-2EE8-4C53-B40E-77915B5CBB44}"/>
    <dgm:cxn modelId="{68CB3AFE-1E23-4FE6-AD72-E45F2927528A}" type="presOf" srcId="{B8119B1C-3772-444B-9D69-4D5C8DE20FD0}" destId="{B8661FE4-C854-4104-AFE5-E528054677FF}" srcOrd="0" destOrd="0" presId="urn:microsoft.com/office/officeart/2018/2/layout/IconVerticalSolidList"/>
    <dgm:cxn modelId="{AFEE7268-9C55-4B9E-B681-C68A3AD55D6F}" type="presParOf" srcId="{D84174C6-FD39-472B-B254-0659C0E9E3BD}" destId="{46048284-410F-4DAB-B61F-234755D22D8C}" srcOrd="0" destOrd="0" presId="urn:microsoft.com/office/officeart/2018/2/layout/IconVerticalSolidList"/>
    <dgm:cxn modelId="{1B92FA8A-D0E2-4DB5-A509-812AB0673515}" type="presParOf" srcId="{46048284-410F-4DAB-B61F-234755D22D8C}" destId="{5959D100-1518-4032-A9EC-C005F462F357}" srcOrd="0" destOrd="0" presId="urn:microsoft.com/office/officeart/2018/2/layout/IconVerticalSolidList"/>
    <dgm:cxn modelId="{9CE6D4D2-F87E-408A-A559-C51D633756F8}" type="presParOf" srcId="{46048284-410F-4DAB-B61F-234755D22D8C}" destId="{5196A871-CF5D-4539-8FD5-3E47692C8630}" srcOrd="1" destOrd="0" presId="urn:microsoft.com/office/officeart/2018/2/layout/IconVerticalSolidList"/>
    <dgm:cxn modelId="{9AAECEDC-BF37-478E-A339-F230B636BCC1}" type="presParOf" srcId="{46048284-410F-4DAB-B61F-234755D22D8C}" destId="{2BDC9C7B-2A01-4378-89BD-826BD8DBB33E}" srcOrd="2" destOrd="0" presId="urn:microsoft.com/office/officeart/2018/2/layout/IconVerticalSolidList"/>
    <dgm:cxn modelId="{5A4BA6D5-633E-4B3A-883F-E5179B671F22}" type="presParOf" srcId="{46048284-410F-4DAB-B61F-234755D22D8C}" destId="{45D6DF42-6B90-4A82-B368-161ACE13DA3C}" srcOrd="3" destOrd="0" presId="urn:microsoft.com/office/officeart/2018/2/layout/IconVerticalSolidList"/>
    <dgm:cxn modelId="{E64F7A97-D74A-4ECE-B766-66F5DED4B2B5}" type="presParOf" srcId="{D84174C6-FD39-472B-B254-0659C0E9E3BD}" destId="{0A8F5EDA-F267-4430-9F5B-9DA4EF046295}" srcOrd="1" destOrd="0" presId="urn:microsoft.com/office/officeart/2018/2/layout/IconVerticalSolidList"/>
    <dgm:cxn modelId="{6C0F3CC2-8AB2-4F65-B688-E8A16A69D247}" type="presParOf" srcId="{D84174C6-FD39-472B-B254-0659C0E9E3BD}" destId="{DFBA5404-9320-4916-A1A9-671F6750230B}" srcOrd="2" destOrd="0" presId="urn:microsoft.com/office/officeart/2018/2/layout/IconVerticalSolidList"/>
    <dgm:cxn modelId="{9453A5E5-B6D4-484F-B90C-CD83EE3DFC66}" type="presParOf" srcId="{DFBA5404-9320-4916-A1A9-671F6750230B}" destId="{753BCF10-C3CB-43AD-8155-D72A9B2C084B}" srcOrd="0" destOrd="0" presId="urn:microsoft.com/office/officeart/2018/2/layout/IconVerticalSolidList"/>
    <dgm:cxn modelId="{7DB1CCD2-D37C-4ED2-958D-C2FDF7422C76}" type="presParOf" srcId="{DFBA5404-9320-4916-A1A9-671F6750230B}" destId="{96911AEC-05D7-43C3-9A58-1613E6A9E384}" srcOrd="1" destOrd="0" presId="urn:microsoft.com/office/officeart/2018/2/layout/IconVerticalSolidList"/>
    <dgm:cxn modelId="{5AC6F21F-9C8E-459D-B3EB-BC6EA2BC9978}" type="presParOf" srcId="{DFBA5404-9320-4916-A1A9-671F6750230B}" destId="{9AB02BFA-1786-4110-919B-436EB7D7B68E}" srcOrd="2" destOrd="0" presId="urn:microsoft.com/office/officeart/2018/2/layout/IconVerticalSolidList"/>
    <dgm:cxn modelId="{B747D521-4363-4E17-A96F-7D727F7DC68C}" type="presParOf" srcId="{DFBA5404-9320-4916-A1A9-671F6750230B}" destId="{E9077132-130F-4058-8A1E-2ED76A8FA60C}" srcOrd="3" destOrd="0" presId="urn:microsoft.com/office/officeart/2018/2/layout/IconVerticalSolidList"/>
    <dgm:cxn modelId="{AF585B50-87A3-4D84-A4EC-A513E82606A5}" type="presParOf" srcId="{D84174C6-FD39-472B-B254-0659C0E9E3BD}" destId="{63FA17A4-9C01-4EEC-A9F3-B6C8D89ECD35}" srcOrd="3" destOrd="0" presId="urn:microsoft.com/office/officeart/2018/2/layout/IconVerticalSolidList"/>
    <dgm:cxn modelId="{6D81FCDF-B25A-43FD-89DF-83A57EE1725C}" type="presParOf" srcId="{D84174C6-FD39-472B-B254-0659C0E9E3BD}" destId="{E0EBB4AE-4EE2-4EC5-9CC0-742B4A9BB480}" srcOrd="4" destOrd="0" presId="urn:microsoft.com/office/officeart/2018/2/layout/IconVerticalSolidList"/>
    <dgm:cxn modelId="{C53A77A6-B483-4833-922E-BE9BC66F4DA4}" type="presParOf" srcId="{E0EBB4AE-4EE2-4EC5-9CC0-742B4A9BB480}" destId="{E72FDE7D-7D9D-47D8-9B61-EE05198BCAD0}" srcOrd="0" destOrd="0" presId="urn:microsoft.com/office/officeart/2018/2/layout/IconVerticalSolidList"/>
    <dgm:cxn modelId="{B3583B93-A606-49C4-A063-FF806F482499}" type="presParOf" srcId="{E0EBB4AE-4EE2-4EC5-9CC0-742B4A9BB480}" destId="{E79185A3-8BAA-4361-9325-85E3189E3BF5}" srcOrd="1" destOrd="0" presId="urn:microsoft.com/office/officeart/2018/2/layout/IconVerticalSolidList"/>
    <dgm:cxn modelId="{26F0C9C2-77EE-458F-9BD2-AEFBED52E11F}" type="presParOf" srcId="{E0EBB4AE-4EE2-4EC5-9CC0-742B4A9BB480}" destId="{163BD162-3F7F-4CD7-9396-EFD54A7BBCDD}" srcOrd="2" destOrd="0" presId="urn:microsoft.com/office/officeart/2018/2/layout/IconVerticalSolidList"/>
    <dgm:cxn modelId="{FC3DF3FD-0741-428B-9EF3-8F7409B03FEF}" type="presParOf" srcId="{E0EBB4AE-4EE2-4EC5-9CC0-742B4A9BB480}" destId="{58770213-1AF0-46D1-86CB-14990BCF9A76}" srcOrd="3" destOrd="0" presId="urn:microsoft.com/office/officeart/2018/2/layout/IconVerticalSolidList"/>
    <dgm:cxn modelId="{6AECAC29-AF0F-4E26-AB47-741F6355ACEC}" type="presParOf" srcId="{D84174C6-FD39-472B-B254-0659C0E9E3BD}" destId="{5DB4494F-8EB9-4C67-A7E5-7DAFEC8053FC}" srcOrd="5" destOrd="0" presId="urn:microsoft.com/office/officeart/2018/2/layout/IconVerticalSolidList"/>
    <dgm:cxn modelId="{31BC066F-6AF7-42B4-9922-5C038CB67A53}" type="presParOf" srcId="{D84174C6-FD39-472B-B254-0659C0E9E3BD}" destId="{4AA79E33-5E77-4D76-9EE8-C2F7D5DCE861}" srcOrd="6" destOrd="0" presId="urn:microsoft.com/office/officeart/2018/2/layout/IconVerticalSolidList"/>
    <dgm:cxn modelId="{C79283B7-B361-493F-B844-2F7F43EEF6E0}" type="presParOf" srcId="{4AA79E33-5E77-4D76-9EE8-C2F7D5DCE861}" destId="{3886F638-DB36-4B67-95BC-C9F093111A5C}" srcOrd="0" destOrd="0" presId="urn:microsoft.com/office/officeart/2018/2/layout/IconVerticalSolidList"/>
    <dgm:cxn modelId="{4CC8714E-6555-49A9-BF58-0539D19962C7}" type="presParOf" srcId="{4AA79E33-5E77-4D76-9EE8-C2F7D5DCE861}" destId="{2A366931-BD36-4B62-92D1-B057FBA7FDCC}" srcOrd="1" destOrd="0" presId="urn:microsoft.com/office/officeart/2018/2/layout/IconVerticalSolidList"/>
    <dgm:cxn modelId="{EDFDC14F-27F7-44C8-93F6-08C7C82C1C8B}" type="presParOf" srcId="{4AA79E33-5E77-4D76-9EE8-C2F7D5DCE861}" destId="{8C4B658F-C671-4013-841F-C82BA829E9C9}" srcOrd="2" destOrd="0" presId="urn:microsoft.com/office/officeart/2018/2/layout/IconVerticalSolidList"/>
    <dgm:cxn modelId="{2BC45E34-CE2A-489C-8DCE-E86E145E63A4}" type="presParOf" srcId="{4AA79E33-5E77-4D76-9EE8-C2F7D5DCE861}" destId="{B8661FE4-C854-4104-AFE5-E528054677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9D100-1518-4032-A9EC-C005F462F357}">
      <dsp:nvSpPr>
        <dsp:cNvPr id="0" name=""/>
        <dsp:cNvSpPr/>
      </dsp:nvSpPr>
      <dsp:spPr>
        <a:xfrm>
          <a:off x="0" y="1930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6A871-CF5D-4539-8FD5-3E47692C8630}">
      <dsp:nvSpPr>
        <dsp:cNvPr id="0" name=""/>
        <dsp:cNvSpPr/>
      </dsp:nvSpPr>
      <dsp:spPr>
        <a:xfrm>
          <a:off x="295923" y="222038"/>
          <a:ext cx="538042" cy="5380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6DF42-6B90-4A82-B368-161ACE13DA3C}">
      <dsp:nvSpPr>
        <dsp:cNvPr id="0" name=""/>
        <dsp:cNvSpPr/>
      </dsp:nvSpPr>
      <dsp:spPr>
        <a:xfrm>
          <a:off x="1129888" y="1930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‘Structural processing has no value to memory’- what do you think?</a:t>
          </a:r>
          <a:endParaRPr lang="en-US" sz="2200" kern="1200"/>
        </a:p>
      </dsp:txBody>
      <dsp:txXfrm>
        <a:off x="1129888" y="1930"/>
        <a:ext cx="10493151" cy="978258"/>
      </dsp:txXfrm>
    </dsp:sp>
    <dsp:sp modelId="{753BCF10-C3CB-43AD-8155-D72A9B2C084B}">
      <dsp:nvSpPr>
        <dsp:cNvPr id="0" name=""/>
        <dsp:cNvSpPr/>
      </dsp:nvSpPr>
      <dsp:spPr>
        <a:xfrm>
          <a:off x="0" y="1224753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11AEC-05D7-43C3-9A58-1613E6A9E384}">
      <dsp:nvSpPr>
        <dsp:cNvPr id="0" name=""/>
        <dsp:cNvSpPr/>
      </dsp:nvSpPr>
      <dsp:spPr>
        <a:xfrm>
          <a:off x="295923" y="1444861"/>
          <a:ext cx="538042" cy="5380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77132-130F-4058-8A1E-2ED76A8FA60C}">
      <dsp:nvSpPr>
        <dsp:cNvPr id="0" name=""/>
        <dsp:cNvSpPr/>
      </dsp:nvSpPr>
      <dsp:spPr>
        <a:xfrm>
          <a:off x="1129888" y="1224753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What do you think are the most useful strategies for revision?</a:t>
          </a:r>
          <a:endParaRPr lang="en-US" sz="2200" kern="1200"/>
        </a:p>
      </dsp:txBody>
      <dsp:txXfrm>
        <a:off x="1129888" y="1224753"/>
        <a:ext cx="10493151" cy="978258"/>
      </dsp:txXfrm>
    </dsp:sp>
    <dsp:sp modelId="{E72FDE7D-7D9D-47D8-9B61-EE05198BCAD0}">
      <dsp:nvSpPr>
        <dsp:cNvPr id="0" name=""/>
        <dsp:cNvSpPr/>
      </dsp:nvSpPr>
      <dsp:spPr>
        <a:xfrm>
          <a:off x="0" y="2447576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185A3-8BAA-4361-9325-85E3189E3BF5}">
      <dsp:nvSpPr>
        <dsp:cNvPr id="0" name=""/>
        <dsp:cNvSpPr/>
      </dsp:nvSpPr>
      <dsp:spPr>
        <a:xfrm>
          <a:off x="295923" y="2667685"/>
          <a:ext cx="538042" cy="5380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70213-1AF0-46D1-86CB-14990BCF9A76}">
      <dsp:nvSpPr>
        <dsp:cNvPr id="0" name=""/>
        <dsp:cNvSpPr/>
      </dsp:nvSpPr>
      <dsp:spPr>
        <a:xfrm>
          <a:off x="1129888" y="2447576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Is semantic processing </a:t>
          </a:r>
          <a:r>
            <a:rPr lang="en-GB" sz="2200" b="1" kern="1200" baseline="0"/>
            <a:t>always</a:t>
          </a:r>
          <a:r>
            <a:rPr lang="en-GB" sz="2200" kern="1200" baseline="0"/>
            <a:t> the best strategy for revision? Why or why not?</a:t>
          </a:r>
          <a:endParaRPr lang="en-US" sz="2200" kern="1200"/>
        </a:p>
      </dsp:txBody>
      <dsp:txXfrm>
        <a:off x="1129888" y="2447576"/>
        <a:ext cx="10493151" cy="978258"/>
      </dsp:txXfrm>
    </dsp:sp>
    <dsp:sp modelId="{3886F638-DB36-4B67-95BC-C9F093111A5C}">
      <dsp:nvSpPr>
        <dsp:cNvPr id="0" name=""/>
        <dsp:cNvSpPr/>
      </dsp:nvSpPr>
      <dsp:spPr>
        <a:xfrm>
          <a:off x="0" y="3670400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66931-BD36-4B62-92D1-B057FBA7FDCC}">
      <dsp:nvSpPr>
        <dsp:cNvPr id="0" name=""/>
        <dsp:cNvSpPr/>
      </dsp:nvSpPr>
      <dsp:spPr>
        <a:xfrm>
          <a:off x="295923" y="3890508"/>
          <a:ext cx="538042" cy="5380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61FE4-C854-4104-AFE5-E528054677FF}">
      <dsp:nvSpPr>
        <dsp:cNvPr id="0" name=""/>
        <dsp:cNvSpPr/>
      </dsp:nvSpPr>
      <dsp:spPr>
        <a:xfrm>
          <a:off x="1129888" y="3670400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 dirty="0"/>
            <a:t>Explain one revision strategy idea you disagree would work?</a:t>
          </a:r>
          <a:endParaRPr lang="en-US" sz="2200" kern="1200" dirty="0"/>
        </a:p>
      </dsp:txBody>
      <dsp:txXfrm>
        <a:off x="1129888" y="3670400"/>
        <a:ext cx="10493151" cy="97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Describe storage in memory</a:t>
            </a:r>
          </a:p>
          <a:p>
            <a:r>
              <a:rPr lang="en-GB" dirty="0"/>
              <a:t>Explain three levels of processing in memory</a:t>
            </a:r>
          </a:p>
          <a:p>
            <a:r>
              <a:rPr lang="en-GB" dirty="0"/>
              <a:t>Apply knowledge of levels of processing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9200C-2098-8260-8FB1-723FC503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2B19-20DB-4A5D-59CC-4269663C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Class statement discussion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75510D-EAC0-DB22-A679-760472E9A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059587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78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4DE5-7939-2FDC-CB03-EBFEF656E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7309F4-9621-86BE-CAEA-5CA80269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 quiz 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C9A3B01-6C5F-8943-9A77-76C67E276C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5D137-EE8E-34DD-1E48-29F9E31DEDB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/>
              <a:t>What is the deepest type of processing?</a:t>
            </a:r>
          </a:p>
          <a:p>
            <a:pPr marL="742950" indent="-742950">
              <a:buAutoNum type="arabicPeriod"/>
            </a:pPr>
            <a:endParaRPr lang="en-US"/>
          </a:p>
          <a:p>
            <a:pPr marL="742950" indent="-742950">
              <a:buAutoNum type="arabicPeriod"/>
            </a:pPr>
            <a:r>
              <a:rPr lang="en-US"/>
              <a:t>State one example of phonemic processing.</a:t>
            </a:r>
          </a:p>
          <a:p>
            <a:pPr marL="742950" indent="-742950">
              <a:buAutoNum type="arabicPeriod"/>
            </a:pPr>
            <a:endParaRPr lang="en-US"/>
          </a:p>
          <a:p>
            <a:pPr marL="742950" indent="-742950">
              <a:buAutoNum type="arabicPeriod"/>
            </a:pPr>
            <a:r>
              <a:rPr lang="en-US"/>
              <a:t>Which level of processing offer best access for recall?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196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0870F-BD51-44D3-2A5E-1FADBC51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2245AC-CF68-98BC-F5D7-73688708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/>
              <a:t>Quiz answers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247DACC-AE79-3A70-00C5-1C47DBDB47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8C6E0-7228-FA5E-E53F-8DD0A75EA45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/>
              <a:t>Semantic (meaning)</a:t>
            </a:r>
          </a:p>
          <a:p>
            <a:pPr marL="742950" indent="-742950">
              <a:buAutoNum type="arabicPeriod"/>
            </a:pPr>
            <a:endParaRPr lang="en-US"/>
          </a:p>
          <a:p>
            <a:pPr marL="742950" indent="-742950">
              <a:buAutoNum type="arabicPeriod"/>
            </a:pPr>
            <a:r>
              <a:rPr lang="en-US"/>
              <a:t>Rhyming words</a:t>
            </a:r>
          </a:p>
          <a:p>
            <a:pPr marL="742950" indent="-742950">
              <a:buAutoNum type="arabicPeriod"/>
            </a:pPr>
            <a:endParaRPr lang="en-US"/>
          </a:p>
          <a:p>
            <a:pPr marL="742950" indent="-742950">
              <a:buAutoNum type="arabicPeriod"/>
            </a:pPr>
            <a:r>
              <a:rPr lang="en-US"/>
              <a:t>Deep (semantic)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4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500"/>
              <a:t>S</a:t>
            </a:r>
            <a:r>
              <a:rPr lang="en-GB" sz="2500"/>
              <a:t>tarter activity: Write down three strategies you use for learning or revision.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Think, pair, share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/>
              <a:t>Discuss your ideas with a partner.</a:t>
            </a:r>
          </a:p>
          <a:p>
            <a:pPr marL="742950" indent="-742950">
              <a:buAutoNum type="arabicPeriod"/>
            </a:pPr>
            <a:endParaRPr lang="en-US"/>
          </a:p>
          <a:p>
            <a:pPr marL="742950" indent="-742950">
              <a:buAutoNum type="arabicPeriod"/>
            </a:pPr>
            <a:r>
              <a:rPr lang="en-US"/>
              <a:t>Which strategies work best? Why do you think this is?</a:t>
            </a:r>
          </a:p>
          <a:p>
            <a:pPr marL="742950" indent="-742950">
              <a:buAutoNum type="arabicPeriod"/>
            </a:pPr>
            <a:endParaRPr lang="en-US"/>
          </a:p>
          <a:p>
            <a:pPr marL="742950" indent="-742950">
              <a:buAutoNum type="arabicPeriod"/>
            </a:pPr>
            <a:r>
              <a:rPr lang="en-US"/>
              <a:t>Share your ideas with the class.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 of revision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3550752" cy="43200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Visual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13280" y="1836000"/>
            <a:ext cx="4007760" cy="43200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Auditory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137B4C5-C8FC-48A6-588C-AC1F33495AD6}"/>
              </a:ext>
            </a:extLst>
          </p:cNvPr>
          <p:cNvSpPr txBox="1">
            <a:spLocks/>
          </p:cNvSpPr>
          <p:nvPr/>
        </p:nvSpPr>
        <p:spPr>
          <a:xfrm>
            <a:off x="7872240" y="1836000"/>
            <a:ext cx="4007760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Meaning 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Levels of processing (</a:t>
            </a:r>
            <a:r>
              <a:rPr lang="en-GB" dirty="0" err="1"/>
              <a:t>LoP</a:t>
            </a:r>
            <a:r>
              <a:rPr lang="en-GB" dirty="0"/>
              <a:t>) model of memory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GB" dirty="0" err="1"/>
              <a:t>ocus</a:t>
            </a:r>
            <a:r>
              <a:rPr lang="en-GB" dirty="0"/>
              <a:t> on visual features e.g. colour or size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GB" dirty="0" err="1"/>
              <a:t>tructural</a:t>
            </a:r>
            <a:r>
              <a:rPr lang="en-GB" dirty="0"/>
              <a:t> processing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GB" dirty="0" err="1"/>
              <a:t>ocus</a:t>
            </a:r>
            <a:r>
              <a:rPr lang="en-GB" dirty="0"/>
              <a:t> on auditory features e.g. what does it sound like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0048" y="3192463"/>
            <a:ext cx="2396176" cy="398894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GB" dirty="0" err="1"/>
              <a:t>honemic</a:t>
            </a:r>
            <a:r>
              <a:rPr lang="en-GB" dirty="0"/>
              <a:t> processing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Focus on meaning e.g. what does the word mean in a sentence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GB" dirty="0" err="1"/>
              <a:t>emantic</a:t>
            </a:r>
            <a:r>
              <a:rPr lang="en-GB" dirty="0"/>
              <a:t> processing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5E54A5-598E-925D-7F6B-B0D992A4FB7C}"/>
              </a:ext>
            </a:extLst>
          </p:cNvPr>
          <p:cNvCxnSpPr>
            <a:cxnSpLocks/>
          </p:cNvCxnSpPr>
          <p:nvPr/>
        </p:nvCxnSpPr>
        <p:spPr>
          <a:xfrm flipV="1">
            <a:off x="1792224" y="2322576"/>
            <a:ext cx="8010144" cy="5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1CBE56-27C1-1A22-5071-0C166C022734}"/>
              </a:ext>
            </a:extLst>
          </p:cNvPr>
          <p:cNvSpPr txBox="1"/>
          <p:nvPr/>
        </p:nvSpPr>
        <p:spPr>
          <a:xfrm>
            <a:off x="9966960" y="2103120"/>
            <a:ext cx="184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Deep processing</a:t>
            </a:r>
            <a:endParaRPr lang="en-GB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059AC-BC54-43BE-8262-146F4961B9DA}"/>
              </a:ext>
            </a:extLst>
          </p:cNvPr>
          <p:cNvSpPr txBox="1"/>
          <p:nvPr/>
        </p:nvSpPr>
        <p:spPr>
          <a:xfrm>
            <a:off x="296560" y="2056835"/>
            <a:ext cx="184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Shallow processing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Levels of processing (</a:t>
            </a:r>
            <a:r>
              <a:rPr lang="en-GB" dirty="0" err="1"/>
              <a:t>LoP</a:t>
            </a:r>
            <a:r>
              <a:rPr lang="en-GB" dirty="0"/>
              <a:t>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Storage is a by-product of information processing.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more deeply processed information is (</a:t>
            </a:r>
            <a:r>
              <a:rPr lang="en-GB" b="1" dirty="0"/>
              <a:t>input</a:t>
            </a:r>
            <a:r>
              <a:rPr lang="en-GB" dirty="0"/>
              <a:t>), the easier it will be to recall.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Capacity</a:t>
            </a:r>
            <a:r>
              <a:rPr lang="en-GB" dirty="0"/>
              <a:t> and </a:t>
            </a:r>
            <a:r>
              <a:rPr lang="en-GB" b="1" dirty="0"/>
              <a:t>duration</a:t>
            </a:r>
            <a:r>
              <a:rPr lang="en-GB" dirty="0"/>
              <a:t> are potentially greater with deeper processing.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Access</a:t>
            </a:r>
            <a:r>
              <a:rPr lang="en-GB" dirty="0"/>
              <a:t> is usually easier the deeper the information processing.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For the following scenario, design three revision strategies, each using a different level of processing.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2200"/>
              <a:t>J</a:t>
            </a:r>
            <a:r>
              <a:rPr lang="en-GB" sz="2200" err="1"/>
              <a:t>amal</a:t>
            </a:r>
            <a:r>
              <a:rPr lang="en-GB" sz="2200"/>
              <a:t> is learning new Spanish vocabulary. He must revise the vocabulary for a text next week.</a:t>
            </a:r>
          </a:p>
        </p:txBody>
      </p:sp>
      <p:pic>
        <p:nvPicPr>
          <p:cNvPr id="4" name="Video 3" descr="Floating Numbers And Letters On Top Of A Book">
            <a:extLst>
              <a:ext uri="{FF2B5EF4-FFF2-40B4-BE49-F238E27FC236}">
                <a16:creationId xmlns:a16="http://schemas.microsoft.com/office/drawing/2014/main" id="{7C18A61E-856C-7186-A9F5-D04EE2992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9504" b="19566"/>
          <a:stretch>
            <a:fillRect/>
          </a:stretch>
        </p:blipFill>
        <p:spPr>
          <a:xfrm>
            <a:off x="180000" y="1836000"/>
            <a:ext cx="11623040" cy="465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Novel scenario ideas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638256"/>
              </p:ext>
            </p:extLst>
          </p:nvPr>
        </p:nvGraphicFramePr>
        <p:xfrm>
          <a:off x="180000" y="2122098"/>
          <a:ext cx="11623041" cy="4078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459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6208451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16980">
                <a:tc>
                  <a:txBody>
                    <a:bodyPr/>
                    <a:lstStyle/>
                    <a:p>
                      <a:r>
                        <a:rPr lang="en-US" sz="2500">
                          <a:solidFill>
                            <a:srgbClr val="CC58B0"/>
                          </a:solidFill>
                          <a:latin typeface="+mn-lt"/>
                        </a:rPr>
                        <a:t>L</a:t>
                      </a:r>
                      <a:r>
                        <a:rPr lang="en-GB" sz="2500">
                          <a:solidFill>
                            <a:srgbClr val="CC58B0"/>
                          </a:solidFill>
                          <a:latin typeface="+mn-lt"/>
                        </a:rPr>
                        <a:t>evel of processing</a:t>
                      </a:r>
                    </a:p>
                  </a:txBody>
                  <a:tcPr marL="95737" marR="95737" marT="47868" marB="4786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5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Revision strategy</a:t>
                      </a:r>
                      <a:endParaRPr lang="en-GB" sz="25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95737" marR="95737" marT="47868" marB="4786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899927">
                <a:tc>
                  <a:txBody>
                    <a:bodyPr/>
                    <a:lstStyle/>
                    <a:p>
                      <a:r>
                        <a:rPr lang="en-GB" sz="25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Structural</a:t>
                      </a:r>
                      <a:endParaRPr lang="en-GB" sz="25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737" marR="95737" marT="47868" marB="47868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GB" sz="25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e-write the words repeatedly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5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737" marR="95737" marT="47868" marB="47868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899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Phonemic</a:t>
                      </a:r>
                      <a:endParaRPr lang="en-GB" sz="25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25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95737" marR="95737" marT="47868" marB="4786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e.g. repeat words out loud in a chant</a:t>
                      </a:r>
                      <a:endParaRPr lang="en-GB" sz="25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737" marR="95737" marT="47868" marB="4786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1282875">
                <a:tc>
                  <a:txBody>
                    <a:bodyPr/>
                    <a:lstStyle/>
                    <a:p>
                      <a:r>
                        <a:rPr lang="en-GB" sz="25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Semantic</a:t>
                      </a:r>
                    </a:p>
                  </a:txBody>
                  <a:tcPr marL="95737" marR="95737" marT="47868" marB="47868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e.g. use the words in sentences to create a story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5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737" marR="95737" marT="47868" marB="47868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78685"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5737" marR="95737" marT="47868" marB="4786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900"/>
                    </a:p>
                  </a:txBody>
                  <a:tcPr marL="95737" marR="95737" marT="47868" marB="4786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7VPTP7ZE6X33-783906844-8005</_dlc_DocId>
    <_dlc_DocIdUrl xmlns="9ad1216b-cdc1-40e2-a0c2-94597fd44697">
      <Url>https://cambridgeorg.sharepoint.com/sites/cie/education/pd/Curriculum_Support/_layouts/15/DocIdRedir.aspx?ID=7VPTP7ZE6X33-783906844-8005</Url>
      <Description>7VPTP7ZE6X33-783906844-8005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c075f540-5f70-45df-a134-17c4911f7fbe"/>
    <ds:schemaRef ds:uri="http://purl.org/dc/terms/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365</TotalTime>
  <Words>363</Words>
  <Application>Microsoft Office PowerPoint</Application>
  <PresentationFormat>Widescreen</PresentationFormat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Georgia</vt:lpstr>
      <vt:lpstr>Office Theme</vt:lpstr>
      <vt:lpstr>PowerPoint Presentation</vt:lpstr>
      <vt:lpstr>Starter activity: Write down three strategies you use for learning or revision.</vt:lpstr>
      <vt:lpstr>Think, pair, share</vt:lpstr>
      <vt:lpstr>Features of revision strategies</vt:lpstr>
      <vt:lpstr>Levels of processing (LoP) model of memory</vt:lpstr>
      <vt:lpstr>Levels of processing (LoP)</vt:lpstr>
      <vt:lpstr>For the following scenario, design three revision strategies, each using a different level of processing.</vt:lpstr>
      <vt:lpstr>Jamal is learning new Spanish vocabulary. He must revise the vocabulary for a text next week.</vt:lpstr>
      <vt:lpstr>Novel scenario ideas</vt:lpstr>
      <vt:lpstr>Class statement discussion</vt:lpstr>
      <vt:lpstr>Check your understanding quiz </vt:lpstr>
      <vt:lpstr>Quiz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5</cp:revision>
  <dcterms:created xsi:type="dcterms:W3CDTF">2023-10-09T12:44:25Z</dcterms:created>
  <dcterms:modified xsi:type="dcterms:W3CDTF">2025-10-09T11:00:08Z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b0de69aa-d865-4f34-91d8-65fb45d14e85</vt:lpwstr>
  </property>
</Properties>
</file>