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44" r:id="rId6"/>
    <p:sldId id="298" r:id="rId7"/>
    <p:sldId id="345" r:id="rId8"/>
    <p:sldId id="336" r:id="rId9"/>
    <p:sldId id="346" r:id="rId10"/>
    <p:sldId id="318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2FE80-ACDB-448B-8F0E-C6F747EF6678}" v="7" dt="2025-10-15T09:20:19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A1B2FE80-ACDB-448B-8F0E-C6F747EF6678}"/>
    <pc:docChg chg="undo custSel addSld delSld modSld">
      <pc:chgData name="Karolyn Feliciani" userId="4076af5d-4c02-40b8-bc9d-56f6c404e751" providerId="ADAL" clId="{A1B2FE80-ACDB-448B-8F0E-C6F747EF6678}" dt="2025-10-15T09:21:17.286" v="147" actId="20577"/>
      <pc:docMkLst>
        <pc:docMk/>
      </pc:docMkLst>
      <pc:sldChg chg="modSp mod modClrScheme chgLayout">
        <pc:chgData name="Karolyn Feliciani" userId="4076af5d-4c02-40b8-bc9d-56f6c404e751" providerId="ADAL" clId="{A1B2FE80-ACDB-448B-8F0E-C6F747EF6678}" dt="2025-10-15T09:11:49.103" v="13" actId="20577"/>
        <pc:sldMkLst>
          <pc:docMk/>
          <pc:sldMk cId="1677304970" sldId="298"/>
        </pc:sldMkLst>
        <pc:spChg chg="mod">
          <ac:chgData name="Karolyn Feliciani" userId="4076af5d-4c02-40b8-bc9d-56f6c404e751" providerId="ADAL" clId="{A1B2FE80-ACDB-448B-8F0E-C6F747EF6678}" dt="2025-10-15T09:11:49.103" v="13" actId="20577"/>
          <ac:spMkLst>
            <pc:docMk/>
            <pc:sldMk cId="1677304970" sldId="298"/>
            <ac:spMk id="4" creationId="{8A3FCDC3-543C-8905-8EB4-3AC0E32FFFFF}"/>
          </ac:spMkLst>
        </pc:spChg>
        <pc:picChg chg="mod ord">
          <ac:chgData name="Karolyn Feliciani" userId="4076af5d-4c02-40b8-bc9d-56f6c404e751" providerId="ADAL" clId="{A1B2FE80-ACDB-448B-8F0E-C6F747EF6678}" dt="2025-10-15T09:11:43.220" v="12" actId="26606"/>
          <ac:picMkLst>
            <pc:docMk/>
            <pc:sldMk cId="1677304970" sldId="298"/>
            <ac:picMk id="9" creationId="{6EC199B4-AE9E-D193-1ABE-CD3150FFC3C1}"/>
          </ac:picMkLst>
        </pc:picChg>
      </pc:sldChg>
      <pc:sldChg chg="addSp delSp modSp mod modClrScheme chgLayout">
        <pc:chgData name="Karolyn Feliciani" userId="4076af5d-4c02-40b8-bc9d-56f6c404e751" providerId="ADAL" clId="{A1B2FE80-ACDB-448B-8F0E-C6F747EF6678}" dt="2025-10-15T09:21:17.286" v="147" actId="20577"/>
        <pc:sldMkLst>
          <pc:docMk/>
          <pc:sldMk cId="2771976208" sldId="307"/>
        </pc:sldMkLst>
        <pc:spChg chg="del mod">
          <ac:chgData name="Karolyn Feliciani" userId="4076af5d-4c02-40b8-bc9d-56f6c404e751" providerId="ADAL" clId="{A1B2FE80-ACDB-448B-8F0E-C6F747EF6678}" dt="2025-10-15T09:19:37.017" v="107" actId="26606"/>
          <ac:spMkLst>
            <pc:docMk/>
            <pc:sldMk cId="2771976208" sldId="307"/>
            <ac:spMk id="2" creationId="{5E12151D-E29A-FDF0-294D-5091731AA87F}"/>
          </ac:spMkLst>
        </pc:spChg>
        <pc:spChg chg="add mod">
          <ac:chgData name="Karolyn Feliciani" userId="4076af5d-4c02-40b8-bc9d-56f6c404e751" providerId="ADAL" clId="{A1B2FE80-ACDB-448B-8F0E-C6F747EF6678}" dt="2025-10-15T09:21:17.286" v="147" actId="20577"/>
          <ac:spMkLst>
            <pc:docMk/>
            <pc:sldMk cId="2771976208" sldId="307"/>
            <ac:spMk id="3" creationId="{1C1B9A92-9C38-2690-DD6C-B49888718705}"/>
          </ac:spMkLst>
        </pc:spChg>
        <pc:spChg chg="del mod">
          <ac:chgData name="Karolyn Feliciani" userId="4076af5d-4c02-40b8-bc9d-56f6c404e751" providerId="ADAL" clId="{A1B2FE80-ACDB-448B-8F0E-C6F747EF6678}" dt="2025-10-15T09:19:14.655" v="104" actId="21"/>
          <ac:spMkLst>
            <pc:docMk/>
            <pc:sldMk cId="2771976208" sldId="307"/>
            <ac:spMk id="4" creationId="{9630AC9F-6198-3171-EC07-9194D7A14AEC}"/>
          </ac:spMkLst>
        </pc:spChg>
        <pc:spChg chg="add del mod">
          <ac:chgData name="Karolyn Feliciani" userId="4076af5d-4c02-40b8-bc9d-56f6c404e751" providerId="ADAL" clId="{A1B2FE80-ACDB-448B-8F0E-C6F747EF6678}" dt="2025-10-15T09:19:37.017" v="107" actId="26606"/>
          <ac:spMkLst>
            <pc:docMk/>
            <pc:sldMk cId="2771976208" sldId="307"/>
            <ac:spMk id="6" creationId="{B3395ED4-5776-F500-734C-C13FEB6DF258}"/>
          </ac:spMkLst>
        </pc:spChg>
        <pc:spChg chg="add mod">
          <ac:chgData name="Karolyn Feliciani" userId="4076af5d-4c02-40b8-bc9d-56f6c404e751" providerId="ADAL" clId="{A1B2FE80-ACDB-448B-8F0E-C6F747EF6678}" dt="2025-10-15T09:19:37.017" v="107" actId="26606"/>
          <ac:spMkLst>
            <pc:docMk/>
            <pc:sldMk cId="2771976208" sldId="307"/>
            <ac:spMk id="9" creationId="{FA4424FA-D1C3-BEE5-C1B1-B2D5CE50BC1C}"/>
          </ac:spMkLst>
        </pc:spChg>
        <pc:spChg chg="add del mod">
          <ac:chgData name="Karolyn Feliciani" userId="4076af5d-4c02-40b8-bc9d-56f6c404e751" providerId="ADAL" clId="{A1B2FE80-ACDB-448B-8F0E-C6F747EF6678}" dt="2025-10-15T09:19:37.017" v="107" actId="26606"/>
          <ac:spMkLst>
            <pc:docMk/>
            <pc:sldMk cId="2771976208" sldId="307"/>
            <ac:spMk id="11" creationId="{E032B626-E007-05B2-78CF-B1E6A4E8FCE0}"/>
          </ac:spMkLst>
        </pc:spChg>
        <pc:graphicFrameChg chg="add mod modGraphic">
          <ac:chgData name="Karolyn Feliciani" userId="4076af5d-4c02-40b8-bc9d-56f6c404e751" providerId="ADAL" clId="{A1B2FE80-ACDB-448B-8F0E-C6F747EF6678}" dt="2025-10-15T09:20:47.176" v="119" actId="26606"/>
          <ac:graphicFrameMkLst>
            <pc:docMk/>
            <pc:sldMk cId="2771976208" sldId="307"/>
            <ac:graphicFrameMk id="13" creationId="{9EF88132-E97D-0658-DA0D-A276B58CFADC}"/>
          </ac:graphicFrameMkLst>
        </pc:graphicFrameChg>
      </pc:sldChg>
      <pc:sldChg chg="modSp mod">
        <pc:chgData name="Karolyn Feliciani" userId="4076af5d-4c02-40b8-bc9d-56f6c404e751" providerId="ADAL" clId="{A1B2FE80-ACDB-448B-8F0E-C6F747EF6678}" dt="2025-10-15T09:17:55.648" v="67" actId="20577"/>
        <pc:sldMkLst>
          <pc:docMk/>
          <pc:sldMk cId="1800512821" sldId="318"/>
        </pc:sldMkLst>
        <pc:spChg chg="mod">
          <ac:chgData name="Karolyn Feliciani" userId="4076af5d-4c02-40b8-bc9d-56f6c404e751" providerId="ADAL" clId="{A1B2FE80-ACDB-448B-8F0E-C6F747EF6678}" dt="2025-10-15T09:17:55.648" v="67" actId="20577"/>
          <ac:spMkLst>
            <pc:docMk/>
            <pc:sldMk cId="1800512821" sldId="318"/>
            <ac:spMk id="3" creationId="{71C1CFD4-2904-39C3-6B35-83381E239497}"/>
          </ac:spMkLst>
        </pc:spChg>
        <pc:spChg chg="mod">
          <ac:chgData name="Karolyn Feliciani" userId="4076af5d-4c02-40b8-bc9d-56f6c404e751" providerId="ADAL" clId="{A1B2FE80-ACDB-448B-8F0E-C6F747EF6678}" dt="2025-10-15T09:17:54.615" v="66" actId="20577"/>
          <ac:spMkLst>
            <pc:docMk/>
            <pc:sldMk cId="1800512821" sldId="318"/>
            <ac:spMk id="4" creationId="{9A018AB5-5AB3-1A79-2A5F-EF7EFBA72548}"/>
          </ac:spMkLst>
        </pc:spChg>
      </pc:sldChg>
      <pc:sldChg chg="del">
        <pc:chgData name="Karolyn Feliciani" userId="4076af5d-4c02-40b8-bc9d-56f6c404e751" providerId="ADAL" clId="{A1B2FE80-ACDB-448B-8F0E-C6F747EF6678}" dt="2025-10-15T09:14:24.643" v="26" actId="2696"/>
        <pc:sldMkLst>
          <pc:docMk/>
          <pc:sldMk cId="2489020089" sldId="322"/>
        </pc:sldMkLst>
      </pc:sldChg>
      <pc:sldChg chg="modSp mod modClrScheme chgLayout">
        <pc:chgData name="Karolyn Feliciani" userId="4076af5d-4c02-40b8-bc9d-56f6c404e751" providerId="ADAL" clId="{A1B2FE80-ACDB-448B-8F0E-C6F747EF6678}" dt="2025-10-15T09:12:57.367" v="14" actId="26606"/>
        <pc:sldMkLst>
          <pc:docMk/>
          <pc:sldMk cId="3061927069" sldId="336"/>
        </pc:sldMkLst>
        <pc:spChg chg="mod">
          <ac:chgData name="Karolyn Feliciani" userId="4076af5d-4c02-40b8-bc9d-56f6c404e751" providerId="ADAL" clId="{A1B2FE80-ACDB-448B-8F0E-C6F747EF6678}" dt="2025-10-15T09:12:57.367" v="14" actId="26606"/>
          <ac:spMkLst>
            <pc:docMk/>
            <pc:sldMk cId="3061927069" sldId="336"/>
            <ac:spMk id="4" creationId="{8A3FCDC3-543C-8905-8EB4-3AC0E32FFFFF}"/>
          </ac:spMkLst>
        </pc:spChg>
        <pc:picChg chg="mod ord">
          <ac:chgData name="Karolyn Feliciani" userId="4076af5d-4c02-40b8-bc9d-56f6c404e751" providerId="ADAL" clId="{A1B2FE80-ACDB-448B-8F0E-C6F747EF6678}" dt="2025-10-15T09:12:57.367" v="14" actId="26606"/>
          <ac:picMkLst>
            <pc:docMk/>
            <pc:sldMk cId="3061927069" sldId="336"/>
            <ac:picMk id="9" creationId="{6EC199B4-AE9E-D193-1ABE-CD3150FFC3C1}"/>
          </ac:picMkLst>
        </pc:picChg>
      </pc:sldChg>
      <pc:sldChg chg="del">
        <pc:chgData name="Karolyn Feliciani" userId="4076af5d-4c02-40b8-bc9d-56f6c404e751" providerId="ADAL" clId="{A1B2FE80-ACDB-448B-8F0E-C6F747EF6678}" dt="2025-10-15T09:11:30.732" v="9" actId="2696"/>
        <pc:sldMkLst>
          <pc:docMk/>
          <pc:sldMk cId="2185037172" sldId="338"/>
        </pc:sldMkLst>
      </pc:sldChg>
      <pc:sldChg chg="del">
        <pc:chgData name="Karolyn Feliciani" userId="4076af5d-4c02-40b8-bc9d-56f6c404e751" providerId="ADAL" clId="{A1B2FE80-ACDB-448B-8F0E-C6F747EF6678}" dt="2025-10-15T09:17:22.398" v="65" actId="2696"/>
        <pc:sldMkLst>
          <pc:docMk/>
          <pc:sldMk cId="3610929879" sldId="339"/>
        </pc:sldMkLst>
      </pc:sldChg>
      <pc:sldChg chg="modSp add mod">
        <pc:chgData name="Karolyn Feliciani" userId="4076af5d-4c02-40b8-bc9d-56f6c404e751" providerId="ADAL" clId="{A1B2FE80-ACDB-448B-8F0E-C6F747EF6678}" dt="2025-10-15T09:11:26.539" v="8" actId="20577"/>
        <pc:sldMkLst>
          <pc:docMk/>
          <pc:sldMk cId="1130971648" sldId="344"/>
        </pc:sldMkLst>
        <pc:spChg chg="mod">
          <ac:chgData name="Karolyn Feliciani" userId="4076af5d-4c02-40b8-bc9d-56f6c404e751" providerId="ADAL" clId="{A1B2FE80-ACDB-448B-8F0E-C6F747EF6678}" dt="2025-10-15T09:11:26.539" v="8" actId="20577"/>
          <ac:spMkLst>
            <pc:docMk/>
            <pc:sldMk cId="1130971648" sldId="344"/>
            <ac:spMk id="4" creationId="{8A3FCDC3-543C-8905-8EB4-3AC0E32FFFFF}"/>
          </ac:spMkLst>
        </pc:spChg>
      </pc:sldChg>
      <pc:sldChg chg="modSp add mod">
        <pc:chgData name="Karolyn Feliciani" userId="4076af5d-4c02-40b8-bc9d-56f6c404e751" providerId="ADAL" clId="{A1B2FE80-ACDB-448B-8F0E-C6F747EF6678}" dt="2025-10-15T09:14:30.343" v="30" actId="20577"/>
        <pc:sldMkLst>
          <pc:docMk/>
          <pc:sldMk cId="3529562510" sldId="345"/>
        </pc:sldMkLst>
        <pc:spChg chg="mod">
          <ac:chgData name="Karolyn Feliciani" userId="4076af5d-4c02-40b8-bc9d-56f6c404e751" providerId="ADAL" clId="{A1B2FE80-ACDB-448B-8F0E-C6F747EF6678}" dt="2025-10-15T09:14:30.343" v="30" actId="20577"/>
          <ac:spMkLst>
            <pc:docMk/>
            <pc:sldMk cId="3529562510" sldId="345"/>
            <ac:spMk id="4" creationId="{CF9B66E0-4196-9A3E-CF52-34E5456D8DC3}"/>
          </ac:spMkLst>
        </pc:spChg>
      </pc:sldChg>
      <pc:sldChg chg="modSp add mod">
        <pc:chgData name="Karolyn Feliciani" userId="4076af5d-4c02-40b8-bc9d-56f6c404e751" providerId="ADAL" clId="{A1B2FE80-ACDB-448B-8F0E-C6F747EF6678}" dt="2025-10-15T09:17:11.966" v="64" actId="20577"/>
        <pc:sldMkLst>
          <pc:docMk/>
          <pc:sldMk cId="3047689137" sldId="346"/>
        </pc:sldMkLst>
        <pc:spChg chg="mod">
          <ac:chgData name="Karolyn Feliciani" userId="4076af5d-4c02-40b8-bc9d-56f6c404e751" providerId="ADAL" clId="{A1B2FE80-ACDB-448B-8F0E-C6F747EF6678}" dt="2025-10-15T09:17:11.966" v="64" actId="20577"/>
          <ac:spMkLst>
            <pc:docMk/>
            <pc:sldMk cId="3047689137" sldId="346"/>
            <ac:spMk id="4" creationId="{CF9B66E0-4196-9A3E-CF52-34E5456D8DC3}"/>
          </ac:spMkLst>
        </pc:spChg>
      </pc:sldChg>
    </pc:docChg>
  </pc:docChgLst>
  <pc:docChgLst>
    <pc:chgData name="Lizzie Gauntlett" userId="1dc7c36a1b1a647d" providerId="LiveId" clId="{C1DC5315-D282-429F-B35A-871ABF7A65E8}"/>
    <pc:docChg chg="custSel addSld delSld modSld sldOrd">
      <pc:chgData name="Lizzie Gauntlett" userId="1dc7c36a1b1a647d" providerId="LiveId" clId="{C1DC5315-D282-429F-B35A-871ABF7A65E8}" dt="2025-10-06T07:51:16.500" v="1144" actId="20577"/>
      <pc:docMkLst>
        <pc:docMk/>
      </pc:docMkLst>
      <pc:sldChg chg="del">
        <pc:chgData name="Lizzie Gauntlett" userId="1dc7c36a1b1a647d" providerId="LiveId" clId="{C1DC5315-D282-429F-B35A-871ABF7A65E8}" dt="2025-10-01T09:39:38.797" v="835" actId="47"/>
        <pc:sldMkLst>
          <pc:docMk/>
          <pc:sldMk cId="1537033953" sldId="262"/>
        </pc:sldMkLst>
      </pc:sldChg>
      <pc:sldChg chg="del">
        <pc:chgData name="Lizzie Gauntlett" userId="1dc7c36a1b1a647d" providerId="LiveId" clId="{C1DC5315-D282-429F-B35A-871ABF7A65E8}" dt="2025-10-01T09:39:39.428" v="836" actId="47"/>
        <pc:sldMkLst>
          <pc:docMk/>
          <pc:sldMk cId="3981463505" sldId="280"/>
        </pc:sldMkLst>
      </pc:sldChg>
      <pc:sldChg chg="del">
        <pc:chgData name="Lizzie Gauntlett" userId="1dc7c36a1b1a647d" providerId="LiveId" clId="{C1DC5315-D282-429F-B35A-871ABF7A65E8}" dt="2025-10-01T09:40:26.035" v="839" actId="47"/>
        <pc:sldMkLst>
          <pc:docMk/>
          <pc:sldMk cId="800408383" sldId="289"/>
        </pc:sldMkLst>
      </pc:sldChg>
      <pc:sldChg chg="modSp mod ord">
        <pc:chgData name="Lizzie Gauntlett" userId="1dc7c36a1b1a647d" providerId="LiveId" clId="{C1DC5315-D282-429F-B35A-871ABF7A65E8}" dt="2025-10-01T09:37:10.819" v="833" actId="20577"/>
        <pc:sldMkLst>
          <pc:docMk/>
          <pc:sldMk cId="1677304970" sldId="298"/>
        </pc:sldMkLst>
        <pc:spChg chg="mod">
          <ac:chgData name="Lizzie Gauntlett" userId="1dc7c36a1b1a647d" providerId="LiveId" clId="{C1DC5315-D282-429F-B35A-871ABF7A65E8}" dt="2025-10-01T09:37:10.819" v="833" actId="20577"/>
          <ac:spMkLst>
            <pc:docMk/>
            <pc:sldMk cId="1677304970" sldId="298"/>
            <ac:spMk id="4" creationId="{8A3FCDC3-543C-8905-8EB4-3AC0E32FFFFF}"/>
          </ac:spMkLst>
        </pc:spChg>
      </pc:sldChg>
      <pc:sldChg chg="addSp delSp modSp mod">
        <pc:chgData name="Lizzie Gauntlett" userId="1dc7c36a1b1a647d" providerId="LiveId" clId="{C1DC5315-D282-429F-B35A-871ABF7A65E8}" dt="2025-10-01T09:44:57.272" v="1143" actId="20577"/>
        <pc:sldMkLst>
          <pc:docMk/>
          <pc:sldMk cId="2771976208" sldId="307"/>
        </pc:sldMkLst>
      </pc:sldChg>
      <pc:sldChg chg="modSp mod">
        <pc:chgData name="Lizzie Gauntlett" userId="1dc7c36a1b1a647d" providerId="LiveId" clId="{C1DC5315-D282-429F-B35A-871ABF7A65E8}" dt="2025-10-01T09:36:50.469" v="832" actId="20577"/>
        <pc:sldMkLst>
          <pc:docMk/>
          <pc:sldMk cId="1800512821" sldId="318"/>
        </pc:sldMkLst>
        <pc:spChg chg="mod">
          <ac:chgData name="Lizzie Gauntlett" userId="1dc7c36a1b1a647d" providerId="LiveId" clId="{C1DC5315-D282-429F-B35A-871ABF7A65E8}" dt="2025-10-01T09:34:38.916" v="542" actId="20577"/>
          <ac:spMkLst>
            <pc:docMk/>
            <pc:sldMk cId="1800512821" sldId="318"/>
            <ac:spMk id="2" creationId="{929F2BF5-092F-1975-C7A7-4732BBDE15B7}"/>
          </ac:spMkLst>
        </pc:spChg>
        <pc:spChg chg="mod">
          <ac:chgData name="Lizzie Gauntlett" userId="1dc7c36a1b1a647d" providerId="LiveId" clId="{C1DC5315-D282-429F-B35A-871ABF7A65E8}" dt="2025-10-01T09:35:48.964" v="701" actId="20577"/>
          <ac:spMkLst>
            <pc:docMk/>
            <pc:sldMk cId="1800512821" sldId="318"/>
            <ac:spMk id="3" creationId="{71C1CFD4-2904-39C3-6B35-83381E239497}"/>
          </ac:spMkLst>
        </pc:spChg>
        <pc:spChg chg="mod">
          <ac:chgData name="Lizzie Gauntlett" userId="1dc7c36a1b1a647d" providerId="LiveId" clId="{C1DC5315-D282-429F-B35A-871ABF7A65E8}" dt="2025-10-01T09:36:50.469" v="832" actId="20577"/>
          <ac:spMkLst>
            <pc:docMk/>
            <pc:sldMk cId="1800512821" sldId="318"/>
            <ac:spMk id="4" creationId="{9A018AB5-5AB3-1A79-2A5F-EF7EFBA72548}"/>
          </ac:spMkLst>
        </pc:spChg>
      </pc:sldChg>
      <pc:sldChg chg="del">
        <pc:chgData name="Lizzie Gauntlett" userId="1dc7c36a1b1a647d" providerId="LiveId" clId="{C1DC5315-D282-429F-B35A-871ABF7A65E8}" dt="2025-10-01T09:39:40.473" v="837" actId="47"/>
        <pc:sldMkLst>
          <pc:docMk/>
          <pc:sldMk cId="3028459615" sldId="319"/>
        </pc:sldMkLst>
      </pc:sldChg>
      <pc:sldChg chg="addSp delSp modSp mod ord">
        <pc:chgData name="Lizzie Gauntlett" userId="1dc7c36a1b1a647d" providerId="LiveId" clId="{C1DC5315-D282-429F-B35A-871ABF7A65E8}" dt="2025-10-01T09:32:21.366" v="278"/>
        <pc:sldMkLst>
          <pc:docMk/>
          <pc:sldMk cId="2489020089" sldId="322"/>
        </pc:sldMkLst>
      </pc:sldChg>
      <pc:sldChg chg="del">
        <pc:chgData name="Lizzie Gauntlett" userId="1dc7c36a1b1a647d" providerId="LiveId" clId="{C1DC5315-D282-429F-B35A-871ABF7A65E8}" dt="2025-10-01T09:40:24.959" v="838" actId="47"/>
        <pc:sldMkLst>
          <pc:docMk/>
          <pc:sldMk cId="1198625482" sldId="333"/>
        </pc:sldMkLst>
      </pc:sldChg>
      <pc:sldChg chg="modSp mod ord">
        <pc:chgData name="Lizzie Gauntlett" userId="1dc7c36a1b1a647d" providerId="LiveId" clId="{C1DC5315-D282-429F-B35A-871ABF7A65E8}" dt="2025-10-06T07:51:16.500" v="1144" actId="20577"/>
        <pc:sldMkLst>
          <pc:docMk/>
          <pc:sldMk cId="3061927069" sldId="336"/>
        </pc:sldMkLst>
        <pc:spChg chg="mod">
          <ac:chgData name="Lizzie Gauntlett" userId="1dc7c36a1b1a647d" providerId="LiveId" clId="{C1DC5315-D282-429F-B35A-871ABF7A65E8}" dt="2025-10-06T07:51:16.500" v="1144" actId="20577"/>
          <ac:spMkLst>
            <pc:docMk/>
            <pc:sldMk cId="3061927069" sldId="336"/>
            <ac:spMk id="4" creationId="{8A3FCDC3-543C-8905-8EB4-3AC0E32FFFFF}"/>
          </ac:spMkLst>
        </pc:spChg>
      </pc:sldChg>
      <pc:sldChg chg="del">
        <pc:chgData name="Lizzie Gauntlett" userId="1dc7c36a1b1a647d" providerId="LiveId" clId="{C1DC5315-D282-429F-B35A-871ABF7A65E8}" dt="2025-10-01T09:39:36.527" v="834" actId="47"/>
        <pc:sldMkLst>
          <pc:docMk/>
          <pc:sldMk cId="3570437207" sldId="337"/>
        </pc:sldMkLst>
      </pc:sldChg>
      <pc:sldChg chg="modSp mod">
        <pc:chgData name="Lizzie Gauntlett" userId="1dc7c36a1b1a647d" providerId="LiveId" clId="{C1DC5315-D282-429F-B35A-871ABF7A65E8}" dt="2025-10-01T09:25:27.127" v="50" actId="113"/>
        <pc:sldMkLst>
          <pc:docMk/>
          <pc:sldMk cId="2185037172" sldId="338"/>
        </pc:sldMkLst>
      </pc:sldChg>
      <pc:sldChg chg="addSp delSp modSp add mod ord">
        <pc:chgData name="Lizzie Gauntlett" userId="1dc7c36a1b1a647d" providerId="LiveId" clId="{C1DC5315-D282-429F-B35A-871ABF7A65E8}" dt="2025-10-01T09:34:08.413" v="489"/>
        <pc:sldMkLst>
          <pc:docMk/>
          <pc:sldMk cId="3610929879" sldId="339"/>
        </pc:sldMkLst>
      </pc:sldChg>
      <pc:sldChg chg="add del">
        <pc:chgData name="Lizzie Gauntlett" userId="1dc7c36a1b1a647d" providerId="LiveId" clId="{C1DC5315-D282-429F-B35A-871ABF7A65E8}" dt="2025-10-01T09:28:16.668" v="250"/>
        <pc:sldMkLst>
          <pc:docMk/>
          <pc:sldMk cId="2763466507" sldId="34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9522-80A1-40EC-9809-AC471EDC14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DEA93-C1D9-41F6-ACDC-DBFF28EA15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‘Sam is a waiter in a restaurant. She remembers spilling water on a customer last week.</a:t>
          </a:r>
          <a:endParaRPr lang="en-US" dirty="0"/>
        </a:p>
      </dgm:t>
    </dgm:pt>
    <dgm:pt modelId="{6C9B3D0D-84D0-4830-B0C1-207F1F39522E}" type="parTrans" cxnId="{8C1C23D0-6603-4AB8-B763-1300EF2EE157}">
      <dgm:prSet/>
      <dgm:spPr/>
      <dgm:t>
        <a:bodyPr/>
        <a:lstStyle/>
        <a:p>
          <a:endParaRPr lang="en-US"/>
        </a:p>
      </dgm:t>
    </dgm:pt>
    <dgm:pt modelId="{66E724C2-2610-4B41-9CB3-3B67F72B6F9D}" type="sibTrans" cxnId="{8C1C23D0-6603-4AB8-B763-1300EF2EE157}">
      <dgm:prSet/>
      <dgm:spPr/>
      <dgm:t>
        <a:bodyPr/>
        <a:lstStyle/>
        <a:p>
          <a:endParaRPr lang="en-US"/>
        </a:p>
      </dgm:t>
    </dgm:pt>
    <dgm:pt modelId="{CF54201A-37A9-4CD0-9C1D-2B94D3A165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Sam feels embarrassed, but when she’s working, she </a:t>
          </a:r>
          <a:r>
            <a:rPr lang="en-US" i="1" baseline="0"/>
            <a:t>chooses</a:t>
          </a:r>
          <a:r>
            <a:rPr lang="en-US" baseline="0"/>
            <a:t> to push the memory out of her mind so she can focus.’</a:t>
          </a:r>
          <a:endParaRPr lang="en-US"/>
        </a:p>
      </dgm:t>
    </dgm:pt>
    <dgm:pt modelId="{8941108E-DCE9-461D-9E37-E9A1722460D7}" type="parTrans" cxnId="{416B7CD1-0137-4E98-8F06-EEFB7E50C25D}">
      <dgm:prSet/>
      <dgm:spPr/>
      <dgm:t>
        <a:bodyPr/>
        <a:lstStyle/>
        <a:p>
          <a:endParaRPr lang="en-US"/>
        </a:p>
      </dgm:t>
    </dgm:pt>
    <dgm:pt modelId="{961B8448-2E7B-4DCF-B267-1AAA3DC5D725}" type="sibTrans" cxnId="{416B7CD1-0137-4E98-8F06-EEFB7E50C25D}">
      <dgm:prSet/>
      <dgm:spPr/>
      <dgm:t>
        <a:bodyPr/>
        <a:lstStyle/>
        <a:p>
          <a:endParaRPr lang="en-US"/>
        </a:p>
      </dgm:t>
    </dgm:pt>
    <dgm:pt modelId="{74A5066D-62FF-417F-8DFF-CAB3DB25D2CB}" type="pres">
      <dgm:prSet presAssocID="{70029522-80A1-40EC-9809-AC471EDC14B6}" presName="root" presStyleCnt="0">
        <dgm:presLayoutVars>
          <dgm:dir/>
          <dgm:resizeHandles val="exact"/>
        </dgm:presLayoutVars>
      </dgm:prSet>
      <dgm:spPr/>
    </dgm:pt>
    <dgm:pt modelId="{ECA62F5C-B0A0-422A-912A-F17ED40D28E3}" type="pres">
      <dgm:prSet presAssocID="{99ADEA93-C1D9-41F6-ACDC-DBFF28EA157A}" presName="compNode" presStyleCnt="0"/>
      <dgm:spPr/>
    </dgm:pt>
    <dgm:pt modelId="{21A299B1-1B86-42DE-A55E-27CEE7B0AF21}" type="pres">
      <dgm:prSet presAssocID="{99ADEA93-C1D9-41F6-ACDC-DBFF28EA157A}" presName="bgRect" presStyleLbl="bgShp" presStyleIdx="0" presStyleCnt="2"/>
      <dgm:spPr/>
    </dgm:pt>
    <dgm:pt modelId="{41562358-5A9F-4C9F-B52D-B6645A769512}" type="pres">
      <dgm:prSet presAssocID="{99ADEA93-C1D9-41F6-ACDC-DBFF28EA15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B7B1E336-2D2E-4A3E-8107-88EBB6BE80CD}" type="pres">
      <dgm:prSet presAssocID="{99ADEA93-C1D9-41F6-ACDC-DBFF28EA157A}" presName="spaceRect" presStyleCnt="0"/>
      <dgm:spPr/>
    </dgm:pt>
    <dgm:pt modelId="{77AEB3E6-3AB9-44FB-A5E9-54D879900626}" type="pres">
      <dgm:prSet presAssocID="{99ADEA93-C1D9-41F6-ACDC-DBFF28EA157A}" presName="parTx" presStyleLbl="revTx" presStyleIdx="0" presStyleCnt="2">
        <dgm:presLayoutVars>
          <dgm:chMax val="0"/>
          <dgm:chPref val="0"/>
        </dgm:presLayoutVars>
      </dgm:prSet>
      <dgm:spPr/>
    </dgm:pt>
    <dgm:pt modelId="{54FA0D0E-65AC-4ECC-9140-902D5A324C02}" type="pres">
      <dgm:prSet presAssocID="{66E724C2-2610-4B41-9CB3-3B67F72B6F9D}" presName="sibTrans" presStyleCnt="0"/>
      <dgm:spPr/>
    </dgm:pt>
    <dgm:pt modelId="{E76F5EB9-89DB-4376-B016-7F3F1240D443}" type="pres">
      <dgm:prSet presAssocID="{CF54201A-37A9-4CD0-9C1D-2B94D3A1657A}" presName="compNode" presStyleCnt="0"/>
      <dgm:spPr/>
    </dgm:pt>
    <dgm:pt modelId="{0D2F2E1E-DB14-4589-A858-AB676ED84A88}" type="pres">
      <dgm:prSet presAssocID="{CF54201A-37A9-4CD0-9C1D-2B94D3A1657A}" presName="bgRect" presStyleLbl="bgShp" presStyleIdx="1" presStyleCnt="2"/>
      <dgm:spPr/>
    </dgm:pt>
    <dgm:pt modelId="{A5AFD1F7-19BA-422C-88A9-83A3FB4086F8}" type="pres">
      <dgm:prSet presAssocID="{CF54201A-37A9-4CD0-9C1D-2B94D3A165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18547D41-CFE1-4380-94A8-18BCD3C2B37C}" type="pres">
      <dgm:prSet presAssocID="{CF54201A-37A9-4CD0-9C1D-2B94D3A1657A}" presName="spaceRect" presStyleCnt="0"/>
      <dgm:spPr/>
    </dgm:pt>
    <dgm:pt modelId="{5D90D74B-C4E6-4C46-8F7C-EEAABB033FC7}" type="pres">
      <dgm:prSet presAssocID="{CF54201A-37A9-4CD0-9C1D-2B94D3A1657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2B8000-CB6A-4C17-8623-00E13CD6FD7F}" type="presOf" srcId="{99ADEA93-C1D9-41F6-ACDC-DBFF28EA157A}" destId="{77AEB3E6-3AB9-44FB-A5E9-54D879900626}" srcOrd="0" destOrd="0" presId="urn:microsoft.com/office/officeart/2018/2/layout/IconVerticalSolidList"/>
    <dgm:cxn modelId="{279AD626-591F-4734-B144-AD85EF24F990}" type="presOf" srcId="{CF54201A-37A9-4CD0-9C1D-2B94D3A1657A}" destId="{5D90D74B-C4E6-4C46-8F7C-EEAABB033FC7}" srcOrd="0" destOrd="0" presId="urn:microsoft.com/office/officeart/2018/2/layout/IconVerticalSolidList"/>
    <dgm:cxn modelId="{8C1C23D0-6603-4AB8-B763-1300EF2EE157}" srcId="{70029522-80A1-40EC-9809-AC471EDC14B6}" destId="{99ADEA93-C1D9-41F6-ACDC-DBFF28EA157A}" srcOrd="0" destOrd="0" parTransId="{6C9B3D0D-84D0-4830-B0C1-207F1F39522E}" sibTransId="{66E724C2-2610-4B41-9CB3-3B67F72B6F9D}"/>
    <dgm:cxn modelId="{416B7CD1-0137-4E98-8F06-EEFB7E50C25D}" srcId="{70029522-80A1-40EC-9809-AC471EDC14B6}" destId="{CF54201A-37A9-4CD0-9C1D-2B94D3A1657A}" srcOrd="1" destOrd="0" parTransId="{8941108E-DCE9-461D-9E37-E9A1722460D7}" sibTransId="{961B8448-2E7B-4DCF-B267-1AAA3DC5D725}"/>
    <dgm:cxn modelId="{FDD565E4-6F71-455A-88BB-1B065291D564}" type="presOf" srcId="{70029522-80A1-40EC-9809-AC471EDC14B6}" destId="{74A5066D-62FF-417F-8DFF-CAB3DB25D2CB}" srcOrd="0" destOrd="0" presId="urn:microsoft.com/office/officeart/2018/2/layout/IconVerticalSolidList"/>
    <dgm:cxn modelId="{727FE19A-E18B-40A2-ABD0-43B9C84EFA06}" type="presParOf" srcId="{74A5066D-62FF-417F-8DFF-CAB3DB25D2CB}" destId="{ECA62F5C-B0A0-422A-912A-F17ED40D28E3}" srcOrd="0" destOrd="0" presId="urn:microsoft.com/office/officeart/2018/2/layout/IconVerticalSolidList"/>
    <dgm:cxn modelId="{E5C81F21-C04E-4993-916F-BE05C6748EFB}" type="presParOf" srcId="{ECA62F5C-B0A0-422A-912A-F17ED40D28E3}" destId="{21A299B1-1B86-42DE-A55E-27CEE7B0AF21}" srcOrd="0" destOrd="0" presId="urn:microsoft.com/office/officeart/2018/2/layout/IconVerticalSolidList"/>
    <dgm:cxn modelId="{9533540F-27D2-4145-A7E7-9C319E615E96}" type="presParOf" srcId="{ECA62F5C-B0A0-422A-912A-F17ED40D28E3}" destId="{41562358-5A9F-4C9F-B52D-B6645A769512}" srcOrd="1" destOrd="0" presId="urn:microsoft.com/office/officeart/2018/2/layout/IconVerticalSolidList"/>
    <dgm:cxn modelId="{E047E4CC-4CBA-4740-8928-277F6A08577D}" type="presParOf" srcId="{ECA62F5C-B0A0-422A-912A-F17ED40D28E3}" destId="{B7B1E336-2D2E-4A3E-8107-88EBB6BE80CD}" srcOrd="2" destOrd="0" presId="urn:microsoft.com/office/officeart/2018/2/layout/IconVerticalSolidList"/>
    <dgm:cxn modelId="{0ABD232A-1317-45AB-87C6-5127C14D51C6}" type="presParOf" srcId="{ECA62F5C-B0A0-422A-912A-F17ED40D28E3}" destId="{77AEB3E6-3AB9-44FB-A5E9-54D879900626}" srcOrd="3" destOrd="0" presId="urn:microsoft.com/office/officeart/2018/2/layout/IconVerticalSolidList"/>
    <dgm:cxn modelId="{277C7B83-A0C4-4E05-A29B-B185528D9657}" type="presParOf" srcId="{74A5066D-62FF-417F-8DFF-CAB3DB25D2CB}" destId="{54FA0D0E-65AC-4ECC-9140-902D5A324C02}" srcOrd="1" destOrd="0" presId="urn:microsoft.com/office/officeart/2018/2/layout/IconVerticalSolidList"/>
    <dgm:cxn modelId="{9A4C1779-FD7B-493B-887E-2851DFE9F6A9}" type="presParOf" srcId="{74A5066D-62FF-417F-8DFF-CAB3DB25D2CB}" destId="{E76F5EB9-89DB-4376-B016-7F3F1240D443}" srcOrd="2" destOrd="0" presId="urn:microsoft.com/office/officeart/2018/2/layout/IconVerticalSolidList"/>
    <dgm:cxn modelId="{27035222-37C5-41CA-A6FD-014FF8DE5380}" type="presParOf" srcId="{E76F5EB9-89DB-4376-B016-7F3F1240D443}" destId="{0D2F2E1E-DB14-4589-A858-AB676ED84A88}" srcOrd="0" destOrd="0" presId="urn:microsoft.com/office/officeart/2018/2/layout/IconVerticalSolidList"/>
    <dgm:cxn modelId="{A23C3BBC-306F-4EE9-A0B5-040D23E88301}" type="presParOf" srcId="{E76F5EB9-89DB-4376-B016-7F3F1240D443}" destId="{A5AFD1F7-19BA-422C-88A9-83A3FB4086F8}" srcOrd="1" destOrd="0" presId="urn:microsoft.com/office/officeart/2018/2/layout/IconVerticalSolidList"/>
    <dgm:cxn modelId="{D4B3A3F3-554D-4F16-A01E-A88F94731ABE}" type="presParOf" srcId="{E76F5EB9-89DB-4376-B016-7F3F1240D443}" destId="{18547D41-CFE1-4380-94A8-18BCD3C2B37C}" srcOrd="2" destOrd="0" presId="urn:microsoft.com/office/officeart/2018/2/layout/IconVerticalSolidList"/>
    <dgm:cxn modelId="{99467279-E074-463B-9E1C-717042B6B646}" type="presParOf" srcId="{E76F5EB9-89DB-4376-B016-7F3F1240D443}" destId="{5D90D74B-C4E6-4C46-8F7C-EEAABB033F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99B1-1B86-42DE-A55E-27CEE7B0AF21}">
      <dsp:nvSpPr>
        <dsp:cNvPr id="0" name=""/>
        <dsp:cNvSpPr/>
      </dsp:nvSpPr>
      <dsp:spPr>
        <a:xfrm>
          <a:off x="0" y="597839"/>
          <a:ext cx="5760000" cy="1103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62358-5A9F-4C9F-B52D-B6645A769512}">
      <dsp:nvSpPr>
        <dsp:cNvPr id="0" name=""/>
        <dsp:cNvSpPr/>
      </dsp:nvSpPr>
      <dsp:spPr>
        <a:xfrm>
          <a:off x="333870" y="846172"/>
          <a:ext cx="607036" cy="607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EB3E6-3AB9-44FB-A5E9-54D879900626}">
      <dsp:nvSpPr>
        <dsp:cNvPr id="0" name=""/>
        <dsp:cNvSpPr/>
      </dsp:nvSpPr>
      <dsp:spPr>
        <a:xfrm>
          <a:off x="1274777" y="597839"/>
          <a:ext cx="4485222" cy="11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9" tIns="116809" rIns="116809" bIns="11680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‘Sam is a waiter in a restaurant. She remembers spilling water on a customer last week.</a:t>
          </a:r>
          <a:endParaRPr lang="en-US" sz="1700" kern="1200" dirty="0"/>
        </a:p>
      </dsp:txBody>
      <dsp:txXfrm>
        <a:off x="1274777" y="597839"/>
        <a:ext cx="4485222" cy="1103703"/>
      </dsp:txXfrm>
    </dsp:sp>
    <dsp:sp modelId="{0D2F2E1E-DB14-4589-A858-AB676ED84A88}">
      <dsp:nvSpPr>
        <dsp:cNvPr id="0" name=""/>
        <dsp:cNvSpPr/>
      </dsp:nvSpPr>
      <dsp:spPr>
        <a:xfrm>
          <a:off x="0" y="1977468"/>
          <a:ext cx="5760000" cy="1103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D1F7-19BA-422C-88A9-83A3FB4086F8}">
      <dsp:nvSpPr>
        <dsp:cNvPr id="0" name=""/>
        <dsp:cNvSpPr/>
      </dsp:nvSpPr>
      <dsp:spPr>
        <a:xfrm>
          <a:off x="333870" y="2225801"/>
          <a:ext cx="607036" cy="607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0D74B-C4E6-4C46-8F7C-EEAABB033FC7}">
      <dsp:nvSpPr>
        <dsp:cNvPr id="0" name=""/>
        <dsp:cNvSpPr/>
      </dsp:nvSpPr>
      <dsp:spPr>
        <a:xfrm>
          <a:off x="1274777" y="1977468"/>
          <a:ext cx="4485222" cy="11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9" tIns="116809" rIns="116809" bIns="11680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Sam feels embarrassed, but when she’s working, she </a:t>
          </a:r>
          <a:r>
            <a:rPr lang="en-US" sz="1700" i="1" kern="1200" baseline="0"/>
            <a:t>chooses</a:t>
          </a:r>
          <a:r>
            <a:rPr lang="en-US" sz="1700" kern="1200" baseline="0"/>
            <a:t> to push the memory out of her mind so she can focus.’</a:t>
          </a:r>
          <a:endParaRPr lang="en-US" sz="1700" kern="1200"/>
        </a:p>
      </dsp:txBody>
      <dsp:txXfrm>
        <a:off x="1274777" y="1977468"/>
        <a:ext cx="4485222" cy="110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WfeLzjqXemw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562947"/>
            <a:ext cx="11117656" cy="2209045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Describe the defence mechanism of repression</a:t>
            </a:r>
          </a:p>
          <a:p>
            <a:r>
              <a:rPr lang="en-GB" dirty="0"/>
              <a:t>Describe the defence mechanism of suppression</a:t>
            </a:r>
          </a:p>
          <a:p>
            <a:r>
              <a:rPr lang="en-GB" dirty="0"/>
              <a:t>Apply knowledge of motivated forgetting to novel scenarios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Starter activity: Give an example of a conscious, preconscious and unconscious want / desire.</a:t>
            </a:r>
          </a:p>
        </p:txBody>
      </p:sp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3" r="1" b="35745"/>
          <a:stretch>
            <a:fillRect/>
          </a:stretch>
        </p:blipFill>
        <p:spPr>
          <a:xfrm>
            <a:off x="180000" y="1836000"/>
            <a:ext cx="11623040" cy="4650589"/>
          </a:xfrm>
          <a:noFill/>
        </p:spPr>
      </p:pic>
    </p:spTree>
    <p:extLst>
      <p:ext uri="{BB962C8B-B14F-4D97-AF65-F5344CB8AC3E}">
        <p14:creationId xmlns:p14="http://schemas.microsoft.com/office/powerpoint/2010/main" val="16773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7FEB5-48A7-BF3C-F8BF-9BFEF938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C343-C005-B531-65FF-414638FC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5711999" cy="720000"/>
          </a:xfrm>
        </p:spPr>
        <p:txBody>
          <a:bodyPr anchor="ctr">
            <a:normAutofit/>
          </a:bodyPr>
          <a:lstStyle/>
          <a:p>
            <a:r>
              <a:rPr lang="en-GB" dirty="0"/>
              <a:t>Key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B953DE-A484-3235-3B7E-8C9DEB38BD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738" r="9593" b="-2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B66E0-4196-9A3E-CF52-34E5456D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‘defence mechanisms ’ are: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‘protective behaviours by ego to reduce anxiety caused by conflict between different structures of personality’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200"/>
              <a:t>Watch this </a:t>
            </a:r>
            <a:r>
              <a:rPr lang="en-GB" sz="2200">
                <a:hlinkClick r:id="rId2"/>
              </a:rPr>
              <a:t>video</a:t>
            </a:r>
            <a:r>
              <a:rPr lang="en-GB" sz="2200"/>
              <a:t> on defence mechanisms. Now write your own explanation of the purpose of defence mechanisms.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0" r="1" b="26788"/>
          <a:stretch>
            <a:fillRect/>
          </a:stretch>
        </p:blipFill>
        <p:spPr>
          <a:xfrm>
            <a:off x="180000" y="1836000"/>
            <a:ext cx="11623040" cy="4650589"/>
          </a:xfrm>
          <a:noFill/>
        </p:spPr>
      </p:pic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7FEB5-48A7-BF3C-F8BF-9BFEF938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C343-C005-B531-65FF-414638FC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5711999" cy="720000"/>
          </a:xfrm>
        </p:spPr>
        <p:txBody>
          <a:bodyPr anchor="ctr">
            <a:normAutofit/>
          </a:bodyPr>
          <a:lstStyle/>
          <a:p>
            <a:r>
              <a:rPr lang="en-GB" dirty="0"/>
              <a:t>Key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B953DE-A484-3235-3B7E-8C9DEB38BD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738" r="9593" b="-2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B66E0-4196-9A3E-CF52-34E5456D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‘repression’ is an:</a:t>
            </a:r>
          </a:p>
          <a:p>
            <a:pPr marL="0" indent="0">
              <a:buNone/>
            </a:pPr>
            <a:r>
              <a:rPr lang="en-GB" b="1" dirty="0"/>
              <a:t>‘unconscious removal of emotionally painful experiences and unacceptable thoughts and feelings from consciousness’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‘suppression’ is the: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‘conscious removal of unpleasant experiences and unacceptable thoughts and feelings from consciousness’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8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BF5-092F-1975-C7A7-4732BBD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Defence mechanisms in motivated forgetting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CFD4-2904-39C3-6B35-83381E2394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Suppression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Making a ‘conscious’ choice to forget difficult, unpleasant or confusing memories.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think of two examples?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could the effect be on the person supressing these memories?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18AB5-5AB3-1A79-2A5F-EF7EFBA7254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Repression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Unknowingly ‘forgetting’ something that has happened or that you have done.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might repression occur?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could the effect be on the person repressing these memories?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4424FA-D1C3-BEE5-C1B1-B2D5CE50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99999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1B9A92-9C38-2690-DD6C-B49888718705}"/>
              </a:ext>
            </a:extLst>
          </p:cNvPr>
          <p:cNvSpPr txBox="1">
            <a:spLocks/>
          </p:cNvSpPr>
          <p:nvPr/>
        </p:nvSpPr>
        <p:spPr>
          <a:xfrm>
            <a:off x="6254045" y="2117999"/>
            <a:ext cx="5760000" cy="239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</a:rPr>
              <a:t>Questions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Is Sam experiencing repression or suppression?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Explain the reason for your question </a:t>
            </a:r>
            <a:r>
              <a:rPr lang="en-US">
                <a:latin typeface="Arial" panose="020B0604020202020204" pitchFamily="34" charset="0"/>
              </a:rPr>
              <a:t>1 answer.</a:t>
            </a:r>
            <a:endParaRPr lang="en-US" dirty="0">
              <a:latin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3" name="Text Placeholder 1">
            <a:extLst>
              <a:ext uri="{FF2B5EF4-FFF2-40B4-BE49-F238E27FC236}">
                <a16:creationId xmlns:a16="http://schemas.microsoft.com/office/drawing/2014/main" id="{9EF88132-E97D-0658-DA0D-A276B58CFADC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153270290"/>
              </p:ext>
            </p:extLst>
          </p:nvPr>
        </p:nvGraphicFramePr>
        <p:xfrm>
          <a:off x="177955" y="1450990"/>
          <a:ext cx="5760000" cy="367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24b78e-8606-4fd1-9a19-b6b90bbc0a1b" xsi:nil="true"/>
    <_dlc_DocId xmlns="9ad1216b-cdc1-40e2-a0c2-94597fd44697">7VPTP7ZE6X33-783906844-8013</_dlc_DocId>
    <_dlc_DocIdUrl xmlns="9ad1216b-cdc1-40e2-a0c2-94597fd44697">
      <Url>https://cambridgeorg.sharepoint.com/sites/cie/education/pd/Curriculum_Support/_layouts/15/DocIdRedir.aspx?ID=7VPTP7ZE6X33-783906844-8013</Url>
      <Description>7VPTP7ZE6X33-783906844-8013</Description>
    </_dlc_DocIdUrl>
    <lcf76f155ced4ddcb4097134ff3c332f xmlns="c075f540-5f70-45df-a134-17c4911f7fbe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1E6D173B44745BAD39AE974D6443C" ma:contentTypeVersion="24" ma:contentTypeDescription="Create a new document." ma:contentTypeScope="" ma:versionID="6045dea17119aba7415ca31dfdf6aa7a">
  <xsd:schema xmlns:xsd="http://www.w3.org/2001/XMLSchema" xmlns:xs="http://www.w3.org/2001/XMLSchema" xmlns:p="http://schemas.microsoft.com/office/2006/metadata/properties" xmlns:ns2="9ad1216b-cdc1-40e2-a0c2-94597fd44697" xmlns:ns3="c075f540-5f70-45df-a134-17c4911f7fbe" xmlns:ns4="7424b78e-8606-4fd1-9a19-b6b90bbc0a1b" targetNamespace="http://schemas.microsoft.com/office/2006/metadata/properties" ma:root="true" ma:fieldsID="4b8f1f576f578af8c96866fe046776ec" ns2:_="" ns3:_="" ns4:_="">
    <xsd:import namespace="9ad1216b-cdc1-40e2-a0c2-94597fd44697"/>
    <xsd:import namespace="c075f540-5f70-45df-a134-17c4911f7fbe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f540-5f70-45df-a134-17c4911f7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0E657-8217-4B2F-96A4-D1EE5A57D447}">
  <ds:schemaRefs>
    <ds:schemaRef ds:uri="7424b78e-8606-4fd1-9a19-b6b90bbc0a1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075f540-5f70-45df-a134-17c4911f7fbe"/>
    <ds:schemaRef ds:uri="9ad1216b-cdc1-40e2-a0c2-94597fd4469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EB28920-51F0-4252-B68F-E0E873E4A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c075f540-5f70-45df-a134-17c4911f7fbe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362</TotalTime>
  <Words>262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PowerPoint Presentation</vt:lpstr>
      <vt:lpstr>Starter activity: Give an example of a conscious, preconscious and unconscious want / desire.</vt:lpstr>
      <vt:lpstr>Key term</vt:lpstr>
      <vt:lpstr>Watch this video on defence mechanisms. Now write your own explanation of the purpose of defence mechanisms.</vt:lpstr>
      <vt:lpstr>Key term</vt:lpstr>
      <vt:lpstr>Defence mechanisms in motivated forgetting</vt:lpstr>
      <vt:lpstr>Check your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12</cp:revision>
  <dcterms:created xsi:type="dcterms:W3CDTF">2023-10-09T12:44:25Z</dcterms:created>
  <dcterms:modified xsi:type="dcterms:W3CDTF">2025-10-15T09:21:19Z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0x0101009601E6D173B44745BAD39AE974D6443C</vt:lpwstr>
  </property>
  <property fmtid="{D5CDD505-2E9C-101B-9397-08002B2CF9AE}" pid="3" name="MediaServiceImageTags">
    <vt:lpwstr/>
  </property>
  <property fmtid="{D5CDD505-2E9C-101B-9397-08002B2CF9AE}" pid="4" name="_dlc_DocIdItemGuid">
    <vt:lpwstr>d128307b-3f51-4a78-971d-ae46bbcd54ac</vt:lpwstr>
  </property>
</Properties>
</file>