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9"/>
  </p:notesMasterIdLst>
  <p:handoutMasterIdLst>
    <p:handoutMasterId r:id="rId20"/>
  </p:handoutMasterIdLst>
  <p:sldIdLst>
    <p:sldId id="773" r:id="rId6"/>
    <p:sldId id="298" r:id="rId7"/>
    <p:sldId id="771" r:id="rId8"/>
    <p:sldId id="318" r:id="rId9"/>
    <p:sldId id="333" r:id="rId10"/>
    <p:sldId id="772" r:id="rId11"/>
    <p:sldId id="336" r:id="rId12"/>
    <p:sldId id="344" r:id="rId13"/>
    <p:sldId id="307" r:id="rId14"/>
    <p:sldId id="340" r:id="rId15"/>
    <p:sldId id="774" r:id="rId16"/>
    <p:sldId id="342" r:id="rId17"/>
    <p:sldId id="34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F86F38-77D3-4ED9-92E9-6E0FF958F5B3}" v="25" dt="2025-10-15T08:05:54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10-01T09:16:26.498" v="1957"/>
      <pc:docMkLst>
        <pc:docMk/>
      </pc:docMkLst>
      <pc:sldChg chg="modSp del mod">
        <pc:chgData name="Lizzie Gauntlett" userId="1dc7c36a1b1a647d" providerId="LiveId" clId="{C1DC5315-D282-429F-B35A-871ABF7A65E8}" dt="2025-10-01T08:58:15.907" v="1297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10-01T09:07:20.260" v="1427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10-01T09:07:24.619" v="1431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10-01T08:30:58.029" v="228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10-01T08:30:58.029" v="228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 ord">
        <pc:chgData name="Lizzie Gauntlett" userId="1dc7c36a1b1a647d" providerId="LiveId" clId="{C1DC5315-D282-429F-B35A-871ABF7A65E8}" dt="2025-10-01T09:16:26.498" v="195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10-01T09:14:49.477" v="1859" actId="20577"/>
          <ac:spMkLst>
            <pc:docMk/>
            <pc:sldMk cId="2771976208" sldId="307"/>
            <ac:spMk id="2" creationId="{5E12151D-E29A-FDF0-294D-5091731AA87F}"/>
          </ac:spMkLst>
        </pc:spChg>
        <pc:spChg chg="mod">
          <ac:chgData name="Lizzie Gauntlett" userId="1dc7c36a1b1a647d" providerId="LiveId" clId="{C1DC5315-D282-429F-B35A-871ABF7A65E8}" dt="2025-10-01T09:16:19.904" v="1955" actId="113"/>
          <ac:spMkLst>
            <pc:docMk/>
            <pc:sldMk cId="2771976208" sldId="307"/>
            <ac:spMk id="4" creationId="{9630AC9F-6198-3171-EC07-9194D7A14AEC}"/>
          </ac:spMkLst>
        </pc:spChg>
      </pc:sldChg>
      <pc:sldChg chg="addSp delSp modSp mod ord">
        <pc:chgData name="Lizzie Gauntlett" userId="1dc7c36a1b1a647d" providerId="LiveId" clId="{C1DC5315-D282-429F-B35A-871ABF7A65E8}" dt="2025-10-01T09:11:04.300" v="1826" actId="20577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10-01T09:08:57.168" v="1453" actId="20577"/>
          <ac:spMkLst>
            <pc:docMk/>
            <pc:sldMk cId="1800512821" sldId="318"/>
            <ac:spMk id="2" creationId="{929F2BF5-092F-1975-C7A7-4732BBDE15B7}"/>
          </ac:spMkLst>
        </pc:spChg>
      </pc:sldChg>
      <pc:sldChg chg="del">
        <pc:chgData name="Lizzie Gauntlett" userId="1dc7c36a1b1a647d" providerId="LiveId" clId="{C1DC5315-D282-429F-B35A-871ABF7A65E8}" dt="2025-10-01T09:07:20.812" v="1428" actId="47"/>
        <pc:sldMkLst>
          <pc:docMk/>
          <pc:sldMk cId="3028459615" sldId="319"/>
        </pc:sldMkLst>
      </pc:sldChg>
      <pc:sldChg chg="addSp delSp modSp mod ord">
        <pc:chgData name="Lizzie Gauntlett" userId="1dc7c36a1b1a647d" providerId="LiveId" clId="{C1DC5315-D282-429F-B35A-871ABF7A65E8}" dt="2025-10-01T08:46:42.486" v="739" actId="122"/>
        <pc:sldMkLst>
          <pc:docMk/>
          <pc:sldMk cId="2489020089" sldId="322"/>
        </pc:sldMkLst>
      </pc:sldChg>
      <pc:sldChg chg="modSp mod ord">
        <pc:chgData name="Lizzie Gauntlett" userId="1dc7c36a1b1a647d" providerId="LiveId" clId="{C1DC5315-D282-429F-B35A-871ABF7A65E8}" dt="2025-10-01T08:34:23.838" v="571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10-01T08:31:08.794" v="246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10-01T08:34:23.838" v="571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10-01T08:47:11.430" v="788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10-01T08:47:11.430" v="788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10-01T08:54:21.835" v="1123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10-01T07:29:58.442" v="121" actId="20577"/>
        <pc:sldMkLst>
          <pc:docMk/>
          <pc:sldMk cId="2185037172" sldId="338"/>
        </pc:sldMkLst>
      </pc:sldChg>
      <pc:sldChg chg="add del">
        <pc:chgData name="Lizzie Gauntlett" userId="1dc7c36a1b1a647d" providerId="LiveId" clId="{C1DC5315-D282-429F-B35A-871ABF7A65E8}" dt="2025-10-01T09:12:22.647" v="1827" actId="47"/>
        <pc:sldMkLst>
          <pc:docMk/>
          <pc:sldMk cId="1624220925" sldId="339"/>
        </pc:sldMkLst>
      </pc:sldChg>
      <pc:sldChg chg="modSp add mod">
        <pc:chgData name="Lizzie Gauntlett" userId="1dc7c36a1b1a647d" providerId="LiveId" clId="{C1DC5315-D282-429F-B35A-871ABF7A65E8}" dt="2025-10-01T08:53:10.489" v="1122" actId="12"/>
        <pc:sldMkLst>
          <pc:docMk/>
          <pc:sldMk cId="326780244" sldId="340"/>
        </pc:sldMkLst>
        <pc:spChg chg="mod">
          <ac:chgData name="Lizzie Gauntlett" userId="1dc7c36a1b1a647d" providerId="LiveId" clId="{C1DC5315-D282-429F-B35A-871ABF7A65E8}" dt="2025-10-01T08:50:52.725" v="809" actId="20577"/>
          <ac:spMkLst>
            <pc:docMk/>
            <pc:sldMk cId="326780244" sldId="340"/>
            <ac:spMk id="3" creationId="{4FBECA70-CC3A-8EF5-9BA0-A5B869507A55}"/>
          </ac:spMkLst>
        </pc:spChg>
        <pc:spChg chg="mod">
          <ac:chgData name="Lizzie Gauntlett" userId="1dc7c36a1b1a647d" providerId="LiveId" clId="{C1DC5315-D282-429F-B35A-871ABF7A65E8}" dt="2025-10-01T08:53:10.489" v="1122" actId="12"/>
          <ac:spMkLst>
            <pc:docMk/>
            <pc:sldMk cId="326780244" sldId="340"/>
            <ac:spMk id="4" creationId="{0252A854-2E57-D8CF-4410-22737F460443}"/>
          </ac:spMkLst>
        </pc:spChg>
      </pc:sldChg>
      <pc:sldChg chg="modSp add mod">
        <pc:chgData name="Lizzie Gauntlett" userId="1dc7c36a1b1a647d" providerId="LiveId" clId="{C1DC5315-D282-429F-B35A-871ABF7A65E8}" dt="2025-10-01T08:53:03.439" v="1121" actId="27636"/>
        <pc:sldMkLst>
          <pc:docMk/>
          <pc:sldMk cId="2885627073" sldId="341"/>
        </pc:sldMkLst>
      </pc:sldChg>
      <pc:sldChg chg="modSp add mod">
        <pc:chgData name="Lizzie Gauntlett" userId="1dc7c36a1b1a647d" providerId="LiveId" clId="{C1DC5315-D282-429F-B35A-871ABF7A65E8}" dt="2025-10-01T09:06:12.022" v="1403" actId="20577"/>
        <pc:sldMkLst>
          <pc:docMk/>
          <pc:sldMk cId="2323104914" sldId="342"/>
        </pc:sldMkLst>
        <pc:graphicFrameChg chg="mod modGraphic">
          <ac:chgData name="Lizzie Gauntlett" userId="1dc7c36a1b1a647d" providerId="LiveId" clId="{C1DC5315-D282-429F-B35A-871ABF7A65E8}" dt="2025-10-01T09:06:12.022" v="1403" actId="20577"/>
          <ac:graphicFrameMkLst>
            <pc:docMk/>
            <pc:sldMk cId="2323104914" sldId="342"/>
            <ac:graphicFrameMk id="7" creationId="{E7CD90E2-EF0A-726E-29F4-8AC516698610}"/>
          </ac:graphicFrameMkLst>
        </pc:graphicFrameChg>
      </pc:sldChg>
      <pc:sldChg chg="modSp add mod">
        <pc:chgData name="Lizzie Gauntlett" userId="1dc7c36a1b1a647d" providerId="LiveId" clId="{C1DC5315-D282-429F-B35A-871ABF7A65E8}" dt="2025-10-01T09:07:16.510" v="1426" actId="20577"/>
        <pc:sldMkLst>
          <pc:docMk/>
          <pc:sldMk cId="1049055415" sldId="343"/>
        </pc:sldMkLst>
        <pc:spChg chg="mod">
          <ac:chgData name="Lizzie Gauntlett" userId="1dc7c36a1b1a647d" providerId="LiveId" clId="{C1DC5315-D282-429F-B35A-871ABF7A65E8}" dt="2025-10-01T09:07:16.510" v="1426" actId="20577"/>
          <ac:spMkLst>
            <pc:docMk/>
            <pc:sldMk cId="1049055415" sldId="343"/>
            <ac:spMk id="2" creationId="{03A5C026-DBD8-9A32-BF52-BEBFE2883324}"/>
          </ac:spMkLst>
        </pc:spChg>
        <pc:graphicFrameChg chg="mod modGraphic">
          <ac:chgData name="Lizzie Gauntlett" userId="1dc7c36a1b1a647d" providerId="LiveId" clId="{C1DC5315-D282-429F-B35A-871ABF7A65E8}" dt="2025-10-01T09:07:07.854" v="1419" actId="20577"/>
          <ac:graphicFrameMkLst>
            <pc:docMk/>
            <pc:sldMk cId="1049055415" sldId="343"/>
            <ac:graphicFrameMk id="7" creationId="{5983F19B-D5EC-36B4-EB2A-BCE41FF5D091}"/>
          </ac:graphicFrameMkLst>
        </pc:graphicFrameChg>
      </pc:sldChg>
      <pc:sldChg chg="addSp delSp modSp add del mod">
        <pc:chgData name="Lizzie Gauntlett" userId="1dc7c36a1b1a647d" providerId="LiveId" clId="{C1DC5315-D282-429F-B35A-871ABF7A65E8}" dt="2025-10-01T09:01:39.128" v="1378"/>
        <pc:sldMkLst>
          <pc:docMk/>
          <pc:sldMk cId="3246099390" sldId="343"/>
        </pc:sldMkLst>
      </pc:sldChg>
      <pc:sldChg chg="add del">
        <pc:chgData name="Lizzie Gauntlett" userId="1dc7c36a1b1a647d" providerId="LiveId" clId="{C1DC5315-D282-429F-B35A-871ABF7A65E8}" dt="2025-10-01T08:58:24.900" v="1299"/>
        <pc:sldMkLst>
          <pc:docMk/>
          <pc:sldMk cId="3695055613" sldId="343"/>
        </pc:sldMkLst>
      </pc:sldChg>
    </pc:docChg>
  </pc:docChgLst>
  <pc:docChgLst>
    <pc:chgData name="Karolyn Feliciani" userId="4076af5d-4c02-40b8-bc9d-56f6c404e751" providerId="ADAL" clId="{05F86F38-77D3-4ED9-92E9-6E0FF958F5B3}"/>
    <pc:docChg chg="custSel addSld delSld modSld sldOrd delMainMaster">
      <pc:chgData name="Karolyn Feliciani" userId="4076af5d-4c02-40b8-bc9d-56f6c404e751" providerId="ADAL" clId="{05F86F38-77D3-4ED9-92E9-6E0FF958F5B3}" dt="2025-10-15T09:10:17.580" v="209" actId="20577"/>
      <pc:docMkLst>
        <pc:docMk/>
      </pc:docMkLst>
      <pc:sldChg chg="modSp mod">
        <pc:chgData name="Karolyn Feliciani" userId="4076af5d-4c02-40b8-bc9d-56f6c404e751" providerId="ADAL" clId="{05F86F38-77D3-4ED9-92E9-6E0FF958F5B3}" dt="2025-10-08T14:10:27.899" v="91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5F86F38-77D3-4ED9-92E9-6E0FF958F5B3}" dt="2025-10-08T14:10:27.899" v="91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 ord">
        <pc:chgData name="Karolyn Feliciani" userId="4076af5d-4c02-40b8-bc9d-56f6c404e751" providerId="ADAL" clId="{05F86F38-77D3-4ED9-92E9-6E0FF958F5B3}" dt="2025-10-08T14:07:13.782" v="60" actId="1076"/>
        <pc:sldMkLst>
          <pc:docMk/>
          <pc:sldMk cId="1800512821" sldId="318"/>
        </pc:sldMkLst>
        <pc:spChg chg="mod">
          <ac:chgData name="Karolyn Feliciani" userId="4076af5d-4c02-40b8-bc9d-56f6c404e751" providerId="ADAL" clId="{05F86F38-77D3-4ED9-92E9-6E0FF958F5B3}" dt="2025-10-08T14:05:51.002" v="41" actId="20577"/>
          <ac:spMkLst>
            <pc:docMk/>
            <pc:sldMk cId="1800512821" sldId="318"/>
            <ac:spMk id="2" creationId="{929F2BF5-092F-1975-C7A7-4732BBDE15B7}"/>
          </ac:spMkLst>
        </pc:spChg>
        <pc:picChg chg="add mod">
          <ac:chgData name="Karolyn Feliciani" userId="4076af5d-4c02-40b8-bc9d-56f6c404e751" providerId="ADAL" clId="{05F86F38-77D3-4ED9-92E9-6E0FF958F5B3}" dt="2025-10-08T14:07:05.627" v="58" actId="166"/>
          <ac:picMkLst>
            <pc:docMk/>
            <pc:sldMk cId="1800512821" sldId="318"/>
            <ac:picMk id="6" creationId="{D63D7F75-FC38-C249-CE3E-A31E7705420A}"/>
          </ac:picMkLst>
        </pc:picChg>
        <pc:picChg chg="add mod">
          <ac:chgData name="Karolyn Feliciani" userId="4076af5d-4c02-40b8-bc9d-56f6c404e751" providerId="ADAL" clId="{05F86F38-77D3-4ED9-92E9-6E0FF958F5B3}" dt="2025-10-08T14:07:13.782" v="60" actId="1076"/>
          <ac:picMkLst>
            <pc:docMk/>
            <pc:sldMk cId="1800512821" sldId="318"/>
            <ac:picMk id="7" creationId="{C52D4F34-7734-F6B0-CBA6-1215FBCB0B8B}"/>
          </ac:picMkLst>
        </pc:picChg>
        <pc:picChg chg="add mod">
          <ac:chgData name="Karolyn Feliciani" userId="4076af5d-4c02-40b8-bc9d-56f6c404e751" providerId="ADAL" clId="{05F86F38-77D3-4ED9-92E9-6E0FF958F5B3}" dt="2025-10-08T14:06:55.952" v="56" actId="1076"/>
          <ac:picMkLst>
            <pc:docMk/>
            <pc:sldMk cId="1800512821" sldId="318"/>
            <ac:picMk id="9" creationId="{8440CFDE-B879-64D9-A18E-2408DD80F17C}"/>
          </ac:picMkLst>
        </pc:picChg>
        <pc:picChg chg="add mod">
          <ac:chgData name="Karolyn Feliciani" userId="4076af5d-4c02-40b8-bc9d-56f6c404e751" providerId="ADAL" clId="{05F86F38-77D3-4ED9-92E9-6E0FF958F5B3}" dt="2025-10-08T14:06:45.376" v="53" actId="1076"/>
          <ac:picMkLst>
            <pc:docMk/>
            <pc:sldMk cId="1800512821" sldId="318"/>
            <ac:picMk id="10" creationId="{E077B03E-0113-3473-7C98-7A5FA3907EA7}"/>
          </ac:picMkLst>
        </pc:picChg>
        <pc:picChg chg="add mod">
          <ac:chgData name="Karolyn Feliciani" userId="4076af5d-4c02-40b8-bc9d-56f6c404e751" providerId="ADAL" clId="{05F86F38-77D3-4ED9-92E9-6E0FF958F5B3}" dt="2025-10-08T14:07:10.613" v="59" actId="1076"/>
          <ac:picMkLst>
            <pc:docMk/>
            <pc:sldMk cId="1800512821" sldId="318"/>
            <ac:picMk id="11" creationId="{F0A1B6FD-694A-F042-6E65-36121B345EA3}"/>
          </ac:picMkLst>
        </pc:picChg>
      </pc:sldChg>
      <pc:sldChg chg="del">
        <pc:chgData name="Karolyn Feliciani" userId="4076af5d-4c02-40b8-bc9d-56f6c404e751" providerId="ADAL" clId="{05F86F38-77D3-4ED9-92E9-6E0FF958F5B3}" dt="2025-10-15T08:04:30.056" v="153" actId="2696"/>
        <pc:sldMkLst>
          <pc:docMk/>
          <pc:sldMk cId="2489020089" sldId="322"/>
        </pc:sldMkLst>
      </pc:sldChg>
      <pc:sldChg chg="modSp mod">
        <pc:chgData name="Karolyn Feliciani" userId="4076af5d-4c02-40b8-bc9d-56f6c404e751" providerId="ADAL" clId="{05F86F38-77D3-4ED9-92E9-6E0FF958F5B3}" dt="2025-10-15T09:10:17.580" v="209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05F86F38-77D3-4ED9-92E9-6E0FF958F5B3}" dt="2025-10-15T09:10:17.580" v="209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modClrScheme chgLayout">
        <pc:chgData name="Karolyn Feliciani" userId="4076af5d-4c02-40b8-bc9d-56f6c404e751" providerId="ADAL" clId="{05F86F38-77D3-4ED9-92E9-6E0FF958F5B3}" dt="2025-10-15T08:05:00.650" v="155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5F86F38-77D3-4ED9-92E9-6E0FF958F5B3}" dt="2025-10-15T08:05:00.650" v="155" actId="20577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05F86F38-77D3-4ED9-92E9-6E0FF958F5B3}" dt="2025-10-15T08:04:56.679" v="154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05F86F38-77D3-4ED9-92E9-6E0FF958F5B3}" dt="2025-10-15T08:01:13.251" v="106" actId="2696"/>
        <pc:sldMkLst>
          <pc:docMk/>
          <pc:sldMk cId="2185037172" sldId="338"/>
        </pc:sldMkLst>
      </pc:sldChg>
      <pc:sldChg chg="modSp mod modClrScheme chgLayout">
        <pc:chgData name="Karolyn Feliciani" userId="4076af5d-4c02-40b8-bc9d-56f6c404e751" providerId="ADAL" clId="{05F86F38-77D3-4ED9-92E9-6E0FF958F5B3}" dt="2025-10-15T08:05:37.236" v="160" actId="26606"/>
        <pc:sldMkLst>
          <pc:docMk/>
          <pc:sldMk cId="326780244" sldId="340"/>
        </pc:sldMkLst>
        <pc:spChg chg="mod">
          <ac:chgData name="Karolyn Feliciani" userId="4076af5d-4c02-40b8-bc9d-56f6c404e751" providerId="ADAL" clId="{05F86F38-77D3-4ED9-92E9-6E0FF958F5B3}" dt="2025-10-15T08:05:37.236" v="160" actId="26606"/>
          <ac:spMkLst>
            <pc:docMk/>
            <pc:sldMk cId="326780244" sldId="340"/>
            <ac:spMk id="3" creationId="{4FBECA70-CC3A-8EF5-9BA0-A5B869507A55}"/>
          </ac:spMkLst>
        </pc:spChg>
        <pc:spChg chg="mod">
          <ac:chgData name="Karolyn Feliciani" userId="4076af5d-4c02-40b8-bc9d-56f6c404e751" providerId="ADAL" clId="{05F86F38-77D3-4ED9-92E9-6E0FF958F5B3}" dt="2025-10-15T08:05:37.236" v="160" actId="26606"/>
          <ac:spMkLst>
            <pc:docMk/>
            <pc:sldMk cId="326780244" sldId="340"/>
            <ac:spMk id="4" creationId="{0252A854-2E57-D8CF-4410-22737F460443}"/>
          </ac:spMkLst>
        </pc:spChg>
        <pc:picChg chg="mod ord">
          <ac:chgData name="Karolyn Feliciani" userId="4076af5d-4c02-40b8-bc9d-56f6c404e751" providerId="ADAL" clId="{05F86F38-77D3-4ED9-92E9-6E0FF958F5B3}" dt="2025-10-15T08:05:37.236" v="160" actId="26606"/>
          <ac:picMkLst>
            <pc:docMk/>
            <pc:sldMk cId="326780244" sldId="340"/>
            <ac:picMk id="5" creationId="{D0C43804-30C7-168C-390A-C0136B1C38B9}"/>
          </ac:picMkLst>
        </pc:picChg>
      </pc:sldChg>
      <pc:sldChg chg="del">
        <pc:chgData name="Karolyn Feliciani" userId="4076af5d-4c02-40b8-bc9d-56f6c404e751" providerId="ADAL" clId="{05F86F38-77D3-4ED9-92E9-6E0FF958F5B3}" dt="2025-10-15T08:07:57.346" v="175" actId="2696"/>
        <pc:sldMkLst>
          <pc:docMk/>
          <pc:sldMk cId="2885627073" sldId="341"/>
        </pc:sldMkLst>
      </pc:sldChg>
      <pc:sldChg chg="modSp mod modClrScheme chgLayout">
        <pc:chgData name="Karolyn Feliciani" userId="4076af5d-4c02-40b8-bc9d-56f6c404e751" providerId="ADAL" clId="{05F86F38-77D3-4ED9-92E9-6E0FF958F5B3}" dt="2025-10-15T08:09:22.159" v="207" actId="20577"/>
        <pc:sldMkLst>
          <pc:docMk/>
          <pc:sldMk cId="2323104914" sldId="342"/>
        </pc:sldMkLst>
        <pc:spChg chg="mod">
          <ac:chgData name="Karolyn Feliciani" userId="4076af5d-4c02-40b8-bc9d-56f6c404e751" providerId="ADAL" clId="{05F86F38-77D3-4ED9-92E9-6E0FF958F5B3}" dt="2025-10-15T08:08:15.336" v="181" actId="20577"/>
          <ac:spMkLst>
            <pc:docMk/>
            <pc:sldMk cId="2323104914" sldId="342"/>
            <ac:spMk id="2" creationId="{C129957B-4B9B-F11C-F2F4-8EE523CEE4B6}"/>
          </ac:spMkLst>
        </pc:spChg>
        <pc:graphicFrameChg chg="mod modGraphic">
          <ac:chgData name="Karolyn Feliciani" userId="4076af5d-4c02-40b8-bc9d-56f6c404e751" providerId="ADAL" clId="{05F86F38-77D3-4ED9-92E9-6E0FF958F5B3}" dt="2025-10-15T08:09:22.159" v="207" actId="20577"/>
          <ac:graphicFrameMkLst>
            <pc:docMk/>
            <pc:sldMk cId="2323104914" sldId="342"/>
            <ac:graphicFrameMk id="7" creationId="{E7CD90E2-EF0A-726E-29F4-8AC516698610}"/>
          </ac:graphicFrameMkLst>
        </pc:graphicFrameChg>
      </pc:sldChg>
      <pc:sldChg chg="modSp mod modClrScheme chgLayout">
        <pc:chgData name="Karolyn Feliciani" userId="4076af5d-4c02-40b8-bc9d-56f6c404e751" providerId="ADAL" clId="{05F86F38-77D3-4ED9-92E9-6E0FF958F5B3}" dt="2025-10-15T08:09:03.384" v="195" actId="20577"/>
        <pc:sldMkLst>
          <pc:docMk/>
          <pc:sldMk cId="1049055415" sldId="343"/>
        </pc:sldMkLst>
        <pc:spChg chg="mod">
          <ac:chgData name="Karolyn Feliciani" userId="4076af5d-4c02-40b8-bc9d-56f6c404e751" providerId="ADAL" clId="{05F86F38-77D3-4ED9-92E9-6E0FF958F5B3}" dt="2025-10-15T08:08:32.075" v="183" actId="20577"/>
          <ac:spMkLst>
            <pc:docMk/>
            <pc:sldMk cId="1049055415" sldId="343"/>
            <ac:spMk id="2" creationId="{03A5C026-DBD8-9A32-BF52-BEBFE2883324}"/>
          </ac:spMkLst>
        </pc:spChg>
        <pc:graphicFrameChg chg="mod modGraphic">
          <ac:chgData name="Karolyn Feliciani" userId="4076af5d-4c02-40b8-bc9d-56f6c404e751" providerId="ADAL" clId="{05F86F38-77D3-4ED9-92E9-6E0FF958F5B3}" dt="2025-10-15T08:09:03.384" v="195" actId="20577"/>
          <ac:graphicFrameMkLst>
            <pc:docMk/>
            <pc:sldMk cId="1049055415" sldId="343"/>
            <ac:graphicFrameMk id="7" creationId="{5983F19B-D5EC-36B4-EB2A-BCE41FF5D091}"/>
          </ac:graphicFrameMkLst>
        </pc:graphicFrameChg>
      </pc:sldChg>
      <pc:sldChg chg="add del">
        <pc:chgData name="Karolyn Feliciani" userId="4076af5d-4c02-40b8-bc9d-56f6c404e751" providerId="ADAL" clId="{05F86F38-77D3-4ED9-92E9-6E0FF958F5B3}" dt="2025-10-08T13:54:59.288" v="2" actId="2696"/>
        <pc:sldMkLst>
          <pc:docMk/>
          <pc:sldMk cId="676049660" sldId="344"/>
        </pc:sldMkLst>
      </pc:sldChg>
      <pc:sldChg chg="modSp add mod">
        <pc:chgData name="Karolyn Feliciani" userId="4076af5d-4c02-40b8-bc9d-56f6c404e751" providerId="ADAL" clId="{05F86F38-77D3-4ED9-92E9-6E0FF958F5B3}" dt="2025-10-15T08:04:23.421" v="152" actId="27636"/>
        <pc:sldMkLst>
          <pc:docMk/>
          <pc:sldMk cId="3529562510" sldId="344"/>
        </pc:sldMkLst>
        <pc:spChg chg="mod">
          <ac:chgData name="Karolyn Feliciani" userId="4076af5d-4c02-40b8-bc9d-56f6c404e751" providerId="ADAL" clId="{05F86F38-77D3-4ED9-92E9-6E0FF958F5B3}" dt="2025-10-15T08:04:23.421" v="152" actId="27636"/>
          <ac:spMkLst>
            <pc:docMk/>
            <pc:sldMk cId="3529562510" sldId="344"/>
            <ac:spMk id="4" creationId="{CF9B66E0-4196-9A3E-CF52-34E5456D8DC3}"/>
          </ac:spMkLst>
        </pc:spChg>
      </pc:sldChg>
      <pc:sldChg chg="add del">
        <pc:chgData name="Karolyn Feliciani" userId="4076af5d-4c02-40b8-bc9d-56f6c404e751" providerId="ADAL" clId="{05F86F38-77D3-4ED9-92E9-6E0FF958F5B3}" dt="2025-10-08T13:57:18.695" v="24" actId="2696"/>
        <pc:sldMkLst>
          <pc:docMk/>
          <pc:sldMk cId="1974632242" sldId="770"/>
        </pc:sldMkLst>
      </pc:sldChg>
      <pc:sldChg chg="addSp delSp modSp add mod ord">
        <pc:chgData name="Karolyn Feliciani" userId="4076af5d-4c02-40b8-bc9d-56f6c404e751" providerId="ADAL" clId="{05F86F38-77D3-4ED9-92E9-6E0FF958F5B3}" dt="2025-10-08T13:57:12.076" v="23" actId="14100"/>
        <pc:sldMkLst>
          <pc:docMk/>
          <pc:sldMk cId="1433234963" sldId="771"/>
        </pc:sldMkLst>
        <pc:spChg chg="mod">
          <ac:chgData name="Karolyn Feliciani" userId="4076af5d-4c02-40b8-bc9d-56f6c404e751" providerId="ADAL" clId="{05F86F38-77D3-4ED9-92E9-6E0FF958F5B3}" dt="2025-10-08T13:55:39.032" v="8" actId="20577"/>
          <ac:spMkLst>
            <pc:docMk/>
            <pc:sldMk cId="1433234963" sldId="771"/>
            <ac:spMk id="3" creationId="{A15F28EB-98BA-A356-E29F-5827FEB9B1C9}"/>
          </ac:spMkLst>
        </pc:spChg>
        <pc:spChg chg="add mod">
          <ac:chgData name="Karolyn Feliciani" userId="4076af5d-4c02-40b8-bc9d-56f6c404e751" providerId="ADAL" clId="{05F86F38-77D3-4ED9-92E9-6E0FF958F5B3}" dt="2025-10-08T13:57:08.535" v="22" actId="14100"/>
          <ac:spMkLst>
            <pc:docMk/>
            <pc:sldMk cId="1433234963" sldId="771"/>
            <ac:spMk id="4" creationId="{0E479B40-F489-15A0-2019-632C9E92DDA7}"/>
          </ac:spMkLst>
        </pc:spChg>
        <pc:spChg chg="add mod">
          <ac:chgData name="Karolyn Feliciani" userId="4076af5d-4c02-40b8-bc9d-56f6c404e751" providerId="ADAL" clId="{05F86F38-77D3-4ED9-92E9-6E0FF958F5B3}" dt="2025-10-08T13:57:12.076" v="23" actId="14100"/>
          <ac:spMkLst>
            <pc:docMk/>
            <pc:sldMk cId="1433234963" sldId="771"/>
            <ac:spMk id="6" creationId="{33D8E55D-06E7-3E90-2824-D350E2C557A2}"/>
          </ac:spMkLst>
        </pc:spChg>
        <pc:spChg chg="add mod">
          <ac:chgData name="Karolyn Feliciani" userId="4076af5d-4c02-40b8-bc9d-56f6c404e751" providerId="ADAL" clId="{05F86F38-77D3-4ED9-92E9-6E0FF958F5B3}" dt="2025-10-08T13:56:41.748" v="18" actId="1076"/>
          <ac:spMkLst>
            <pc:docMk/>
            <pc:sldMk cId="1433234963" sldId="771"/>
            <ac:spMk id="8" creationId="{25A0477E-4946-6A44-62D8-C9ED057BE6BA}"/>
          </ac:spMkLst>
        </pc:spChg>
        <pc:spChg chg="add mod">
          <ac:chgData name="Karolyn Feliciani" userId="4076af5d-4c02-40b8-bc9d-56f6c404e751" providerId="ADAL" clId="{05F86F38-77D3-4ED9-92E9-6E0FF958F5B3}" dt="2025-10-08T13:56:53.973" v="20" actId="1076"/>
          <ac:spMkLst>
            <pc:docMk/>
            <pc:sldMk cId="1433234963" sldId="771"/>
            <ac:spMk id="9" creationId="{ABF95F53-5943-A6C0-5BCB-0617FC3FA7FC}"/>
          </ac:spMkLst>
        </pc:spChg>
        <pc:picChg chg="add mod">
          <ac:chgData name="Karolyn Feliciani" userId="4076af5d-4c02-40b8-bc9d-56f6c404e751" providerId="ADAL" clId="{05F86F38-77D3-4ED9-92E9-6E0FF958F5B3}" dt="2025-10-08T13:57:05.773" v="21" actId="1076"/>
          <ac:picMkLst>
            <pc:docMk/>
            <pc:sldMk cId="1433234963" sldId="771"/>
            <ac:picMk id="5" creationId="{1C448AEB-E161-18DC-09F0-266BB7BC765D}"/>
          </ac:picMkLst>
        </pc:picChg>
        <pc:picChg chg="add mod">
          <ac:chgData name="Karolyn Feliciani" userId="4076af5d-4c02-40b8-bc9d-56f6c404e751" providerId="ADAL" clId="{05F86F38-77D3-4ED9-92E9-6E0FF958F5B3}" dt="2025-10-08T13:56:30.597" v="16"/>
          <ac:picMkLst>
            <pc:docMk/>
            <pc:sldMk cId="1433234963" sldId="771"/>
            <ac:picMk id="7" creationId="{9118BC1F-20FF-2C84-1EAD-AC3E429C6D6E}"/>
          </ac:picMkLst>
        </pc:picChg>
      </pc:sldChg>
      <pc:sldChg chg="addSp delSp modSp add mod modClrScheme chgLayout">
        <pc:chgData name="Karolyn Feliciani" userId="4076af5d-4c02-40b8-bc9d-56f6c404e751" providerId="ADAL" clId="{05F86F38-77D3-4ED9-92E9-6E0FF958F5B3}" dt="2025-10-15T08:05:26.277" v="159" actId="20577"/>
        <pc:sldMkLst>
          <pc:docMk/>
          <pc:sldMk cId="2038808737" sldId="772"/>
        </pc:sldMkLst>
        <pc:spChg chg="mod">
          <ac:chgData name="Karolyn Feliciani" userId="4076af5d-4c02-40b8-bc9d-56f6c404e751" providerId="ADAL" clId="{05F86F38-77D3-4ED9-92E9-6E0FF958F5B3}" dt="2025-10-15T08:05:10.267" v="156" actId="26606"/>
          <ac:spMkLst>
            <pc:docMk/>
            <pc:sldMk cId="2038808737" sldId="772"/>
            <ac:spMk id="2" creationId="{BD802FF1-85DD-9B13-CBB0-39727F38CAC9}"/>
          </ac:spMkLst>
        </pc:spChg>
        <pc:spChg chg="del">
          <ac:chgData name="Karolyn Feliciani" userId="4076af5d-4c02-40b8-bc9d-56f6c404e751" providerId="ADAL" clId="{05F86F38-77D3-4ED9-92E9-6E0FF958F5B3}" dt="2025-10-15T08:05:10.267" v="156" actId="26606"/>
          <ac:spMkLst>
            <pc:docMk/>
            <pc:sldMk cId="2038808737" sldId="772"/>
            <ac:spMk id="3" creationId="{7BA76120-3645-503E-A2B8-38D32DF88295}"/>
          </ac:spMkLst>
        </pc:spChg>
        <pc:graphicFrameChg chg="add mod">
          <ac:chgData name="Karolyn Feliciani" userId="4076af5d-4c02-40b8-bc9d-56f6c404e751" providerId="ADAL" clId="{05F86F38-77D3-4ED9-92E9-6E0FF958F5B3}" dt="2025-10-15T08:05:26.277" v="159" actId="20577"/>
          <ac:graphicFrameMkLst>
            <pc:docMk/>
            <pc:sldMk cId="2038808737" sldId="772"/>
            <ac:graphicFrameMk id="5" creationId="{B6F87AA1-998C-AD31-6B6C-4F3CD3F5BF38}"/>
          </ac:graphicFrameMkLst>
        </pc:graphicFrameChg>
      </pc:sldChg>
      <pc:sldChg chg="addSp modSp add mod">
        <pc:chgData name="Karolyn Feliciani" userId="4076af5d-4c02-40b8-bc9d-56f6c404e751" providerId="ADAL" clId="{05F86F38-77D3-4ED9-92E9-6E0FF958F5B3}" dt="2025-10-15T08:01:03.105" v="105" actId="14100"/>
        <pc:sldMkLst>
          <pc:docMk/>
          <pc:sldMk cId="1130971648" sldId="773"/>
        </pc:sldMkLst>
        <pc:spChg chg="add mod">
          <ac:chgData name="Karolyn Feliciani" userId="4076af5d-4c02-40b8-bc9d-56f6c404e751" providerId="ADAL" clId="{05F86F38-77D3-4ED9-92E9-6E0FF958F5B3}" dt="2025-10-15T08:00:39.001" v="94"/>
          <ac:spMkLst>
            <pc:docMk/>
            <pc:sldMk cId="1130971648" sldId="773"/>
            <ac:spMk id="3" creationId="{6C9B98E0-E989-00B8-C941-E63A9E63D3E5}"/>
          </ac:spMkLst>
        </pc:spChg>
        <pc:spChg chg="mod">
          <ac:chgData name="Karolyn Feliciani" userId="4076af5d-4c02-40b8-bc9d-56f6c404e751" providerId="ADAL" clId="{05F86F38-77D3-4ED9-92E9-6E0FF958F5B3}" dt="2025-10-15T08:01:03.105" v="105" actId="14100"/>
          <ac:spMkLst>
            <pc:docMk/>
            <pc:sldMk cId="1130971648" sldId="773"/>
            <ac:spMk id="4" creationId="{8A3FCDC3-543C-8905-8EB4-3AC0E32FFFFF}"/>
          </ac:spMkLst>
        </pc:spChg>
        <pc:graphicFrameChg chg="add mod">
          <ac:chgData name="Karolyn Feliciani" userId="4076af5d-4c02-40b8-bc9d-56f6c404e751" providerId="ADAL" clId="{05F86F38-77D3-4ED9-92E9-6E0FF958F5B3}" dt="2025-10-15T08:00:36.973" v="93"/>
          <ac:graphicFrameMkLst>
            <pc:docMk/>
            <pc:sldMk cId="1130971648" sldId="773"/>
            <ac:graphicFrameMk id="2" creationId="{72E51F77-0AE8-89C4-94D3-C051B3812C59}"/>
          </ac:graphicFrameMkLst>
        </pc:graphicFrameChg>
      </pc:sldChg>
      <pc:sldChg chg="modSp add mod">
        <pc:chgData name="Karolyn Feliciani" userId="4076af5d-4c02-40b8-bc9d-56f6c404e751" providerId="ADAL" clId="{05F86F38-77D3-4ED9-92E9-6E0FF958F5B3}" dt="2025-10-15T08:07:43.879" v="174"/>
        <pc:sldMkLst>
          <pc:docMk/>
          <pc:sldMk cId="1579994657" sldId="774"/>
        </pc:sldMkLst>
        <pc:spChg chg="mod">
          <ac:chgData name="Karolyn Feliciani" userId="4076af5d-4c02-40b8-bc9d-56f6c404e751" providerId="ADAL" clId="{05F86F38-77D3-4ED9-92E9-6E0FF958F5B3}" dt="2025-10-15T08:07:43.879" v="174"/>
          <ac:spMkLst>
            <pc:docMk/>
            <pc:sldMk cId="1579994657" sldId="774"/>
            <ac:spMk id="4" creationId="{D4ED0B7F-DF2B-23DA-4C14-C030054996CE}"/>
          </ac:spMkLst>
        </pc:spChg>
      </pc:sldChg>
      <pc:sldMasterChg chg="del delSldLayout">
        <pc:chgData name="Karolyn Feliciani" userId="4076af5d-4c02-40b8-bc9d-56f6c404e751" providerId="ADAL" clId="{05F86F38-77D3-4ED9-92E9-6E0FF958F5B3}" dt="2025-10-08T13:57:18.695" v="24" actId="2696"/>
        <pc:sldMasterMkLst>
          <pc:docMk/>
          <pc:sldMasterMk cId="2194432790" sldId="2147483721"/>
        </pc:sldMasterMkLst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887557575" sldId="2147483722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2536330704" sldId="2147483723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3755397820" sldId="2147483724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4241324275" sldId="2147483725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1293056042" sldId="2147483726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3445984191" sldId="2147483727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1284817190" sldId="2147483728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2479725284" sldId="2147483729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3512419413" sldId="2147483730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2056034301" sldId="2147483731"/>
          </pc:sldLayoutMkLst>
        </pc:sldLayoutChg>
        <pc:sldLayoutChg chg="del">
          <pc:chgData name="Karolyn Feliciani" userId="4076af5d-4c02-40b8-bc9d-56f6c404e751" providerId="ADAL" clId="{05F86F38-77D3-4ED9-92E9-6E0FF958F5B3}" dt="2025-10-08T13:57:18.695" v="24" actId="2696"/>
          <pc:sldLayoutMkLst>
            <pc:docMk/>
            <pc:sldMasterMk cId="2194432790" sldId="2147483721"/>
            <pc:sldLayoutMk cId="3237910256" sldId="214748373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61A904-800F-47E9-906A-E7FAB9500F81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CD9D0CC-7166-4A87-B2E2-E68E4377BAEF}">
      <dgm:prSet/>
      <dgm:spPr/>
      <dgm:t>
        <a:bodyPr/>
        <a:lstStyle/>
        <a:p>
          <a:r>
            <a:rPr lang="en-US" dirty="0"/>
            <a:t>Sigmund Freud is considered the original psychodynamic theorist.</a:t>
          </a:r>
        </a:p>
      </dgm:t>
    </dgm:pt>
    <dgm:pt modelId="{38E28523-6C49-42C8-88D5-2CE81804DAA4}" type="parTrans" cxnId="{7F486973-D220-4046-B4AF-F904F6B67FEC}">
      <dgm:prSet/>
      <dgm:spPr/>
      <dgm:t>
        <a:bodyPr/>
        <a:lstStyle/>
        <a:p>
          <a:endParaRPr lang="en-US"/>
        </a:p>
      </dgm:t>
    </dgm:pt>
    <dgm:pt modelId="{2A630C49-5CC6-4887-BCC0-44936034DADE}" type="sibTrans" cxnId="{7F486973-D220-4046-B4AF-F904F6B67FEC}">
      <dgm:prSet/>
      <dgm:spPr/>
      <dgm:t>
        <a:bodyPr/>
        <a:lstStyle/>
        <a:p>
          <a:endParaRPr lang="en-US"/>
        </a:p>
      </dgm:t>
    </dgm:pt>
    <dgm:pt modelId="{63CB02A6-27BA-43B1-A87F-0EA8C031E5A1}">
      <dgm:prSet/>
      <dgm:spPr/>
      <dgm:t>
        <a:bodyPr/>
        <a:lstStyle/>
        <a:p>
          <a:r>
            <a:rPr lang="en-US" dirty="0" err="1"/>
            <a:t>Behaviour</a:t>
          </a:r>
          <a:r>
            <a:rPr lang="en-US" dirty="0"/>
            <a:t> as a result of unconscious motivation and conflicts in the mind.</a:t>
          </a:r>
        </a:p>
      </dgm:t>
    </dgm:pt>
    <dgm:pt modelId="{BBE0A493-7FA3-472E-8B2F-0DBC3C425441}" type="parTrans" cxnId="{21100FF0-FA93-4A8F-BA98-2092AB781463}">
      <dgm:prSet/>
      <dgm:spPr/>
      <dgm:t>
        <a:bodyPr/>
        <a:lstStyle/>
        <a:p>
          <a:endParaRPr lang="en-US"/>
        </a:p>
      </dgm:t>
    </dgm:pt>
    <dgm:pt modelId="{5420C4E6-5DB7-4C6B-912D-1C29734FDE3C}" type="sibTrans" cxnId="{21100FF0-FA93-4A8F-BA98-2092AB781463}">
      <dgm:prSet/>
      <dgm:spPr/>
      <dgm:t>
        <a:bodyPr/>
        <a:lstStyle/>
        <a:p>
          <a:endParaRPr lang="en-US"/>
        </a:p>
      </dgm:t>
    </dgm:pt>
    <dgm:pt modelId="{8F9FC84A-6139-471A-8485-29CDDE7681A2}">
      <dgm:prSet/>
      <dgm:spPr/>
      <dgm:t>
        <a:bodyPr/>
        <a:lstStyle/>
        <a:p>
          <a:r>
            <a:rPr lang="en-US" dirty="0"/>
            <a:t>We will look at the role of the parts of the mind and structure of personality in explaining motivated forgetting.</a:t>
          </a:r>
        </a:p>
      </dgm:t>
    </dgm:pt>
    <dgm:pt modelId="{068010AF-37F9-429C-961B-38AAE6772EFF}" type="parTrans" cxnId="{41511E42-7AB9-4738-9D6A-1CE016329501}">
      <dgm:prSet/>
      <dgm:spPr/>
      <dgm:t>
        <a:bodyPr/>
        <a:lstStyle/>
        <a:p>
          <a:endParaRPr lang="en-US"/>
        </a:p>
      </dgm:t>
    </dgm:pt>
    <dgm:pt modelId="{F8BC3503-CF25-4A8D-9F0F-0382C82BB2CE}" type="sibTrans" cxnId="{41511E42-7AB9-4738-9D6A-1CE016329501}">
      <dgm:prSet/>
      <dgm:spPr/>
      <dgm:t>
        <a:bodyPr/>
        <a:lstStyle/>
        <a:p>
          <a:endParaRPr lang="en-US"/>
        </a:p>
      </dgm:t>
    </dgm:pt>
    <dgm:pt modelId="{8FD32676-DAF3-44A7-8741-C9292C63B0F6}" type="pres">
      <dgm:prSet presAssocID="{3761A904-800F-47E9-906A-E7FAB9500F81}" presName="linear" presStyleCnt="0">
        <dgm:presLayoutVars>
          <dgm:animLvl val="lvl"/>
          <dgm:resizeHandles val="exact"/>
        </dgm:presLayoutVars>
      </dgm:prSet>
      <dgm:spPr/>
    </dgm:pt>
    <dgm:pt modelId="{C6E8AECF-E1C2-4B39-9DB7-3FA85DC26F5D}" type="pres">
      <dgm:prSet presAssocID="{7CD9D0CC-7166-4A87-B2E2-E68E4377BAE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CC2DA6-033A-4573-82CA-93D3B020BB06}" type="pres">
      <dgm:prSet presAssocID="{2A630C49-5CC6-4887-BCC0-44936034DADE}" presName="spacer" presStyleCnt="0"/>
      <dgm:spPr/>
    </dgm:pt>
    <dgm:pt modelId="{A155F56B-56D2-4187-AE30-6B0C01B38CA9}" type="pres">
      <dgm:prSet presAssocID="{63CB02A6-27BA-43B1-A87F-0EA8C031E5A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843A0C2-5A47-4CFA-A5FD-CE600948ABD3}" type="pres">
      <dgm:prSet presAssocID="{5420C4E6-5DB7-4C6B-912D-1C29734FDE3C}" presName="spacer" presStyleCnt="0"/>
      <dgm:spPr/>
    </dgm:pt>
    <dgm:pt modelId="{EF1FF4A8-2777-480F-8871-A876AD7BD6CB}" type="pres">
      <dgm:prSet presAssocID="{8F9FC84A-6139-471A-8485-29CDDE7681A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E6B4314-4A0D-4011-A73B-F4102D1CE010}" type="presOf" srcId="{3761A904-800F-47E9-906A-E7FAB9500F81}" destId="{8FD32676-DAF3-44A7-8741-C9292C63B0F6}" srcOrd="0" destOrd="0" presId="urn:microsoft.com/office/officeart/2005/8/layout/vList2"/>
    <dgm:cxn modelId="{04E7E930-5273-402F-BA13-BE6B47D5B548}" type="presOf" srcId="{8F9FC84A-6139-471A-8485-29CDDE7681A2}" destId="{EF1FF4A8-2777-480F-8871-A876AD7BD6CB}" srcOrd="0" destOrd="0" presId="urn:microsoft.com/office/officeart/2005/8/layout/vList2"/>
    <dgm:cxn modelId="{41511E42-7AB9-4738-9D6A-1CE016329501}" srcId="{3761A904-800F-47E9-906A-E7FAB9500F81}" destId="{8F9FC84A-6139-471A-8485-29CDDE7681A2}" srcOrd="2" destOrd="0" parTransId="{068010AF-37F9-429C-961B-38AAE6772EFF}" sibTransId="{F8BC3503-CF25-4A8D-9F0F-0382C82BB2CE}"/>
    <dgm:cxn modelId="{7F486973-D220-4046-B4AF-F904F6B67FEC}" srcId="{3761A904-800F-47E9-906A-E7FAB9500F81}" destId="{7CD9D0CC-7166-4A87-B2E2-E68E4377BAEF}" srcOrd="0" destOrd="0" parTransId="{38E28523-6C49-42C8-88D5-2CE81804DAA4}" sibTransId="{2A630C49-5CC6-4887-BCC0-44936034DADE}"/>
    <dgm:cxn modelId="{C46E94A1-E867-43EA-8753-46CF417256B8}" type="presOf" srcId="{63CB02A6-27BA-43B1-A87F-0EA8C031E5A1}" destId="{A155F56B-56D2-4187-AE30-6B0C01B38CA9}" srcOrd="0" destOrd="0" presId="urn:microsoft.com/office/officeart/2005/8/layout/vList2"/>
    <dgm:cxn modelId="{9947A8E9-014C-471D-91BB-B5FE54471016}" type="presOf" srcId="{7CD9D0CC-7166-4A87-B2E2-E68E4377BAEF}" destId="{C6E8AECF-E1C2-4B39-9DB7-3FA85DC26F5D}" srcOrd="0" destOrd="0" presId="urn:microsoft.com/office/officeart/2005/8/layout/vList2"/>
    <dgm:cxn modelId="{21100FF0-FA93-4A8F-BA98-2092AB781463}" srcId="{3761A904-800F-47E9-906A-E7FAB9500F81}" destId="{63CB02A6-27BA-43B1-A87F-0EA8C031E5A1}" srcOrd="1" destOrd="0" parTransId="{BBE0A493-7FA3-472E-8B2F-0DBC3C425441}" sibTransId="{5420C4E6-5DB7-4C6B-912D-1C29734FDE3C}"/>
    <dgm:cxn modelId="{6967DADC-31A5-452B-8E6D-B634EEAFE440}" type="presParOf" srcId="{8FD32676-DAF3-44A7-8741-C9292C63B0F6}" destId="{C6E8AECF-E1C2-4B39-9DB7-3FA85DC26F5D}" srcOrd="0" destOrd="0" presId="urn:microsoft.com/office/officeart/2005/8/layout/vList2"/>
    <dgm:cxn modelId="{B1E5D2A0-B2F6-4428-9499-922CBF356968}" type="presParOf" srcId="{8FD32676-DAF3-44A7-8741-C9292C63B0F6}" destId="{8FCC2DA6-033A-4573-82CA-93D3B020BB06}" srcOrd="1" destOrd="0" presId="urn:microsoft.com/office/officeart/2005/8/layout/vList2"/>
    <dgm:cxn modelId="{E5E01AE2-84CC-4A0D-A818-2B9CED1E801E}" type="presParOf" srcId="{8FD32676-DAF3-44A7-8741-C9292C63B0F6}" destId="{A155F56B-56D2-4187-AE30-6B0C01B38CA9}" srcOrd="2" destOrd="0" presId="urn:microsoft.com/office/officeart/2005/8/layout/vList2"/>
    <dgm:cxn modelId="{406039A5-6C4A-494C-A82F-D6E5982CC9FC}" type="presParOf" srcId="{8FD32676-DAF3-44A7-8741-C9292C63B0F6}" destId="{1843A0C2-5A47-4CFA-A5FD-CE600948ABD3}" srcOrd="3" destOrd="0" presId="urn:microsoft.com/office/officeart/2005/8/layout/vList2"/>
    <dgm:cxn modelId="{C24EC136-1648-45D3-823D-60640DCF1397}" type="presParOf" srcId="{8FD32676-DAF3-44A7-8741-C9292C63B0F6}" destId="{EF1FF4A8-2777-480F-8871-A876AD7BD6C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8AECF-E1C2-4B39-9DB7-3FA85DC26F5D}">
      <dsp:nvSpPr>
        <dsp:cNvPr id="0" name=""/>
        <dsp:cNvSpPr/>
      </dsp:nvSpPr>
      <dsp:spPr>
        <a:xfrm>
          <a:off x="0" y="258264"/>
          <a:ext cx="11623040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Sigmund Freud is considered the original psychodynamic theorist.</a:t>
          </a:r>
        </a:p>
      </dsp:txBody>
      <dsp:txXfrm>
        <a:off x="64083" y="322347"/>
        <a:ext cx="11494874" cy="1184574"/>
      </dsp:txXfrm>
    </dsp:sp>
    <dsp:sp modelId="{A155F56B-56D2-4187-AE30-6B0C01B38CA9}">
      <dsp:nvSpPr>
        <dsp:cNvPr id="0" name=""/>
        <dsp:cNvSpPr/>
      </dsp:nvSpPr>
      <dsp:spPr>
        <a:xfrm>
          <a:off x="0" y="1668924"/>
          <a:ext cx="11623040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Behaviour</a:t>
          </a:r>
          <a:r>
            <a:rPr lang="en-US" sz="3400" kern="1200" dirty="0"/>
            <a:t> as a result of unconscious motivation and conflicts in the mind.</a:t>
          </a:r>
        </a:p>
      </dsp:txBody>
      <dsp:txXfrm>
        <a:off x="64083" y="1733007"/>
        <a:ext cx="11494874" cy="1184574"/>
      </dsp:txXfrm>
    </dsp:sp>
    <dsp:sp modelId="{EF1FF4A8-2777-480F-8871-A876AD7BD6CB}">
      <dsp:nvSpPr>
        <dsp:cNvPr id="0" name=""/>
        <dsp:cNvSpPr/>
      </dsp:nvSpPr>
      <dsp:spPr>
        <a:xfrm>
          <a:off x="0" y="3079584"/>
          <a:ext cx="11623040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We will look at the role of the parts of the mind and structure of personality in explaining motivated forgetting.</a:t>
          </a:r>
        </a:p>
      </dsp:txBody>
      <dsp:txXfrm>
        <a:off x="64083" y="3143667"/>
        <a:ext cx="11494874" cy="1184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simplypsychology.org/psyche.html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472412"/>
            <a:ext cx="11117656" cy="2163778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Describe the structure of personality</a:t>
            </a:r>
          </a:p>
          <a:p>
            <a:r>
              <a:rPr lang="en-GB" dirty="0"/>
              <a:t>Describe the parts of the mind</a:t>
            </a:r>
          </a:p>
          <a:p>
            <a:r>
              <a:rPr lang="en-GB" dirty="0"/>
              <a:t>Explain the psychodynamic theory of forgetting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E059A-CB68-FFCC-20E8-252D11AE7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BECA70-CC3A-8EF5-9BA0-A5B86950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Research task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C43804-30C7-168C-390A-C0136B1C38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2A854-2E57-D8CF-4410-22737F46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pairs or groups of three, research the parts of the mind in psychodynamic theory: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Conscious</a:t>
            </a:r>
          </a:p>
          <a:p>
            <a:r>
              <a:rPr lang="en-US" dirty="0"/>
              <a:t>Preconscious</a:t>
            </a:r>
          </a:p>
          <a:p>
            <a:r>
              <a:rPr lang="en-US" dirty="0"/>
              <a:t>Unconscious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Write a short definition for each.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0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B701A-A892-8FFF-0523-9C83239B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21AE-9116-ADA4-89D5-99D28828A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C65208D-4289-2960-86E1-9101A185C9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0B7F-DF2B-23DA-4C14-C03005499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‘conscious’ is:</a:t>
            </a:r>
          </a:p>
          <a:p>
            <a:pPr marL="0" indent="0">
              <a:buNone/>
            </a:pPr>
            <a:r>
              <a:rPr lang="en-GB" b="1" dirty="0"/>
              <a:t>‘thoughts and feelings currently in a person’s awareness’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‘pre-conscious’ is: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‘thoughts and feelings a person is not currently aware of, but can easily bring to their awareness’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dirty="0">
              <a:solidFill>
                <a:srgbClr val="252525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‘unconscious’ is: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‘thoughts and feelings a person cannot bring to their awareness’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994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A5269-B4B9-5266-EE2F-BE3094381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957B-4B9B-F11C-F2F4-8EE523CE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 - match the definitions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CD90E2-EF0A-726E-29F4-8AC5166986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555802"/>
              </p:ext>
            </p:extLst>
          </p:nvPr>
        </p:nvGraphicFramePr>
        <p:xfrm>
          <a:off x="180000" y="2013221"/>
          <a:ext cx="11623040" cy="4296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8565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8624475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28615">
                <a:tc>
                  <a:txBody>
                    <a:bodyPr/>
                    <a:lstStyle/>
                    <a:p>
                      <a:r>
                        <a:rPr lang="en-GB" sz="2600">
                          <a:solidFill>
                            <a:srgbClr val="CC58B0"/>
                          </a:solidFill>
                          <a:latin typeface="+mn-lt"/>
                        </a:rPr>
                        <a:t>Key term</a:t>
                      </a:r>
                    </a:p>
                  </a:txBody>
                  <a:tcPr marL="97892" marR="97892" marT="48946" marB="4894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Definition</a:t>
                      </a:r>
                      <a:endParaRPr lang="en-GB" sz="26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97892" marR="97892" marT="48946" marB="4894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528615">
                <a:tc>
                  <a:txBody>
                    <a:bodyPr/>
                    <a:lstStyle/>
                    <a:p>
                      <a:r>
                        <a:rPr lang="en-GB" sz="26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conscious</a:t>
                      </a:r>
                      <a:endParaRPr lang="en-GB" sz="2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892" marR="97892" marT="48946" marB="48946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part of the mind led by moral and societal standards </a:t>
                      </a:r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7892" marR="97892" marT="48946" marB="48946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7981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</a:t>
                      </a:r>
                      <a:endParaRPr lang="en-GB" sz="26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97892" marR="97892" marT="48946" marB="4894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400"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b. thoughts and feelings a person is not currently aware of, but can easily bring to</a:t>
                      </a:r>
                      <a:r>
                        <a:rPr lang="en-GB" sz="2400">
                          <a:effectLst/>
                          <a:latin typeface="+mn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their awareness </a:t>
                      </a:r>
                      <a:endParaRPr lang="en-GB" sz="24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2364" marR="12236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854920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unconscious</a:t>
                      </a:r>
                    </a:p>
                  </a:txBody>
                  <a:tcPr marL="97892" marR="97892" marT="48946" marB="48946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thoughts and feelings a person cannot bring to their awareness</a:t>
                      </a:r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7892" marR="97892" marT="48946" marB="48946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528615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super-ego</a:t>
                      </a:r>
                    </a:p>
                  </a:txBody>
                  <a:tcPr marL="97892" marR="97892" marT="48946" marB="4894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d. part of the mind that balances the id and super-ego</a:t>
                      </a:r>
                      <a:endParaRPr lang="en-GB" sz="24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7892" marR="97892" marT="48946" marB="4894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528615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id</a:t>
                      </a:r>
                    </a:p>
                  </a:txBody>
                  <a:tcPr marL="97892" marR="97892" marT="48946" marB="48946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 thoughts and feelings currently in a person’s awareness</a:t>
                      </a:r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7892" marR="97892" marT="48946" marB="48946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528615">
                <a:tc>
                  <a:txBody>
                    <a:bodyPr/>
                    <a:lstStyle/>
                    <a:p>
                      <a:r>
                        <a:rPr lang="en-US" sz="2600"/>
                        <a:t>pre-conscious</a:t>
                      </a:r>
                      <a:endParaRPr lang="en-GB" sz="2600" dirty="0"/>
                    </a:p>
                  </a:txBody>
                  <a:tcPr marL="97892" marR="97892" marT="48946" marB="4894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 innate part of the mind led by desire </a:t>
                      </a:r>
                      <a:endParaRPr lang="en-GB" sz="2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2364" marR="12236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104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577B2-9346-2BA8-A5E5-9395AD78B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C026-DBD8-9A32-BF52-BEBFE288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 - answers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983F19B-D5EC-36B4-EB2A-BCE41FF5D0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199603"/>
              </p:ext>
            </p:extLst>
          </p:nvPr>
        </p:nvGraphicFramePr>
        <p:xfrm>
          <a:off x="180000" y="2047723"/>
          <a:ext cx="11623040" cy="4227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402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8672638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20124">
                <a:tc>
                  <a:txBody>
                    <a:bodyPr/>
                    <a:lstStyle/>
                    <a:p>
                      <a:r>
                        <a:rPr lang="en-GB" sz="2500">
                          <a:solidFill>
                            <a:srgbClr val="CC58B0"/>
                          </a:solidFill>
                          <a:latin typeface="+mn-lt"/>
                        </a:rPr>
                        <a:t>Key term</a:t>
                      </a:r>
                    </a:p>
                  </a:txBody>
                  <a:tcPr marL="96319" marR="96319" marT="48160" marB="481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5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Definition</a:t>
                      </a:r>
                      <a:endParaRPr lang="en-GB" sz="25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96319" marR="96319" marT="48160" marB="481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520124">
                <a:tc>
                  <a:txBody>
                    <a:bodyPr/>
                    <a:lstStyle/>
                    <a:p>
                      <a:r>
                        <a:rPr lang="en-GB" sz="25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conscious</a:t>
                      </a:r>
                      <a:endParaRPr lang="en-GB" sz="25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319" marR="96319" marT="48160" marB="48160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 thoughts and feelings currently in a person’s awareness </a:t>
                      </a:r>
                      <a:endParaRPr lang="en-GB" sz="2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6319" marR="96319" marT="48160" marB="48160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520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</a:t>
                      </a:r>
                      <a:endParaRPr lang="en-GB" sz="25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96319" marR="96319" marT="48160" marB="481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300"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d. part of the mind that balances the id and super-ego</a:t>
                      </a:r>
                      <a:endParaRPr lang="en-GB" sz="23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0399" marR="1203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841188">
                <a:tc>
                  <a:txBody>
                    <a:bodyPr/>
                    <a:lstStyle/>
                    <a:p>
                      <a:r>
                        <a:rPr lang="en-GB" sz="25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unconscious</a:t>
                      </a:r>
                    </a:p>
                  </a:txBody>
                  <a:tcPr marL="96319" marR="96319" marT="48160" marB="48160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thoughts and feelings a person cannot bring to their awareness</a:t>
                      </a:r>
                      <a:endParaRPr lang="en-GB" sz="2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6319" marR="96319" marT="48160" marB="48160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520124">
                <a:tc>
                  <a:txBody>
                    <a:bodyPr/>
                    <a:lstStyle/>
                    <a:p>
                      <a:r>
                        <a:rPr lang="en-GB" sz="25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super-ego</a:t>
                      </a:r>
                    </a:p>
                  </a:txBody>
                  <a:tcPr marL="96319" marR="96319" marT="48160" marB="481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part of the mind led by moral and societal standards </a:t>
                      </a:r>
                      <a:endParaRPr lang="en-GB" sz="2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6319" marR="96319" marT="48160" marB="481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520124">
                <a:tc>
                  <a:txBody>
                    <a:bodyPr/>
                    <a:lstStyle/>
                    <a:p>
                      <a:r>
                        <a:rPr lang="en-GB" sz="25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id</a:t>
                      </a:r>
                    </a:p>
                  </a:txBody>
                  <a:tcPr marL="96319" marR="96319" marT="48160" marB="48160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 innate part of the mind led by desire </a:t>
                      </a:r>
                      <a:endParaRPr lang="en-GB" sz="2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6319" marR="96319" marT="48160" marB="48160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785337">
                <a:tc>
                  <a:txBody>
                    <a:bodyPr/>
                    <a:lstStyle/>
                    <a:p>
                      <a:r>
                        <a:rPr lang="en-US" sz="2500" dirty="0"/>
                        <a:t>pre-conscious</a:t>
                      </a:r>
                      <a:endParaRPr lang="en-GB" sz="2500" dirty="0"/>
                    </a:p>
                  </a:txBody>
                  <a:tcPr marL="96319" marR="96319" marT="48160" marB="481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300" dirty="0"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b. thoughts and feelings a person is not currently aware of, but can easily bring to</a:t>
                      </a:r>
                      <a:r>
                        <a:rPr lang="en-GB" sz="2300" dirty="0">
                          <a:effectLst/>
                          <a:latin typeface="+mn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300" dirty="0"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their awareness </a:t>
                      </a:r>
                      <a:endParaRPr lang="en-GB" sz="23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0399" marR="12039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05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Talking point: ‘</a:t>
            </a:r>
            <a:r>
              <a:rPr lang="en-GB" dirty="0">
                <a:latin typeface="Arial"/>
                <a:cs typeface="Arial"/>
              </a:rPr>
              <a:t>Sometimes, we forget things on </a:t>
            </a:r>
            <a:r>
              <a:rPr lang="en-GB">
                <a:latin typeface="Arial"/>
                <a:cs typeface="Arial"/>
              </a:rPr>
              <a:t>purpose’ Discuss.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E2761-9D4C-53B4-4E6F-D7DE2E7F1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F28EB-98BA-A356-E29F-5827FEB9B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11396304" cy="4320000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sz="3200" dirty="0"/>
          </a:p>
          <a:p>
            <a:endParaRPr lang="en-GB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E479B40-F489-15A0-2019-632C9E92DDA7}"/>
              </a:ext>
            </a:extLst>
          </p:cNvPr>
          <p:cNvSpPr/>
          <p:nvPr/>
        </p:nvSpPr>
        <p:spPr>
          <a:xfrm>
            <a:off x="180000" y="1101309"/>
            <a:ext cx="3358213" cy="2213113"/>
          </a:xfrm>
          <a:prstGeom prst="cloud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Actively listening to each other</a:t>
            </a:r>
          </a:p>
        </p:txBody>
      </p:sp>
      <p:pic>
        <p:nvPicPr>
          <p:cNvPr id="5" name="Picture 6" descr="knowledge sharing - knowledge sharing stock pictures, royalty-free photos &amp; images">
            <a:extLst>
              <a:ext uri="{FF2B5EF4-FFF2-40B4-BE49-F238E27FC236}">
                <a16:creationId xmlns:a16="http://schemas.microsoft.com/office/drawing/2014/main" id="{1C448AEB-E161-18DC-09F0-266BB7BC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213" y="284888"/>
            <a:ext cx="5115573" cy="341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33D8E55D-06E7-3E90-2824-D350E2C557A2}"/>
              </a:ext>
            </a:extLst>
          </p:cNvPr>
          <p:cNvSpPr/>
          <p:nvPr/>
        </p:nvSpPr>
        <p:spPr>
          <a:xfrm>
            <a:off x="8422105" y="1101308"/>
            <a:ext cx="3405488" cy="2213113"/>
          </a:xfrm>
          <a:prstGeom prst="cloud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Justifying contributions / engaging with others’ views</a:t>
            </a:r>
          </a:p>
        </p:txBody>
      </p:sp>
      <p:pic>
        <p:nvPicPr>
          <p:cNvPr id="7" name="Picture 8" descr="boy and girl listening via cartoon wire - listen to each other stock pictures, royalty-free photos &amp; images">
            <a:extLst>
              <a:ext uri="{FF2B5EF4-FFF2-40B4-BE49-F238E27FC236}">
                <a16:creationId xmlns:a16="http://schemas.microsoft.com/office/drawing/2014/main" id="{9118BC1F-20FF-2C84-1EAD-AC3E429C6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78658"/>
            <a:ext cx="3166138" cy="24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25A0477E-4946-6A44-62D8-C9ED057BE6BA}"/>
              </a:ext>
            </a:extLst>
          </p:cNvPr>
          <p:cNvSpPr/>
          <p:nvPr/>
        </p:nvSpPr>
        <p:spPr>
          <a:xfrm>
            <a:off x="4111396" y="4243617"/>
            <a:ext cx="3458817" cy="2213113"/>
          </a:xfrm>
          <a:prstGeom prst="cloud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Sharing ideas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ABF95F53-5943-A6C0-5BCB-0617FC3FA7FC}"/>
              </a:ext>
            </a:extLst>
          </p:cNvPr>
          <p:cNvSpPr/>
          <p:nvPr/>
        </p:nvSpPr>
        <p:spPr>
          <a:xfrm>
            <a:off x="8070855" y="3996000"/>
            <a:ext cx="3631094" cy="2213113"/>
          </a:xfrm>
          <a:prstGeom prst="cloud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Respectfully challenging others’ views</a:t>
            </a:r>
          </a:p>
        </p:txBody>
      </p:sp>
    </p:spTree>
    <p:extLst>
      <p:ext uri="{BB962C8B-B14F-4D97-AF65-F5344CB8AC3E}">
        <p14:creationId xmlns:p14="http://schemas.microsoft.com/office/powerpoint/2010/main" val="1433234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Sentence 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D4F34-7734-F6B0-CBA6-1215FBCB0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40" y="601533"/>
            <a:ext cx="3935719" cy="294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40CFDE-B879-64D9-A18E-2408DD80F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38069"/>
            <a:ext cx="3935719" cy="2473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7B03E-0113-3473-7C98-7A5FA3907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66" y="485146"/>
            <a:ext cx="2485172" cy="3634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A1B6FD-694A-F042-6E65-36121B345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58" y="4119920"/>
            <a:ext cx="3521542" cy="2428439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63D7F75-FC38-C249-CE3E-A31E7705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000" y="1728000"/>
            <a:ext cx="2450972" cy="363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Did you agree or disagree with the statement, and can you explain why?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might we want to forget some things and not others?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Are we aware of all our motivation / reason for doing things?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85A7F-55CB-BED6-BADA-715BCBB6A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2FF1-85DD-9B13-CBB0-39727F38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Psychodynamic theory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F87AA1-998C-AD31-6B6C-4F3CD3F5B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587808"/>
              </p:ext>
            </p:extLst>
          </p:nvPr>
        </p:nvGraphicFramePr>
        <p:xfrm>
          <a:off x="180000" y="1836000"/>
          <a:ext cx="11623040" cy="4650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880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 dirty="0"/>
              <a:t>Look at this </a:t>
            </a:r>
            <a:r>
              <a:rPr lang="en-GB" sz="2200" dirty="0">
                <a:hlinkClick r:id="rId2"/>
              </a:rPr>
              <a:t>diagram</a:t>
            </a:r>
            <a:r>
              <a:rPr lang="en-GB" sz="2200" dirty="0"/>
              <a:t> about the structure of personality - what do you notice? What questions do you have?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FEB5-48A7-BF3C-F8BF-9BFEF9385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C343-C005-B531-65FF-414638FC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AB953DE-A484-3235-3B7E-8C9DEB38BD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B66E0-4196-9A3E-CF52-34E5456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‘id’ is:</a:t>
            </a:r>
          </a:p>
          <a:p>
            <a:pPr marL="0" indent="0">
              <a:buNone/>
            </a:pPr>
            <a:r>
              <a:rPr lang="en-GB" b="1" dirty="0"/>
              <a:t>‘the innate part of the mind led by desire’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‘ego’ is: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‘the part of the mind that balances the id and super-ego’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dirty="0">
              <a:solidFill>
                <a:srgbClr val="252525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‘super ego’ is: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‘the part of the mind led by moral and societal standards’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56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Alex is a university student who has an important exam tomorrow. He knows he should be revising, but his friends invite him to watch a sports game instead.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AC9F-6198-3171-EC07-9194D7A14A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3200" b="1" dirty="0"/>
              <a:t>Explain the role of the id, ego and super-ego in Alex’s experience. 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7VPTP7ZE6X33-783906844-8014</_dlc_DocId>
    <_dlc_DocIdUrl xmlns="9ad1216b-cdc1-40e2-a0c2-94597fd44697">
      <Url>https://cambridgeorg.sharepoint.com/sites/cie/education/pd/Curriculum_Support/_layouts/15/DocIdRedir.aspx?ID=7VPTP7ZE6X33-783906844-8014</Url>
      <Description>7VPTP7ZE6X33-783906844-8014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7424b78e-8606-4fd1-9a19-b6b90bbc0a1b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410</TotalTime>
  <Words>540</Words>
  <Application>Microsoft Office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Sentence stems</vt:lpstr>
      <vt:lpstr>Class discussion</vt:lpstr>
      <vt:lpstr>Psychodynamic theory</vt:lpstr>
      <vt:lpstr>Look at this diagram about the structure of personality - what do you notice? What questions do you have?</vt:lpstr>
      <vt:lpstr>Key term</vt:lpstr>
      <vt:lpstr>PowerPoint Presentation</vt:lpstr>
      <vt:lpstr>Research task</vt:lpstr>
      <vt:lpstr>Key term</vt:lpstr>
      <vt:lpstr>Check your understanding - match the definitions</vt:lpstr>
      <vt:lpstr>Check your understanding -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11</cp:revision>
  <dcterms:created xsi:type="dcterms:W3CDTF">2023-10-09T12:44:25Z</dcterms:created>
  <dcterms:modified xsi:type="dcterms:W3CDTF">2025-10-15T09:10:24Z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6644fdfb-dd57-4967-b316-906d0fe37917</vt:lpwstr>
  </property>
</Properties>
</file>