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4" r:id="rId6"/>
    <p:sldId id="333" r:id="rId7"/>
    <p:sldId id="339" r:id="rId8"/>
    <p:sldId id="298" r:id="rId9"/>
    <p:sldId id="318" r:id="rId10"/>
    <p:sldId id="340" r:id="rId11"/>
    <p:sldId id="262" r:id="rId12"/>
    <p:sldId id="32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6B3BAD-067D-4B0E-8983-62C951636EFF}" v="2" dt="2025-10-15T09:42:23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646B3BAD-067D-4B0E-8983-62C951636EFF}"/>
    <pc:docChg chg="custSel addSld delSld modSld">
      <pc:chgData name="Karolyn Feliciani" userId="4076af5d-4c02-40b8-bc9d-56f6c404e751" providerId="ADAL" clId="{646B3BAD-067D-4B0E-8983-62C951636EFF}" dt="2025-10-15T09:44:19.446" v="33" actId="20577"/>
      <pc:docMkLst>
        <pc:docMk/>
      </pc:docMkLst>
      <pc:sldChg chg="modSp mod modClrScheme chgLayout">
        <pc:chgData name="Karolyn Feliciani" userId="4076af5d-4c02-40b8-bc9d-56f6c404e751" providerId="ADAL" clId="{646B3BAD-067D-4B0E-8983-62C951636EFF}" dt="2025-10-15T09:44:01.630" v="29" actId="26606"/>
        <pc:sldMkLst>
          <pc:docMk/>
          <pc:sldMk cId="1537033953" sldId="262"/>
        </pc:sldMkLst>
        <pc:spChg chg="mod">
          <ac:chgData name="Karolyn Feliciani" userId="4076af5d-4c02-40b8-bc9d-56f6c404e751" providerId="ADAL" clId="{646B3BAD-067D-4B0E-8983-62C951636EFF}" dt="2025-10-15T09:44:01.630" v="29" actId="26606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Karolyn Feliciani" userId="4076af5d-4c02-40b8-bc9d-56f6c404e751" providerId="ADAL" clId="{646B3BAD-067D-4B0E-8983-62C951636EFF}" dt="2025-10-15T09:44:01.630" v="29" actId="26606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 modClrScheme chgLayout">
        <pc:chgData name="Karolyn Feliciani" userId="4076af5d-4c02-40b8-bc9d-56f6c404e751" providerId="ADAL" clId="{646B3BAD-067D-4B0E-8983-62C951636EFF}" dt="2025-10-15T09:43:23.269" v="22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646B3BAD-067D-4B0E-8983-62C951636EFF}" dt="2025-10-15T09:43:23.269" v="22" actId="20577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646B3BAD-067D-4B0E-8983-62C951636EFF}" dt="2025-10-15T09:43:20.852" v="21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addSp delSp modSp mod modClrScheme chgLayout">
        <pc:chgData name="Karolyn Feliciani" userId="4076af5d-4c02-40b8-bc9d-56f6c404e751" providerId="ADAL" clId="{646B3BAD-067D-4B0E-8983-62C951636EFF}" dt="2025-10-15T09:43:33.339" v="23" actId="26606"/>
        <pc:sldMkLst>
          <pc:docMk/>
          <pc:sldMk cId="1800512821" sldId="318"/>
        </pc:sldMkLst>
        <pc:spChg chg="mod">
          <ac:chgData name="Karolyn Feliciani" userId="4076af5d-4c02-40b8-bc9d-56f6c404e751" providerId="ADAL" clId="{646B3BAD-067D-4B0E-8983-62C951636EFF}" dt="2025-10-15T09:43:33.339" v="23" actId="26606"/>
          <ac:spMkLst>
            <pc:docMk/>
            <pc:sldMk cId="1800512821" sldId="318"/>
            <ac:spMk id="2" creationId="{929F2BF5-092F-1975-C7A7-4732BBDE15B7}"/>
          </ac:spMkLst>
        </pc:spChg>
        <pc:spChg chg="del">
          <ac:chgData name="Karolyn Feliciani" userId="4076af5d-4c02-40b8-bc9d-56f6c404e751" providerId="ADAL" clId="{646B3BAD-067D-4B0E-8983-62C951636EFF}" dt="2025-10-15T09:43:33.339" v="23" actId="26606"/>
          <ac:spMkLst>
            <pc:docMk/>
            <pc:sldMk cId="1800512821" sldId="318"/>
            <ac:spMk id="3" creationId="{71C1CFD4-2904-39C3-6B35-83381E239497}"/>
          </ac:spMkLst>
        </pc:spChg>
        <pc:graphicFrameChg chg="add mod">
          <ac:chgData name="Karolyn Feliciani" userId="4076af5d-4c02-40b8-bc9d-56f6c404e751" providerId="ADAL" clId="{646B3BAD-067D-4B0E-8983-62C951636EFF}" dt="2025-10-15T09:43:33.339" v="23" actId="26606"/>
          <ac:graphicFrameMkLst>
            <pc:docMk/>
            <pc:sldMk cId="1800512821" sldId="318"/>
            <ac:graphicFrameMk id="5" creationId="{9A2560C7-0BE8-344C-D430-22D637D7D514}"/>
          </ac:graphicFrameMkLst>
        </pc:graphicFrameChg>
      </pc:sldChg>
      <pc:sldChg chg="modSp mod modClrScheme chgLayout">
        <pc:chgData name="Karolyn Feliciani" userId="4076af5d-4c02-40b8-bc9d-56f6c404e751" providerId="ADAL" clId="{646B3BAD-067D-4B0E-8983-62C951636EFF}" dt="2025-10-15T09:44:19.446" v="33" actId="20577"/>
        <pc:sldMkLst>
          <pc:docMk/>
          <pc:sldMk cId="2489020089" sldId="322"/>
        </pc:sldMkLst>
        <pc:spChg chg="mod">
          <ac:chgData name="Karolyn Feliciani" userId="4076af5d-4c02-40b8-bc9d-56f6c404e751" providerId="ADAL" clId="{646B3BAD-067D-4B0E-8983-62C951636EFF}" dt="2025-10-15T09:44:11.693" v="30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646B3BAD-067D-4B0E-8983-62C951636EFF}" dt="2025-10-15T09:44:19.446" v="33" actId="20577"/>
          <ac:spMkLst>
            <pc:docMk/>
            <pc:sldMk cId="2489020089" sldId="322"/>
            <ac:spMk id="4" creationId="{E1002C61-6357-87F2-E88C-5E97C35CEB53}"/>
          </ac:spMkLst>
        </pc:spChg>
        <pc:picChg chg="mod ord">
          <ac:chgData name="Karolyn Feliciani" userId="4076af5d-4c02-40b8-bc9d-56f6c404e751" providerId="ADAL" clId="{646B3BAD-067D-4B0E-8983-62C951636EFF}" dt="2025-10-15T09:44:11.693" v="30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 modClrScheme chgLayout">
        <pc:chgData name="Karolyn Feliciani" userId="4076af5d-4c02-40b8-bc9d-56f6c404e751" providerId="ADAL" clId="{646B3BAD-067D-4B0E-8983-62C951636EFF}" dt="2025-10-15T09:42:58.101" v="16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646B3BAD-067D-4B0E-8983-62C951636EFF}" dt="2025-10-15T09:42:58.101" v="16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646B3BAD-067D-4B0E-8983-62C951636EFF}" dt="2025-10-15T09:42:42.412" v="10" actId="26606"/>
          <ac:spMkLst>
            <pc:docMk/>
            <pc:sldMk cId="1198625482" sldId="333"/>
            <ac:spMk id="4" creationId="{9F31BEDC-13C9-7154-7D8E-964D57B4F8CA}"/>
          </ac:spMkLst>
        </pc:spChg>
        <pc:picChg chg="mod ord">
          <ac:chgData name="Karolyn Feliciani" userId="4076af5d-4c02-40b8-bc9d-56f6c404e751" providerId="ADAL" clId="{646B3BAD-067D-4B0E-8983-62C951636EFF}" dt="2025-10-15T09:42:42.412" v="10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del">
        <pc:chgData name="Karolyn Feliciani" userId="4076af5d-4c02-40b8-bc9d-56f6c404e751" providerId="ADAL" clId="{646B3BAD-067D-4B0E-8983-62C951636EFF}" dt="2025-10-15T09:42:32.892" v="9" actId="2696"/>
        <pc:sldMkLst>
          <pc:docMk/>
          <pc:sldMk cId="2185037172" sldId="338"/>
        </pc:sldMkLst>
      </pc:sldChg>
      <pc:sldChg chg="modSp mod modClrScheme chgLayout">
        <pc:chgData name="Karolyn Feliciani" userId="4076af5d-4c02-40b8-bc9d-56f6c404e751" providerId="ADAL" clId="{646B3BAD-067D-4B0E-8983-62C951636EFF}" dt="2025-10-15T09:43:13.654" v="20" actId="20577"/>
        <pc:sldMkLst>
          <pc:docMk/>
          <pc:sldMk cId="3243722735" sldId="339"/>
        </pc:sldMkLst>
        <pc:spChg chg="mod">
          <ac:chgData name="Karolyn Feliciani" userId="4076af5d-4c02-40b8-bc9d-56f6c404e751" providerId="ADAL" clId="{646B3BAD-067D-4B0E-8983-62C951636EFF}" dt="2025-10-15T09:43:02.380" v="17" actId="26606"/>
          <ac:spMkLst>
            <pc:docMk/>
            <pc:sldMk cId="3243722735" sldId="339"/>
            <ac:spMk id="3" creationId="{C6A323CF-4A41-6075-BE0F-64C0880C78A1}"/>
          </ac:spMkLst>
        </pc:spChg>
        <pc:spChg chg="mod">
          <ac:chgData name="Karolyn Feliciani" userId="4076af5d-4c02-40b8-bc9d-56f6c404e751" providerId="ADAL" clId="{646B3BAD-067D-4B0E-8983-62C951636EFF}" dt="2025-10-15T09:43:13.654" v="20" actId="20577"/>
          <ac:spMkLst>
            <pc:docMk/>
            <pc:sldMk cId="3243722735" sldId="339"/>
            <ac:spMk id="4" creationId="{8EF36C9C-B605-846D-3898-20C2248DBAF9}"/>
          </ac:spMkLst>
        </pc:spChg>
        <pc:picChg chg="mod ord">
          <ac:chgData name="Karolyn Feliciani" userId="4076af5d-4c02-40b8-bc9d-56f6c404e751" providerId="ADAL" clId="{646B3BAD-067D-4B0E-8983-62C951636EFF}" dt="2025-10-15T09:43:02.380" v="17" actId="26606"/>
          <ac:picMkLst>
            <pc:docMk/>
            <pc:sldMk cId="3243722735" sldId="339"/>
            <ac:picMk id="5" creationId="{608348D3-1D07-B4E2-4916-135A913D5544}"/>
          </ac:picMkLst>
        </pc:picChg>
      </pc:sldChg>
      <pc:sldChg chg="modSp mod modClrScheme chgLayout">
        <pc:chgData name="Karolyn Feliciani" userId="4076af5d-4c02-40b8-bc9d-56f6c404e751" providerId="ADAL" clId="{646B3BAD-067D-4B0E-8983-62C951636EFF}" dt="2025-10-15T09:43:55.287" v="28" actId="20577"/>
        <pc:sldMkLst>
          <pc:docMk/>
          <pc:sldMk cId="2560130704" sldId="340"/>
        </pc:sldMkLst>
        <pc:spChg chg="mod">
          <ac:chgData name="Karolyn Feliciani" userId="4076af5d-4c02-40b8-bc9d-56f6c404e751" providerId="ADAL" clId="{646B3BAD-067D-4B0E-8983-62C951636EFF}" dt="2025-10-15T09:43:43.716" v="24" actId="26606"/>
          <ac:spMkLst>
            <pc:docMk/>
            <pc:sldMk cId="2560130704" sldId="340"/>
            <ac:spMk id="3" creationId="{43277CC4-16EE-1F0B-5B29-3731AC278337}"/>
          </ac:spMkLst>
        </pc:spChg>
        <pc:spChg chg="mod">
          <ac:chgData name="Karolyn Feliciani" userId="4076af5d-4c02-40b8-bc9d-56f6c404e751" providerId="ADAL" clId="{646B3BAD-067D-4B0E-8983-62C951636EFF}" dt="2025-10-15T09:43:55.287" v="28" actId="20577"/>
          <ac:spMkLst>
            <pc:docMk/>
            <pc:sldMk cId="2560130704" sldId="340"/>
            <ac:spMk id="4" creationId="{C9601980-42D8-8E03-5DFE-F9EB0BB031C3}"/>
          </ac:spMkLst>
        </pc:spChg>
        <pc:picChg chg="mod ord">
          <ac:chgData name="Karolyn Feliciani" userId="4076af5d-4c02-40b8-bc9d-56f6c404e751" providerId="ADAL" clId="{646B3BAD-067D-4B0E-8983-62C951636EFF}" dt="2025-10-15T09:43:43.716" v="24" actId="26606"/>
          <ac:picMkLst>
            <pc:docMk/>
            <pc:sldMk cId="2560130704" sldId="340"/>
            <ac:picMk id="5" creationId="{08AB5B0E-DAAD-CC70-9FD7-95AB3F8C4A2F}"/>
          </ac:picMkLst>
        </pc:picChg>
      </pc:sldChg>
      <pc:sldChg chg="modSp add mod">
        <pc:chgData name="Karolyn Feliciani" userId="4076af5d-4c02-40b8-bc9d-56f6c404e751" providerId="ADAL" clId="{646B3BAD-067D-4B0E-8983-62C951636EFF}" dt="2025-10-15T09:42:28.566" v="8" actId="20577"/>
        <pc:sldMkLst>
          <pc:docMk/>
          <pc:sldMk cId="1130971648" sldId="344"/>
        </pc:sldMkLst>
        <pc:spChg chg="mod">
          <ac:chgData name="Karolyn Feliciani" userId="4076af5d-4c02-40b8-bc9d-56f6c404e751" providerId="ADAL" clId="{646B3BAD-067D-4B0E-8983-62C951636EFF}" dt="2025-10-15T09:42:28.566" v="8" actId="20577"/>
          <ac:spMkLst>
            <pc:docMk/>
            <pc:sldMk cId="1130971648" sldId="344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10-01T13:35:06.512" v="1512" actId="20577"/>
      <pc:docMkLst>
        <pc:docMk/>
      </pc:docMkLst>
      <pc:sldChg chg="modSp add del mod ord">
        <pc:chgData name="Lizzie Gauntlett" userId="1dc7c36a1b1a647d" providerId="LiveId" clId="{C1DC5315-D282-429F-B35A-871ABF7A65E8}" dt="2025-10-01T13:28:40.379" v="1426" actId="113"/>
        <pc:sldMkLst>
          <pc:docMk/>
          <pc:sldMk cId="1537033953" sldId="262"/>
        </pc:sldMkLst>
        <pc:spChg chg="mod">
          <ac:chgData name="Lizzie Gauntlett" userId="1dc7c36a1b1a647d" providerId="LiveId" clId="{C1DC5315-D282-429F-B35A-871ABF7A65E8}" dt="2025-10-01T13:26:32.216" v="1280" actId="20577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Lizzie Gauntlett" userId="1dc7c36a1b1a647d" providerId="LiveId" clId="{C1DC5315-D282-429F-B35A-871ABF7A65E8}" dt="2025-10-01T13:28:40.379" v="1426" actId="113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del">
        <pc:chgData name="Lizzie Gauntlett" userId="1dc7c36a1b1a647d" providerId="LiveId" clId="{C1DC5315-D282-429F-B35A-871ABF7A65E8}" dt="2025-10-01T13:29:39.847" v="1427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10-01T13:29:42.447" v="1430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10-01T13:19:46.458" v="627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10-01T13:19:46.458" v="627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10-01T13:29:41.695" v="1429" actId="47"/>
        <pc:sldMkLst>
          <pc:docMk/>
          <pc:sldMk cId="2771976208" sldId="307"/>
        </pc:sldMkLst>
      </pc:sldChg>
      <pc:sldChg chg="addSp delSp modSp mod">
        <pc:chgData name="Lizzie Gauntlett" userId="1dc7c36a1b1a647d" providerId="LiveId" clId="{C1DC5315-D282-429F-B35A-871ABF7A65E8}" dt="2025-10-01T13:30:29.762" v="1501" actId="20577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10-01T13:19:57.758" v="652" actId="20577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C1DC5315-D282-429F-B35A-871ABF7A65E8}" dt="2025-10-01T13:30:29.762" v="1501" actId="20577"/>
          <ac:spMkLst>
            <pc:docMk/>
            <pc:sldMk cId="1800512821" sldId="318"/>
            <ac:spMk id="3" creationId="{71C1CFD4-2904-39C3-6B35-83381E239497}"/>
          </ac:spMkLst>
        </pc:spChg>
      </pc:sldChg>
      <pc:sldChg chg="del">
        <pc:chgData name="Lizzie Gauntlett" userId="1dc7c36a1b1a647d" providerId="LiveId" clId="{C1DC5315-D282-429F-B35A-871ABF7A65E8}" dt="2025-10-01T13:29:40.335" v="1428" actId="47"/>
        <pc:sldMkLst>
          <pc:docMk/>
          <pc:sldMk cId="3028459615" sldId="319"/>
        </pc:sldMkLst>
      </pc:sldChg>
      <pc:sldChg chg="modSp mod">
        <pc:chgData name="Lizzie Gauntlett" userId="1dc7c36a1b1a647d" providerId="LiveId" clId="{C1DC5315-D282-429F-B35A-871ABF7A65E8}" dt="2025-10-01T13:23:19.153" v="1127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10-01T13:22:22.863" v="1085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10-01T13:23:19.153" v="1127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addSp delSp modSp mod ord">
        <pc:chgData name="Lizzie Gauntlett" userId="1dc7c36a1b1a647d" providerId="LiveId" clId="{C1DC5315-D282-429F-B35A-871ABF7A65E8}" dt="2025-10-01T13:35:06.512" v="1512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10-01T13:35:06.512" v="1512" actId="20577"/>
          <ac:spMkLst>
            <pc:docMk/>
            <pc:sldMk cId="1198625482" sldId="333"/>
            <ac:spMk id="3" creationId="{FD4857A8-FEFB-1CE7-3447-A477657416F6}"/>
          </ac:spMkLst>
        </pc:spChg>
        <pc:spChg chg="add del mod">
          <ac:chgData name="Lizzie Gauntlett" userId="1dc7c36a1b1a647d" providerId="LiveId" clId="{C1DC5315-D282-429F-B35A-871ABF7A65E8}" dt="2025-10-01T13:18:46.641" v="505"/>
          <ac:spMkLst>
            <pc:docMk/>
            <pc:sldMk cId="1198625482" sldId="333"/>
            <ac:spMk id="4" creationId="{9F31BEDC-13C9-7154-7D8E-964D57B4F8CA}"/>
          </ac:spMkLst>
        </pc:spChg>
      </pc:sldChg>
      <pc:sldChg chg="del ord">
        <pc:chgData name="Lizzie Gauntlett" userId="1dc7c36a1b1a647d" providerId="LiveId" clId="{C1DC5315-D282-429F-B35A-871ABF7A65E8}" dt="2025-10-01T13:26:16.955" v="1260" actId="47"/>
        <pc:sldMkLst>
          <pc:docMk/>
          <pc:sldMk cId="3061927069" sldId="336"/>
        </pc:sldMkLst>
      </pc:sldChg>
      <pc:sldChg chg="del">
        <pc:chgData name="Lizzie Gauntlett" userId="1dc7c36a1b1a647d" providerId="LiveId" clId="{C1DC5315-D282-429F-B35A-871ABF7A65E8}" dt="2025-10-01T13:23:24.426" v="1130" actId="47"/>
        <pc:sldMkLst>
          <pc:docMk/>
          <pc:sldMk cId="3570437207" sldId="337"/>
        </pc:sldMkLst>
      </pc:sldChg>
      <pc:sldChg chg="modSp mod">
        <pc:chgData name="Lizzie Gauntlett" userId="1dc7c36a1b1a647d" providerId="LiveId" clId="{C1DC5315-D282-429F-B35A-871ABF7A65E8}" dt="2025-10-01T13:15:29.778" v="178" actId="12"/>
        <pc:sldMkLst>
          <pc:docMk/>
          <pc:sldMk cId="2185037172" sldId="338"/>
        </pc:sldMkLst>
        <pc:spChg chg="mod">
          <ac:chgData name="Lizzie Gauntlett" userId="1dc7c36a1b1a647d" providerId="LiveId" clId="{C1DC5315-D282-429F-B35A-871ABF7A65E8}" dt="2025-10-01T13:15:29.778" v="178" actId="12"/>
          <ac:spMkLst>
            <pc:docMk/>
            <pc:sldMk cId="2185037172" sldId="338"/>
            <ac:spMk id="3" creationId="{F309D4D4-9F86-BBA8-0786-7D77D861BB5E}"/>
          </ac:spMkLst>
        </pc:spChg>
      </pc:sldChg>
      <pc:sldChg chg="modSp add mod">
        <pc:chgData name="Lizzie Gauntlett" userId="1dc7c36a1b1a647d" providerId="LiveId" clId="{C1DC5315-D282-429F-B35A-871ABF7A65E8}" dt="2025-10-01T13:18:41.979" v="504" actId="20577"/>
        <pc:sldMkLst>
          <pc:docMk/>
          <pc:sldMk cId="3243722735" sldId="339"/>
        </pc:sldMkLst>
        <pc:spChg chg="mod">
          <ac:chgData name="Lizzie Gauntlett" userId="1dc7c36a1b1a647d" providerId="LiveId" clId="{C1DC5315-D282-429F-B35A-871ABF7A65E8}" dt="2025-10-01T13:16:41.368" v="220" actId="20577"/>
          <ac:spMkLst>
            <pc:docMk/>
            <pc:sldMk cId="3243722735" sldId="339"/>
            <ac:spMk id="3" creationId="{C6A323CF-4A41-6075-BE0F-64C0880C78A1}"/>
          </ac:spMkLst>
        </pc:spChg>
        <pc:spChg chg="mod">
          <ac:chgData name="Lizzie Gauntlett" userId="1dc7c36a1b1a647d" providerId="LiveId" clId="{C1DC5315-D282-429F-B35A-871ABF7A65E8}" dt="2025-10-01T13:18:41.979" v="504" actId="20577"/>
          <ac:spMkLst>
            <pc:docMk/>
            <pc:sldMk cId="3243722735" sldId="339"/>
            <ac:spMk id="4" creationId="{8EF36C9C-B605-846D-3898-20C2248DBAF9}"/>
          </ac:spMkLst>
        </pc:spChg>
      </pc:sldChg>
      <pc:sldChg chg="modSp add mod">
        <pc:chgData name="Lizzie Gauntlett" userId="1dc7c36a1b1a647d" providerId="LiveId" clId="{C1DC5315-D282-429F-B35A-871ABF7A65E8}" dt="2025-10-01T13:25:38.520" v="1259" actId="20577"/>
        <pc:sldMkLst>
          <pc:docMk/>
          <pc:sldMk cId="2560130704" sldId="340"/>
        </pc:sldMkLst>
        <pc:spChg chg="mod">
          <ac:chgData name="Lizzie Gauntlett" userId="1dc7c36a1b1a647d" providerId="LiveId" clId="{C1DC5315-D282-429F-B35A-871ABF7A65E8}" dt="2025-10-01T13:24:15.095" v="1146" actId="20577"/>
          <ac:spMkLst>
            <pc:docMk/>
            <pc:sldMk cId="2560130704" sldId="340"/>
            <ac:spMk id="3" creationId="{43277CC4-16EE-1F0B-5B29-3731AC278337}"/>
          </ac:spMkLst>
        </pc:spChg>
        <pc:spChg chg="mod">
          <ac:chgData name="Lizzie Gauntlett" userId="1dc7c36a1b1a647d" providerId="LiveId" clId="{C1DC5315-D282-429F-B35A-871ABF7A65E8}" dt="2025-10-01T13:25:38.520" v="1259" actId="20577"/>
          <ac:spMkLst>
            <pc:docMk/>
            <pc:sldMk cId="2560130704" sldId="340"/>
            <ac:spMk id="4" creationId="{C9601980-42D8-8E03-5DFE-F9EB0BB031C3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5AD75A-4771-405D-80A3-DF56D384AAC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7BB37C2-1AE2-4A2B-9CD3-F65D40F267F8}">
      <dgm:prSet/>
      <dgm:spPr/>
      <dgm:t>
        <a:bodyPr/>
        <a:lstStyle/>
        <a:p>
          <a:r>
            <a:rPr lang="en-US"/>
            <a:t>W</a:t>
          </a:r>
          <a:r>
            <a:rPr lang="en-GB"/>
            <a:t>hat are the different sections of the examination?</a:t>
          </a:r>
          <a:endParaRPr lang="en-US"/>
        </a:p>
      </dgm:t>
    </dgm:pt>
    <dgm:pt modelId="{88D635D2-E87C-4E3A-8B00-E2C09B188F8E}" type="parTrans" cxnId="{EEC7D997-49F4-42A4-A0CD-FAF3299FAA3E}">
      <dgm:prSet/>
      <dgm:spPr/>
      <dgm:t>
        <a:bodyPr/>
        <a:lstStyle/>
        <a:p>
          <a:endParaRPr lang="en-US"/>
        </a:p>
      </dgm:t>
    </dgm:pt>
    <dgm:pt modelId="{E23E2124-B4AD-4C3C-B93B-1AE0F9430443}" type="sibTrans" cxnId="{EEC7D997-49F4-42A4-A0CD-FAF3299FAA3E}">
      <dgm:prSet/>
      <dgm:spPr/>
      <dgm:t>
        <a:bodyPr/>
        <a:lstStyle/>
        <a:p>
          <a:endParaRPr lang="en-US"/>
        </a:p>
      </dgm:t>
    </dgm:pt>
    <dgm:pt modelId="{BA00D2C2-D2FE-4D6C-8286-4D87029EE6A7}">
      <dgm:prSet/>
      <dgm:spPr/>
      <dgm:t>
        <a:bodyPr/>
        <a:lstStyle/>
        <a:p>
          <a:r>
            <a:rPr lang="en-GB"/>
            <a:t>What types of questions are there? Can you find an example of one word, short, or extended answer questions?</a:t>
          </a:r>
          <a:endParaRPr lang="en-US"/>
        </a:p>
      </dgm:t>
    </dgm:pt>
    <dgm:pt modelId="{FC804D96-C64C-4247-B1B7-40BF21F2CE95}" type="parTrans" cxnId="{09480C42-5203-4A5D-8E68-AD9C84BA3BAF}">
      <dgm:prSet/>
      <dgm:spPr/>
      <dgm:t>
        <a:bodyPr/>
        <a:lstStyle/>
        <a:p>
          <a:endParaRPr lang="en-US"/>
        </a:p>
      </dgm:t>
    </dgm:pt>
    <dgm:pt modelId="{83FBB66F-1954-49FD-B98C-47B5CF5F54B5}" type="sibTrans" cxnId="{09480C42-5203-4A5D-8E68-AD9C84BA3BAF}">
      <dgm:prSet/>
      <dgm:spPr/>
      <dgm:t>
        <a:bodyPr/>
        <a:lstStyle/>
        <a:p>
          <a:endParaRPr lang="en-US"/>
        </a:p>
      </dgm:t>
    </dgm:pt>
    <dgm:pt modelId="{6516098B-C429-41FB-91AF-6C1B5EBACD19}">
      <dgm:prSet/>
      <dgm:spPr/>
      <dgm:t>
        <a:bodyPr/>
        <a:lstStyle/>
        <a:p>
          <a:r>
            <a:rPr lang="en-GB"/>
            <a:t>How long should you spend on each question? How do you know?</a:t>
          </a:r>
          <a:endParaRPr lang="en-US"/>
        </a:p>
      </dgm:t>
    </dgm:pt>
    <dgm:pt modelId="{9CE52FC1-E370-4083-B40F-DA6573B89BD0}" type="parTrans" cxnId="{5FB7A01D-D073-4BAC-89AF-5C77B7AA0102}">
      <dgm:prSet/>
      <dgm:spPr/>
      <dgm:t>
        <a:bodyPr/>
        <a:lstStyle/>
        <a:p>
          <a:endParaRPr lang="en-US"/>
        </a:p>
      </dgm:t>
    </dgm:pt>
    <dgm:pt modelId="{6EC3CA2A-99B4-45B7-A885-973DDC6C857B}" type="sibTrans" cxnId="{5FB7A01D-D073-4BAC-89AF-5C77B7AA0102}">
      <dgm:prSet/>
      <dgm:spPr/>
      <dgm:t>
        <a:bodyPr/>
        <a:lstStyle/>
        <a:p>
          <a:endParaRPr lang="en-US"/>
        </a:p>
      </dgm:t>
    </dgm:pt>
    <dgm:pt modelId="{8A20DB9A-FF7B-4118-BEC8-50958E03061C}">
      <dgm:prSet/>
      <dgm:spPr/>
      <dgm:t>
        <a:bodyPr/>
        <a:lstStyle/>
        <a:p>
          <a:r>
            <a:rPr lang="en-GB"/>
            <a:t>What is the difference between ‘state’ and ‘explain’?</a:t>
          </a:r>
          <a:endParaRPr lang="en-US"/>
        </a:p>
      </dgm:t>
    </dgm:pt>
    <dgm:pt modelId="{213904DE-2198-4F28-BB65-6F5D0DDD9A9B}" type="parTrans" cxnId="{03D8991D-971E-4FFF-87F4-B384157BA09E}">
      <dgm:prSet/>
      <dgm:spPr/>
      <dgm:t>
        <a:bodyPr/>
        <a:lstStyle/>
        <a:p>
          <a:endParaRPr lang="en-US"/>
        </a:p>
      </dgm:t>
    </dgm:pt>
    <dgm:pt modelId="{EA8C5BFE-658E-4FE1-85B9-D583D3D5CADE}" type="sibTrans" cxnId="{03D8991D-971E-4FFF-87F4-B384157BA09E}">
      <dgm:prSet/>
      <dgm:spPr/>
      <dgm:t>
        <a:bodyPr/>
        <a:lstStyle/>
        <a:p>
          <a:endParaRPr lang="en-US"/>
        </a:p>
      </dgm:t>
    </dgm:pt>
    <dgm:pt modelId="{2E26F429-B76A-408C-8339-98D14A946600}" type="pres">
      <dgm:prSet presAssocID="{8B5AD75A-4771-405D-80A3-DF56D384AAC2}" presName="root" presStyleCnt="0">
        <dgm:presLayoutVars>
          <dgm:dir/>
          <dgm:resizeHandles val="exact"/>
        </dgm:presLayoutVars>
      </dgm:prSet>
      <dgm:spPr/>
    </dgm:pt>
    <dgm:pt modelId="{F6B239CC-6471-42BF-A6E2-508A4504F621}" type="pres">
      <dgm:prSet presAssocID="{27BB37C2-1AE2-4A2B-9CD3-F65D40F267F8}" presName="compNode" presStyleCnt="0"/>
      <dgm:spPr/>
    </dgm:pt>
    <dgm:pt modelId="{5D994484-F740-4179-80D8-46D858A0E631}" type="pres">
      <dgm:prSet presAssocID="{27BB37C2-1AE2-4A2B-9CD3-F65D40F267F8}" presName="bgRect" presStyleLbl="bgShp" presStyleIdx="0" presStyleCnt="4"/>
      <dgm:spPr/>
    </dgm:pt>
    <dgm:pt modelId="{E1B70DD4-812F-4F3F-903C-452AF64BF3AA}" type="pres">
      <dgm:prSet presAssocID="{27BB37C2-1AE2-4A2B-9CD3-F65D40F267F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56D0AD8-4107-45E3-BFB0-780FF5F0346C}" type="pres">
      <dgm:prSet presAssocID="{27BB37C2-1AE2-4A2B-9CD3-F65D40F267F8}" presName="spaceRect" presStyleCnt="0"/>
      <dgm:spPr/>
    </dgm:pt>
    <dgm:pt modelId="{3048E271-CBCA-463B-879C-A4408FB777AF}" type="pres">
      <dgm:prSet presAssocID="{27BB37C2-1AE2-4A2B-9CD3-F65D40F267F8}" presName="parTx" presStyleLbl="revTx" presStyleIdx="0" presStyleCnt="4">
        <dgm:presLayoutVars>
          <dgm:chMax val="0"/>
          <dgm:chPref val="0"/>
        </dgm:presLayoutVars>
      </dgm:prSet>
      <dgm:spPr/>
    </dgm:pt>
    <dgm:pt modelId="{E278FA68-9CF9-424E-ACA6-8CEFC806965C}" type="pres">
      <dgm:prSet presAssocID="{E23E2124-B4AD-4C3C-B93B-1AE0F9430443}" presName="sibTrans" presStyleCnt="0"/>
      <dgm:spPr/>
    </dgm:pt>
    <dgm:pt modelId="{9B505DDB-0D17-4A03-A3CC-0CBDAEDFD062}" type="pres">
      <dgm:prSet presAssocID="{BA00D2C2-D2FE-4D6C-8286-4D87029EE6A7}" presName="compNode" presStyleCnt="0"/>
      <dgm:spPr/>
    </dgm:pt>
    <dgm:pt modelId="{22F8A3C6-A4B3-4FD8-9980-7843805A9EB6}" type="pres">
      <dgm:prSet presAssocID="{BA00D2C2-D2FE-4D6C-8286-4D87029EE6A7}" presName="bgRect" presStyleLbl="bgShp" presStyleIdx="1" presStyleCnt="4"/>
      <dgm:spPr/>
    </dgm:pt>
    <dgm:pt modelId="{3C9D94EB-CA6E-4D98-AD77-E24DA8917639}" type="pres">
      <dgm:prSet presAssocID="{BA00D2C2-D2FE-4D6C-8286-4D87029EE6A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2C26BD8E-FA6E-4714-B2D2-02823AD890F2}" type="pres">
      <dgm:prSet presAssocID="{BA00D2C2-D2FE-4D6C-8286-4D87029EE6A7}" presName="spaceRect" presStyleCnt="0"/>
      <dgm:spPr/>
    </dgm:pt>
    <dgm:pt modelId="{01358747-8628-4899-B25B-54C30683DB5E}" type="pres">
      <dgm:prSet presAssocID="{BA00D2C2-D2FE-4D6C-8286-4D87029EE6A7}" presName="parTx" presStyleLbl="revTx" presStyleIdx="1" presStyleCnt="4">
        <dgm:presLayoutVars>
          <dgm:chMax val="0"/>
          <dgm:chPref val="0"/>
        </dgm:presLayoutVars>
      </dgm:prSet>
      <dgm:spPr/>
    </dgm:pt>
    <dgm:pt modelId="{B3F82315-5F22-4493-AC29-8F2BDE5425E2}" type="pres">
      <dgm:prSet presAssocID="{83FBB66F-1954-49FD-B98C-47B5CF5F54B5}" presName="sibTrans" presStyleCnt="0"/>
      <dgm:spPr/>
    </dgm:pt>
    <dgm:pt modelId="{75C75F51-9148-46ED-88FA-186249736F91}" type="pres">
      <dgm:prSet presAssocID="{6516098B-C429-41FB-91AF-6C1B5EBACD19}" presName="compNode" presStyleCnt="0"/>
      <dgm:spPr/>
    </dgm:pt>
    <dgm:pt modelId="{6FD82B14-E980-4642-8E09-F7CA17DA15EE}" type="pres">
      <dgm:prSet presAssocID="{6516098B-C429-41FB-91AF-6C1B5EBACD19}" presName="bgRect" presStyleLbl="bgShp" presStyleIdx="2" presStyleCnt="4"/>
      <dgm:spPr/>
    </dgm:pt>
    <dgm:pt modelId="{20589D65-3D70-48BE-A91D-EABF03D3CC3C}" type="pres">
      <dgm:prSet presAssocID="{6516098B-C429-41FB-91AF-6C1B5EBACD1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E4974E7B-B7C3-43E2-A89F-4C43DEAC1D9C}" type="pres">
      <dgm:prSet presAssocID="{6516098B-C429-41FB-91AF-6C1B5EBACD19}" presName="spaceRect" presStyleCnt="0"/>
      <dgm:spPr/>
    </dgm:pt>
    <dgm:pt modelId="{21D11016-1E9F-46F5-B560-C65D5D394E6B}" type="pres">
      <dgm:prSet presAssocID="{6516098B-C429-41FB-91AF-6C1B5EBACD19}" presName="parTx" presStyleLbl="revTx" presStyleIdx="2" presStyleCnt="4">
        <dgm:presLayoutVars>
          <dgm:chMax val="0"/>
          <dgm:chPref val="0"/>
        </dgm:presLayoutVars>
      </dgm:prSet>
      <dgm:spPr/>
    </dgm:pt>
    <dgm:pt modelId="{389FAD84-275F-4459-967D-41B37146AA3E}" type="pres">
      <dgm:prSet presAssocID="{6EC3CA2A-99B4-45B7-A885-973DDC6C857B}" presName="sibTrans" presStyleCnt="0"/>
      <dgm:spPr/>
    </dgm:pt>
    <dgm:pt modelId="{2DEEC04F-1A7D-40F7-A6CB-5EAEF31761DC}" type="pres">
      <dgm:prSet presAssocID="{8A20DB9A-FF7B-4118-BEC8-50958E03061C}" presName="compNode" presStyleCnt="0"/>
      <dgm:spPr/>
    </dgm:pt>
    <dgm:pt modelId="{468CA138-748A-4E61-A1C8-E106CC799BE8}" type="pres">
      <dgm:prSet presAssocID="{8A20DB9A-FF7B-4118-BEC8-50958E03061C}" presName="bgRect" presStyleLbl="bgShp" presStyleIdx="3" presStyleCnt="4"/>
      <dgm:spPr/>
    </dgm:pt>
    <dgm:pt modelId="{4C78CA59-7C59-4497-A705-BA1B88213E05}" type="pres">
      <dgm:prSet presAssocID="{8A20DB9A-FF7B-4118-BEC8-50958E03061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6B5A0613-7D25-4258-8696-237324BF0BB5}" type="pres">
      <dgm:prSet presAssocID="{8A20DB9A-FF7B-4118-BEC8-50958E03061C}" presName="spaceRect" presStyleCnt="0"/>
      <dgm:spPr/>
    </dgm:pt>
    <dgm:pt modelId="{82CF1AB3-6AF7-40E0-9052-31EF3E2ECE4F}" type="pres">
      <dgm:prSet presAssocID="{8A20DB9A-FF7B-4118-BEC8-50958E03061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2244C00-1C5F-4AF9-88FE-730D39E31471}" type="presOf" srcId="{BA00D2C2-D2FE-4D6C-8286-4D87029EE6A7}" destId="{01358747-8628-4899-B25B-54C30683DB5E}" srcOrd="0" destOrd="0" presId="urn:microsoft.com/office/officeart/2018/2/layout/IconVerticalSolidList"/>
    <dgm:cxn modelId="{03D8991D-971E-4FFF-87F4-B384157BA09E}" srcId="{8B5AD75A-4771-405D-80A3-DF56D384AAC2}" destId="{8A20DB9A-FF7B-4118-BEC8-50958E03061C}" srcOrd="3" destOrd="0" parTransId="{213904DE-2198-4F28-BB65-6F5D0DDD9A9B}" sibTransId="{EA8C5BFE-658E-4FE1-85B9-D583D3D5CADE}"/>
    <dgm:cxn modelId="{5FB7A01D-D073-4BAC-89AF-5C77B7AA0102}" srcId="{8B5AD75A-4771-405D-80A3-DF56D384AAC2}" destId="{6516098B-C429-41FB-91AF-6C1B5EBACD19}" srcOrd="2" destOrd="0" parTransId="{9CE52FC1-E370-4083-B40F-DA6573B89BD0}" sibTransId="{6EC3CA2A-99B4-45B7-A885-973DDC6C857B}"/>
    <dgm:cxn modelId="{B2428D5E-7628-41EA-84A8-A6151FBFB523}" type="presOf" srcId="{8B5AD75A-4771-405D-80A3-DF56D384AAC2}" destId="{2E26F429-B76A-408C-8339-98D14A946600}" srcOrd="0" destOrd="0" presId="urn:microsoft.com/office/officeart/2018/2/layout/IconVerticalSolidList"/>
    <dgm:cxn modelId="{09480C42-5203-4A5D-8E68-AD9C84BA3BAF}" srcId="{8B5AD75A-4771-405D-80A3-DF56D384AAC2}" destId="{BA00D2C2-D2FE-4D6C-8286-4D87029EE6A7}" srcOrd="1" destOrd="0" parTransId="{FC804D96-C64C-4247-B1B7-40BF21F2CE95}" sibTransId="{83FBB66F-1954-49FD-B98C-47B5CF5F54B5}"/>
    <dgm:cxn modelId="{7403C17C-B5EC-4627-8CF9-7B4893E413DB}" type="presOf" srcId="{27BB37C2-1AE2-4A2B-9CD3-F65D40F267F8}" destId="{3048E271-CBCA-463B-879C-A4408FB777AF}" srcOrd="0" destOrd="0" presId="urn:microsoft.com/office/officeart/2018/2/layout/IconVerticalSolidList"/>
    <dgm:cxn modelId="{EEC7D997-49F4-42A4-A0CD-FAF3299FAA3E}" srcId="{8B5AD75A-4771-405D-80A3-DF56D384AAC2}" destId="{27BB37C2-1AE2-4A2B-9CD3-F65D40F267F8}" srcOrd="0" destOrd="0" parTransId="{88D635D2-E87C-4E3A-8B00-E2C09B188F8E}" sibTransId="{E23E2124-B4AD-4C3C-B93B-1AE0F9430443}"/>
    <dgm:cxn modelId="{7D2BE8DD-80AC-4BFA-BDA9-B05AC9897E7C}" type="presOf" srcId="{6516098B-C429-41FB-91AF-6C1B5EBACD19}" destId="{21D11016-1E9F-46F5-B560-C65D5D394E6B}" srcOrd="0" destOrd="0" presId="urn:microsoft.com/office/officeart/2018/2/layout/IconVerticalSolidList"/>
    <dgm:cxn modelId="{F58F27F5-485C-4D59-BD35-1FD7C38980FC}" type="presOf" srcId="{8A20DB9A-FF7B-4118-BEC8-50958E03061C}" destId="{82CF1AB3-6AF7-40E0-9052-31EF3E2ECE4F}" srcOrd="0" destOrd="0" presId="urn:microsoft.com/office/officeart/2018/2/layout/IconVerticalSolidList"/>
    <dgm:cxn modelId="{8C952507-D2BD-4278-8D80-3E05450199AF}" type="presParOf" srcId="{2E26F429-B76A-408C-8339-98D14A946600}" destId="{F6B239CC-6471-42BF-A6E2-508A4504F621}" srcOrd="0" destOrd="0" presId="urn:microsoft.com/office/officeart/2018/2/layout/IconVerticalSolidList"/>
    <dgm:cxn modelId="{BC35780E-A625-490A-81DB-3577CB965BD2}" type="presParOf" srcId="{F6B239CC-6471-42BF-A6E2-508A4504F621}" destId="{5D994484-F740-4179-80D8-46D858A0E631}" srcOrd="0" destOrd="0" presId="urn:microsoft.com/office/officeart/2018/2/layout/IconVerticalSolidList"/>
    <dgm:cxn modelId="{88B7854B-75D8-4D33-9807-CC09E0974636}" type="presParOf" srcId="{F6B239CC-6471-42BF-A6E2-508A4504F621}" destId="{E1B70DD4-812F-4F3F-903C-452AF64BF3AA}" srcOrd="1" destOrd="0" presId="urn:microsoft.com/office/officeart/2018/2/layout/IconVerticalSolidList"/>
    <dgm:cxn modelId="{1CD16986-A9EB-41E4-BC02-662579BC5AC0}" type="presParOf" srcId="{F6B239CC-6471-42BF-A6E2-508A4504F621}" destId="{E56D0AD8-4107-45E3-BFB0-780FF5F0346C}" srcOrd="2" destOrd="0" presId="urn:microsoft.com/office/officeart/2018/2/layout/IconVerticalSolidList"/>
    <dgm:cxn modelId="{7E9EEBAE-6B38-4025-89C9-1CB3478E3232}" type="presParOf" srcId="{F6B239CC-6471-42BF-A6E2-508A4504F621}" destId="{3048E271-CBCA-463B-879C-A4408FB777AF}" srcOrd="3" destOrd="0" presId="urn:microsoft.com/office/officeart/2018/2/layout/IconVerticalSolidList"/>
    <dgm:cxn modelId="{9AC4958B-5490-4F88-9BB2-616B34EC8D8E}" type="presParOf" srcId="{2E26F429-B76A-408C-8339-98D14A946600}" destId="{E278FA68-9CF9-424E-ACA6-8CEFC806965C}" srcOrd="1" destOrd="0" presId="urn:microsoft.com/office/officeart/2018/2/layout/IconVerticalSolidList"/>
    <dgm:cxn modelId="{4459D165-B5AD-406B-BC7D-B960B427C55F}" type="presParOf" srcId="{2E26F429-B76A-408C-8339-98D14A946600}" destId="{9B505DDB-0D17-4A03-A3CC-0CBDAEDFD062}" srcOrd="2" destOrd="0" presId="urn:microsoft.com/office/officeart/2018/2/layout/IconVerticalSolidList"/>
    <dgm:cxn modelId="{4AFF46C9-EB4A-4A47-A265-EF747B8DE343}" type="presParOf" srcId="{9B505DDB-0D17-4A03-A3CC-0CBDAEDFD062}" destId="{22F8A3C6-A4B3-4FD8-9980-7843805A9EB6}" srcOrd="0" destOrd="0" presId="urn:microsoft.com/office/officeart/2018/2/layout/IconVerticalSolidList"/>
    <dgm:cxn modelId="{D9C5819D-F319-4E35-8E86-94C3E7AF5BAB}" type="presParOf" srcId="{9B505DDB-0D17-4A03-A3CC-0CBDAEDFD062}" destId="{3C9D94EB-CA6E-4D98-AD77-E24DA8917639}" srcOrd="1" destOrd="0" presId="urn:microsoft.com/office/officeart/2018/2/layout/IconVerticalSolidList"/>
    <dgm:cxn modelId="{6E906A36-FEF2-479A-B6DD-47FD6D59D0A1}" type="presParOf" srcId="{9B505DDB-0D17-4A03-A3CC-0CBDAEDFD062}" destId="{2C26BD8E-FA6E-4714-B2D2-02823AD890F2}" srcOrd="2" destOrd="0" presId="urn:microsoft.com/office/officeart/2018/2/layout/IconVerticalSolidList"/>
    <dgm:cxn modelId="{07CD9A61-9296-498C-9FA0-80450C6ABDCA}" type="presParOf" srcId="{9B505DDB-0D17-4A03-A3CC-0CBDAEDFD062}" destId="{01358747-8628-4899-B25B-54C30683DB5E}" srcOrd="3" destOrd="0" presId="urn:microsoft.com/office/officeart/2018/2/layout/IconVerticalSolidList"/>
    <dgm:cxn modelId="{9E6AC8D6-DBD9-48F6-9B0B-9999CE24EA48}" type="presParOf" srcId="{2E26F429-B76A-408C-8339-98D14A946600}" destId="{B3F82315-5F22-4493-AC29-8F2BDE5425E2}" srcOrd="3" destOrd="0" presId="urn:microsoft.com/office/officeart/2018/2/layout/IconVerticalSolidList"/>
    <dgm:cxn modelId="{A00057F7-E102-4823-A464-E557ABBE0560}" type="presParOf" srcId="{2E26F429-B76A-408C-8339-98D14A946600}" destId="{75C75F51-9148-46ED-88FA-186249736F91}" srcOrd="4" destOrd="0" presId="urn:microsoft.com/office/officeart/2018/2/layout/IconVerticalSolidList"/>
    <dgm:cxn modelId="{A34AA839-51AF-4329-B1BF-19037063BB8C}" type="presParOf" srcId="{75C75F51-9148-46ED-88FA-186249736F91}" destId="{6FD82B14-E980-4642-8E09-F7CA17DA15EE}" srcOrd="0" destOrd="0" presId="urn:microsoft.com/office/officeart/2018/2/layout/IconVerticalSolidList"/>
    <dgm:cxn modelId="{EB9DEDD2-4642-4480-95A7-7B74EF2DBC31}" type="presParOf" srcId="{75C75F51-9148-46ED-88FA-186249736F91}" destId="{20589D65-3D70-48BE-A91D-EABF03D3CC3C}" srcOrd="1" destOrd="0" presId="urn:microsoft.com/office/officeart/2018/2/layout/IconVerticalSolidList"/>
    <dgm:cxn modelId="{323FCE58-1B28-4CC8-96E6-8F837878547E}" type="presParOf" srcId="{75C75F51-9148-46ED-88FA-186249736F91}" destId="{E4974E7B-B7C3-43E2-A89F-4C43DEAC1D9C}" srcOrd="2" destOrd="0" presId="urn:microsoft.com/office/officeart/2018/2/layout/IconVerticalSolidList"/>
    <dgm:cxn modelId="{98B353BB-D74C-4A12-B2DB-186B45273950}" type="presParOf" srcId="{75C75F51-9148-46ED-88FA-186249736F91}" destId="{21D11016-1E9F-46F5-B560-C65D5D394E6B}" srcOrd="3" destOrd="0" presId="urn:microsoft.com/office/officeart/2018/2/layout/IconVerticalSolidList"/>
    <dgm:cxn modelId="{E44A8A78-CE7D-49DF-BB55-BF803E7515F2}" type="presParOf" srcId="{2E26F429-B76A-408C-8339-98D14A946600}" destId="{389FAD84-275F-4459-967D-41B37146AA3E}" srcOrd="5" destOrd="0" presId="urn:microsoft.com/office/officeart/2018/2/layout/IconVerticalSolidList"/>
    <dgm:cxn modelId="{8D9D28E2-75DE-4669-9945-3FDD06BB4B93}" type="presParOf" srcId="{2E26F429-B76A-408C-8339-98D14A946600}" destId="{2DEEC04F-1A7D-40F7-A6CB-5EAEF31761DC}" srcOrd="6" destOrd="0" presId="urn:microsoft.com/office/officeart/2018/2/layout/IconVerticalSolidList"/>
    <dgm:cxn modelId="{543E62A8-99D3-4362-A5E0-4E738D0B0C4E}" type="presParOf" srcId="{2DEEC04F-1A7D-40F7-A6CB-5EAEF31761DC}" destId="{468CA138-748A-4E61-A1C8-E106CC799BE8}" srcOrd="0" destOrd="0" presId="urn:microsoft.com/office/officeart/2018/2/layout/IconVerticalSolidList"/>
    <dgm:cxn modelId="{2903F01E-72DD-4AFF-9771-A51F428B6574}" type="presParOf" srcId="{2DEEC04F-1A7D-40F7-A6CB-5EAEF31761DC}" destId="{4C78CA59-7C59-4497-A705-BA1B88213E05}" srcOrd="1" destOrd="0" presId="urn:microsoft.com/office/officeart/2018/2/layout/IconVerticalSolidList"/>
    <dgm:cxn modelId="{79D9A6B7-D052-4D97-8CA2-1685A37564A0}" type="presParOf" srcId="{2DEEC04F-1A7D-40F7-A6CB-5EAEF31761DC}" destId="{6B5A0613-7D25-4258-8696-237324BF0BB5}" srcOrd="2" destOrd="0" presId="urn:microsoft.com/office/officeart/2018/2/layout/IconVerticalSolidList"/>
    <dgm:cxn modelId="{6E0AA765-1134-4755-A9D5-F6D4B15E5285}" type="presParOf" srcId="{2DEEC04F-1A7D-40F7-A6CB-5EAEF31761DC}" destId="{82CF1AB3-6AF7-40E0-9052-31EF3E2ECE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94484-F740-4179-80D8-46D858A0E631}">
      <dsp:nvSpPr>
        <dsp:cNvPr id="0" name=""/>
        <dsp:cNvSpPr/>
      </dsp:nvSpPr>
      <dsp:spPr>
        <a:xfrm>
          <a:off x="0" y="1930"/>
          <a:ext cx="11623040" cy="978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70DD4-812F-4F3F-903C-452AF64BF3AA}">
      <dsp:nvSpPr>
        <dsp:cNvPr id="0" name=""/>
        <dsp:cNvSpPr/>
      </dsp:nvSpPr>
      <dsp:spPr>
        <a:xfrm>
          <a:off x="295923" y="222038"/>
          <a:ext cx="538042" cy="5380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8E271-CBCA-463B-879C-A4408FB777AF}">
      <dsp:nvSpPr>
        <dsp:cNvPr id="0" name=""/>
        <dsp:cNvSpPr/>
      </dsp:nvSpPr>
      <dsp:spPr>
        <a:xfrm>
          <a:off x="1129888" y="1930"/>
          <a:ext cx="10493151" cy="97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2" tIns="103532" rIns="103532" bIns="1035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</a:t>
          </a:r>
          <a:r>
            <a:rPr lang="en-GB" sz="2200" kern="1200"/>
            <a:t>hat are the different sections of the examination?</a:t>
          </a:r>
          <a:endParaRPr lang="en-US" sz="2200" kern="1200"/>
        </a:p>
      </dsp:txBody>
      <dsp:txXfrm>
        <a:off x="1129888" y="1930"/>
        <a:ext cx="10493151" cy="978258"/>
      </dsp:txXfrm>
    </dsp:sp>
    <dsp:sp modelId="{22F8A3C6-A4B3-4FD8-9980-7843805A9EB6}">
      <dsp:nvSpPr>
        <dsp:cNvPr id="0" name=""/>
        <dsp:cNvSpPr/>
      </dsp:nvSpPr>
      <dsp:spPr>
        <a:xfrm>
          <a:off x="0" y="1224753"/>
          <a:ext cx="11623040" cy="978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9D94EB-CA6E-4D98-AD77-E24DA8917639}">
      <dsp:nvSpPr>
        <dsp:cNvPr id="0" name=""/>
        <dsp:cNvSpPr/>
      </dsp:nvSpPr>
      <dsp:spPr>
        <a:xfrm>
          <a:off x="295923" y="1444861"/>
          <a:ext cx="538042" cy="5380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58747-8628-4899-B25B-54C30683DB5E}">
      <dsp:nvSpPr>
        <dsp:cNvPr id="0" name=""/>
        <dsp:cNvSpPr/>
      </dsp:nvSpPr>
      <dsp:spPr>
        <a:xfrm>
          <a:off x="1129888" y="1224753"/>
          <a:ext cx="10493151" cy="97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2" tIns="103532" rIns="103532" bIns="1035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What types of questions are there? Can you find an example of one word, short, or extended answer questions?</a:t>
          </a:r>
          <a:endParaRPr lang="en-US" sz="2200" kern="1200"/>
        </a:p>
      </dsp:txBody>
      <dsp:txXfrm>
        <a:off x="1129888" y="1224753"/>
        <a:ext cx="10493151" cy="978258"/>
      </dsp:txXfrm>
    </dsp:sp>
    <dsp:sp modelId="{6FD82B14-E980-4642-8E09-F7CA17DA15EE}">
      <dsp:nvSpPr>
        <dsp:cNvPr id="0" name=""/>
        <dsp:cNvSpPr/>
      </dsp:nvSpPr>
      <dsp:spPr>
        <a:xfrm>
          <a:off x="0" y="2447576"/>
          <a:ext cx="11623040" cy="978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89D65-3D70-48BE-A91D-EABF03D3CC3C}">
      <dsp:nvSpPr>
        <dsp:cNvPr id="0" name=""/>
        <dsp:cNvSpPr/>
      </dsp:nvSpPr>
      <dsp:spPr>
        <a:xfrm>
          <a:off x="295923" y="2667685"/>
          <a:ext cx="538042" cy="5380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11016-1E9F-46F5-B560-C65D5D394E6B}">
      <dsp:nvSpPr>
        <dsp:cNvPr id="0" name=""/>
        <dsp:cNvSpPr/>
      </dsp:nvSpPr>
      <dsp:spPr>
        <a:xfrm>
          <a:off x="1129888" y="2447576"/>
          <a:ext cx="10493151" cy="97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2" tIns="103532" rIns="103532" bIns="1035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How long should you spend on each question? How do you know?</a:t>
          </a:r>
          <a:endParaRPr lang="en-US" sz="2200" kern="1200"/>
        </a:p>
      </dsp:txBody>
      <dsp:txXfrm>
        <a:off x="1129888" y="2447576"/>
        <a:ext cx="10493151" cy="978258"/>
      </dsp:txXfrm>
    </dsp:sp>
    <dsp:sp modelId="{468CA138-748A-4E61-A1C8-E106CC799BE8}">
      <dsp:nvSpPr>
        <dsp:cNvPr id="0" name=""/>
        <dsp:cNvSpPr/>
      </dsp:nvSpPr>
      <dsp:spPr>
        <a:xfrm>
          <a:off x="0" y="3670400"/>
          <a:ext cx="11623040" cy="978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8CA59-7C59-4497-A705-BA1B88213E05}">
      <dsp:nvSpPr>
        <dsp:cNvPr id="0" name=""/>
        <dsp:cNvSpPr/>
      </dsp:nvSpPr>
      <dsp:spPr>
        <a:xfrm>
          <a:off x="295923" y="3890508"/>
          <a:ext cx="538042" cy="5380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CF1AB3-6AF7-40E0-9052-31EF3E2ECE4F}">
      <dsp:nvSpPr>
        <dsp:cNvPr id="0" name=""/>
        <dsp:cNvSpPr/>
      </dsp:nvSpPr>
      <dsp:spPr>
        <a:xfrm>
          <a:off x="1129888" y="3670400"/>
          <a:ext cx="10493151" cy="97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2" tIns="103532" rIns="103532" bIns="1035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What is the difference between ‘state’ and ‘explain’?</a:t>
          </a:r>
          <a:endParaRPr lang="en-US" sz="2200" kern="1200"/>
        </a:p>
      </dsp:txBody>
      <dsp:txXfrm>
        <a:off x="1129888" y="3670400"/>
        <a:ext cx="10493151" cy="978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bridgeinternational.org/Images/718593-2027-specimen-paper-1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Consolidate knowledge and understanding of the topics</a:t>
            </a:r>
          </a:p>
          <a:p>
            <a:r>
              <a:rPr lang="en-GB" dirty="0"/>
              <a:t>Know and use a range of revision strategies</a:t>
            </a:r>
          </a:p>
          <a:p>
            <a:r>
              <a:rPr lang="en-GB" dirty="0"/>
              <a:t>Apply knowledge to assessment questions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- quiz questions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Give one example of procedural memory.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Name one type of forgetting.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How many memory stores are there in the multi-store model?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C2689-7AF7-E6E3-FCA3-93899B3A6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A323CF-4A41-6075-BE0F-64C0880C7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- quiz answers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08348D3-1D07-B4E2-4916-135A913D55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F36C9C-B605-846D-3898-20C2248DB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E.g. riding a bike, speaking a language.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E.g. decay, repression.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Three (sensory register, short-term and long-term).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372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 dirty="0"/>
              <a:t>Revision carousel: Go around the room and spend five minutes trying each different revision activity.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Assessment practice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2560C7-0BE8-344C-D430-22D637D7D5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4727787"/>
              </p:ext>
            </p:extLst>
          </p:nvPr>
        </p:nvGraphicFramePr>
        <p:xfrm>
          <a:off x="180000" y="1836000"/>
          <a:ext cx="11623040" cy="4650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44978-4763-FFC3-E3D1-6F0EF7E65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77CC4-16EE-1F0B-5B29-3731AC278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Sample question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8AB5B0E-DAAD-CC70-9FD7-95AB3F8C4A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01980-42D8-8E03-5DFE-F9EB0BB03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Read and answer Question 1(a) and 1(b) on the </a:t>
            </a:r>
            <a:r>
              <a:rPr lang="en-US" dirty="0">
                <a:hlinkClick r:id="rId3"/>
              </a:rPr>
              <a:t>specimen paper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have 10 minutes.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13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Mark your answer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5318949"/>
              </p:ext>
            </p:extLst>
          </p:nvPr>
        </p:nvGraphicFramePr>
        <p:xfrm>
          <a:off x="185590" y="1836000"/>
          <a:ext cx="11611860" cy="4652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2464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5769396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68172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CC58B0"/>
                          </a:solidFill>
                          <a:latin typeface="+mn-lt"/>
                        </a:rPr>
                        <a:t>Q</a:t>
                      </a:r>
                      <a:r>
                        <a:rPr lang="en-GB" sz="2800">
                          <a:solidFill>
                            <a:srgbClr val="CC58B0"/>
                          </a:solidFill>
                          <a:latin typeface="+mn-lt"/>
                        </a:rPr>
                        <a:t>uestion 1a</a:t>
                      </a:r>
                    </a:p>
                  </a:txBody>
                  <a:tcPr marL="105217" marR="105217" marT="52608" marB="5260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Question 1b</a:t>
                      </a:r>
                      <a:endParaRPr lang="en-GB" sz="28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105217" marR="105217" marT="52608" marB="5260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778606">
                <a:tc>
                  <a:txBody>
                    <a:bodyPr/>
                    <a:lstStyle/>
                    <a:p>
                      <a:r>
                        <a:rPr lang="en-US" sz="2100" b="1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GB" sz="2100" b="1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 to 2 marks for explanation</a:t>
                      </a:r>
                    </a:p>
                    <a:p>
                      <a:r>
                        <a:rPr lang="en-GB" sz="2100" b="1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 to 2 marks for a link to scenario</a:t>
                      </a:r>
                      <a:endParaRPr lang="en-GB" sz="2100" b="1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5217" marR="105217" marT="52608" marB="52608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GB" sz="2100" b="1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 to 2 marks for explanation</a:t>
                      </a:r>
                    </a:p>
                    <a:p>
                      <a:r>
                        <a:rPr lang="en-GB" sz="2100" b="1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 to 2 marks for a link to scenario</a:t>
                      </a:r>
                      <a:endParaRPr lang="en-GB" sz="2100" b="1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5217" marR="105217" marT="52608" marB="52608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33038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MSM says rehearsal / repetition [1] helps transfer information from STM to LTM (explanation) [1]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This makes the information (relatively) permanent (explanation) [1]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If Ling reads the sentence 10 times that will act as rehearsal (link) [1]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If Ling does it before reading the next sentence (link) [1] that will allow consolidation (explanation) [1]</a:t>
                      </a: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5217" marR="105217" marT="52608" marB="5260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MSM says the STM has limited capacity (explanation) [1])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 only holds 7 ± 2 items (explanation) [1]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sentences in the book may be longer than 7 items (link) [1]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 she would forget the end of the sentence each time (link) [1]</a:t>
                      </a: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5217" marR="105217" marT="52608" marB="5260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Check your understanding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Write down: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One thing you learned today.</a:t>
            </a:r>
          </a:p>
          <a:p>
            <a:pPr marL="457200" indent="-457200">
              <a:buAutoNum type="arabicPeriod"/>
            </a:pPr>
            <a:r>
              <a:rPr lang="en-US" dirty="0"/>
              <a:t>One area you are still unsure about.</a:t>
            </a:r>
          </a:p>
          <a:p>
            <a:pPr marL="457200" indent="-457200">
              <a:buAutoNum type="arabicPeriod"/>
            </a:pPr>
            <a:r>
              <a:rPr lang="en-US" dirty="0"/>
              <a:t>One strategy you will use to revise </a:t>
            </a:r>
            <a:r>
              <a:rPr lang="en-US"/>
              <a:t>memory topics.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rcRect b="8257"/>
          <a:stretch>
            <a:fillRect/>
          </a:stretch>
        </p:blipFill>
        <p:spPr>
          <a:xfrm>
            <a:off x="6120000" y="1836000"/>
            <a:ext cx="576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7VPTP7ZE6X33-783906844-8018</_dlc_DocId>
    <_dlc_DocIdUrl xmlns="9ad1216b-cdc1-40e2-a0c2-94597fd44697">
      <Url>https://cambridgeorg.sharepoint.com/sites/cie/education/pd/Curriculum_Support/_layouts/15/DocIdRedir.aspx?ID=7VPTP7ZE6X33-783906844-8018</Url>
      <Description>7VPTP7ZE6X33-783906844-8018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dcmitype/"/>
    <ds:schemaRef ds:uri="9ad1216b-cdc1-40e2-a0c2-94597fd44697"/>
    <ds:schemaRef ds:uri="http://purl.org/dc/elements/1.1/"/>
    <ds:schemaRef ds:uri="http://schemas.microsoft.com/office/infopath/2007/PartnerControls"/>
    <ds:schemaRef ds:uri="7424b78e-8606-4fd1-9a19-b6b90bbc0a1b"/>
    <ds:schemaRef ds:uri="c075f540-5f70-45df-a134-17c4911f7fb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357</TotalTime>
  <Words>398</Words>
  <Application>Microsoft Office PowerPoint</Application>
  <PresentationFormat>Widescreen</PresentationFormat>
  <Paragraphs>47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Starter - quiz questions</vt:lpstr>
      <vt:lpstr>Starter - quiz answers</vt:lpstr>
      <vt:lpstr>Revision carousel: Go around the room and spend five minutes trying each different revision activity.</vt:lpstr>
      <vt:lpstr>Assessment practice</vt:lpstr>
      <vt:lpstr>Sample question</vt:lpstr>
      <vt:lpstr>Mark your answer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17</cp:revision>
  <dcterms:created xsi:type="dcterms:W3CDTF">2023-10-09T12:44:25Z</dcterms:created>
  <dcterms:modified xsi:type="dcterms:W3CDTF">2025-10-15T09:44:22Z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335cffaa-0920-4c34-b3f3-29a460164139</vt:lpwstr>
  </property>
</Properties>
</file>