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15"/>
  </p:notesMasterIdLst>
  <p:handoutMasterIdLst>
    <p:handoutMasterId r:id="rId16"/>
  </p:handoutMasterIdLst>
  <p:sldIdLst>
    <p:sldId id="344" r:id="rId6"/>
    <p:sldId id="298" r:id="rId7"/>
    <p:sldId id="333" r:id="rId8"/>
    <p:sldId id="318" r:id="rId9"/>
    <p:sldId id="339" r:id="rId10"/>
    <p:sldId id="336" r:id="rId11"/>
    <p:sldId id="322" r:id="rId12"/>
    <p:sldId id="341" r:id="rId13"/>
    <p:sldId id="34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9DCD0B-3B59-E30F-25BE-077FB788FC5F}" name="Rebecca" initials="R" userId="S::beccy.rushton@cambridgeinternational.org::5da41865-7dbb-4b23-af4d-ef034ccc78b8" providerId="AD"/>
  <p188:author id="{5C4A6CEA-96A4-BBC8-4A4E-787900810344}" name="Beccy Rushton" initials="BR" userId="S::beccy.rushton@cambridgeinternational.org::238d138b-7b3e-44e9-851b-f70e09838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DF5"/>
    <a:srgbClr val="FACB2E"/>
    <a:srgbClr val="CC59AA"/>
    <a:srgbClr val="00BDB6"/>
    <a:srgbClr val="5E0A4F"/>
    <a:srgbClr val="CC59B0"/>
    <a:srgbClr val="F9DC4E"/>
    <a:srgbClr val="C9C9C9"/>
    <a:srgbClr val="BABABA"/>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75F14-94D9-43FC-8714-ED2B9D252090}" v="2" dt="2025-10-15T09:39:11.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28"/>
      </p:cViewPr>
      <p:guideLst/>
    </p:cSldViewPr>
  </p:slideViewPr>
  <p:notesTextViewPr>
    <p:cViewPr>
      <p:scale>
        <a:sx n="1" d="1"/>
        <a:sy n="1" d="1"/>
      </p:scale>
      <p:origin x="0" y="0"/>
    </p:cViewPr>
  </p:notesTextViewPr>
  <p:notesViewPr>
    <p:cSldViewPr snapToGrid="0">
      <p:cViewPr>
        <p:scale>
          <a:sx n="1" d="2"/>
          <a:sy n="1" d="2"/>
        </p:scale>
        <p:origin x="4620"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auntlett" userId="1dc7c36a1b1a647d" providerId="LiveId" clId="{C1DC5315-D282-429F-B35A-871ABF7A65E8}"/>
    <pc:docChg chg="custSel addSld delSld modSld sldOrd">
      <pc:chgData name="Lizzie Gauntlett" userId="1dc7c36a1b1a647d" providerId="LiveId" clId="{C1DC5315-D282-429F-B35A-871ABF7A65E8}" dt="2025-10-01T11:46:09.783" v="1249" actId="20577"/>
      <pc:docMkLst>
        <pc:docMk/>
      </pc:docMkLst>
      <pc:sldChg chg="del">
        <pc:chgData name="Lizzie Gauntlett" userId="1dc7c36a1b1a647d" providerId="LiveId" clId="{C1DC5315-D282-429F-B35A-871ABF7A65E8}" dt="2025-10-01T11:45:41.283" v="1204" actId="47"/>
        <pc:sldMkLst>
          <pc:docMk/>
          <pc:sldMk cId="1537033953" sldId="262"/>
        </pc:sldMkLst>
      </pc:sldChg>
      <pc:sldChg chg="del">
        <pc:chgData name="Lizzie Gauntlett" userId="1dc7c36a1b1a647d" providerId="LiveId" clId="{C1DC5315-D282-429F-B35A-871ABF7A65E8}" dt="2025-10-01T11:41:55.836" v="655" actId="47"/>
        <pc:sldMkLst>
          <pc:docMk/>
          <pc:sldMk cId="3981463505" sldId="280"/>
        </pc:sldMkLst>
      </pc:sldChg>
      <pc:sldChg chg="del">
        <pc:chgData name="Lizzie Gauntlett" userId="1dc7c36a1b1a647d" providerId="LiveId" clId="{C1DC5315-D282-429F-B35A-871ABF7A65E8}" dt="2025-10-01T11:41:58.306" v="658" actId="47"/>
        <pc:sldMkLst>
          <pc:docMk/>
          <pc:sldMk cId="800408383" sldId="289"/>
        </pc:sldMkLst>
      </pc:sldChg>
      <pc:sldChg chg="modSp mod ord">
        <pc:chgData name="Lizzie Gauntlett" userId="1dc7c36a1b1a647d" providerId="LiveId" clId="{C1DC5315-D282-429F-B35A-871ABF7A65E8}" dt="2025-10-01T11:35:54.742" v="112" actId="20577"/>
        <pc:sldMkLst>
          <pc:docMk/>
          <pc:sldMk cId="1677304970" sldId="298"/>
        </pc:sldMkLst>
        <pc:spChg chg="mod">
          <ac:chgData name="Lizzie Gauntlett" userId="1dc7c36a1b1a647d" providerId="LiveId" clId="{C1DC5315-D282-429F-B35A-871ABF7A65E8}" dt="2025-10-01T11:35:54.742" v="112" actId="20577"/>
          <ac:spMkLst>
            <pc:docMk/>
            <pc:sldMk cId="1677304970" sldId="298"/>
            <ac:spMk id="4" creationId="{8A3FCDC3-543C-8905-8EB4-3AC0E32FFFFF}"/>
          </ac:spMkLst>
        </pc:spChg>
      </pc:sldChg>
      <pc:sldChg chg="del">
        <pc:chgData name="Lizzie Gauntlett" userId="1dc7c36a1b1a647d" providerId="LiveId" clId="{C1DC5315-D282-429F-B35A-871ABF7A65E8}" dt="2025-10-01T11:41:57.519" v="657" actId="47"/>
        <pc:sldMkLst>
          <pc:docMk/>
          <pc:sldMk cId="2771976208" sldId="307"/>
        </pc:sldMkLst>
      </pc:sldChg>
      <pc:sldChg chg="addSp delSp modSp mod">
        <pc:chgData name="Lizzie Gauntlett" userId="1dc7c36a1b1a647d" providerId="LiveId" clId="{C1DC5315-D282-429F-B35A-871ABF7A65E8}" dt="2025-10-01T11:38:54.186" v="473" actId="255"/>
        <pc:sldMkLst>
          <pc:docMk/>
          <pc:sldMk cId="1800512821" sldId="318"/>
        </pc:sldMkLst>
        <pc:spChg chg="mod">
          <ac:chgData name="Lizzie Gauntlett" userId="1dc7c36a1b1a647d" providerId="LiveId" clId="{C1DC5315-D282-429F-B35A-871ABF7A65E8}" dt="2025-10-01T11:37:57.514" v="462" actId="20577"/>
          <ac:spMkLst>
            <pc:docMk/>
            <pc:sldMk cId="1800512821" sldId="318"/>
            <ac:spMk id="2" creationId="{929F2BF5-092F-1975-C7A7-4732BBDE15B7}"/>
          </ac:spMkLst>
        </pc:spChg>
        <pc:spChg chg="mod">
          <ac:chgData name="Lizzie Gauntlett" userId="1dc7c36a1b1a647d" providerId="LiveId" clId="{C1DC5315-D282-429F-B35A-871ABF7A65E8}" dt="2025-10-01T11:38:54.186" v="473" actId="255"/>
          <ac:spMkLst>
            <pc:docMk/>
            <pc:sldMk cId="1800512821" sldId="318"/>
            <ac:spMk id="3" creationId="{71C1CFD4-2904-39C3-6B35-83381E239497}"/>
          </ac:spMkLst>
        </pc:spChg>
      </pc:sldChg>
      <pc:sldChg chg="del">
        <pc:chgData name="Lizzie Gauntlett" userId="1dc7c36a1b1a647d" providerId="LiveId" clId="{C1DC5315-D282-429F-B35A-871ABF7A65E8}" dt="2025-10-01T11:41:56.532" v="656" actId="47"/>
        <pc:sldMkLst>
          <pc:docMk/>
          <pc:sldMk cId="3028459615" sldId="319"/>
        </pc:sldMkLst>
      </pc:sldChg>
      <pc:sldChg chg="modSp mod">
        <pc:chgData name="Lizzie Gauntlett" userId="1dc7c36a1b1a647d" providerId="LiveId" clId="{C1DC5315-D282-429F-B35A-871ABF7A65E8}" dt="2025-10-01T11:44:30.502" v="1036" actId="20577"/>
        <pc:sldMkLst>
          <pc:docMk/>
          <pc:sldMk cId="2489020089" sldId="322"/>
        </pc:sldMkLst>
        <pc:spChg chg="mod">
          <ac:chgData name="Lizzie Gauntlett" userId="1dc7c36a1b1a647d" providerId="LiveId" clId="{C1DC5315-D282-429F-B35A-871ABF7A65E8}" dt="2025-10-01T11:42:43.056" v="746" actId="20577"/>
          <ac:spMkLst>
            <pc:docMk/>
            <pc:sldMk cId="2489020089" sldId="322"/>
            <ac:spMk id="2" creationId="{9DB82052-FB06-EB29-235D-D895AFE80018}"/>
          </ac:spMkLst>
        </pc:spChg>
        <pc:spChg chg="mod">
          <ac:chgData name="Lizzie Gauntlett" userId="1dc7c36a1b1a647d" providerId="LiveId" clId="{C1DC5315-D282-429F-B35A-871ABF7A65E8}" dt="2025-10-01T11:44:30.502" v="1036" actId="20577"/>
          <ac:spMkLst>
            <pc:docMk/>
            <pc:sldMk cId="2489020089" sldId="322"/>
            <ac:spMk id="4" creationId="{E1002C61-6357-87F2-E88C-5E97C35CEB53}"/>
          </ac:spMkLst>
        </pc:spChg>
      </pc:sldChg>
      <pc:sldChg chg="modSp mod ord">
        <pc:chgData name="Lizzie Gauntlett" userId="1dc7c36a1b1a647d" providerId="LiveId" clId="{C1DC5315-D282-429F-B35A-871ABF7A65E8}" dt="2025-10-01T11:36:45.053" v="304" actId="255"/>
        <pc:sldMkLst>
          <pc:docMk/>
          <pc:sldMk cId="1198625482" sldId="333"/>
        </pc:sldMkLst>
        <pc:spChg chg="mod">
          <ac:chgData name="Lizzie Gauntlett" userId="1dc7c36a1b1a647d" providerId="LiveId" clId="{C1DC5315-D282-429F-B35A-871ABF7A65E8}" dt="2025-10-01T11:36:04.823" v="130" actId="20577"/>
          <ac:spMkLst>
            <pc:docMk/>
            <pc:sldMk cId="1198625482" sldId="333"/>
            <ac:spMk id="3" creationId="{FD4857A8-FEFB-1CE7-3447-A477657416F6}"/>
          </ac:spMkLst>
        </pc:spChg>
        <pc:spChg chg="mod">
          <ac:chgData name="Lizzie Gauntlett" userId="1dc7c36a1b1a647d" providerId="LiveId" clId="{C1DC5315-D282-429F-B35A-871ABF7A65E8}" dt="2025-10-01T11:36:45.053" v="304" actId="255"/>
          <ac:spMkLst>
            <pc:docMk/>
            <pc:sldMk cId="1198625482" sldId="333"/>
            <ac:spMk id="4" creationId="{9F31BEDC-13C9-7154-7D8E-964D57B4F8CA}"/>
          </ac:spMkLst>
        </pc:spChg>
      </pc:sldChg>
      <pc:sldChg chg="modSp mod ord">
        <pc:chgData name="Lizzie Gauntlett" userId="1dc7c36a1b1a647d" providerId="LiveId" clId="{C1DC5315-D282-429F-B35A-871ABF7A65E8}" dt="2025-10-01T11:46:09.783" v="1249" actId="20577"/>
        <pc:sldMkLst>
          <pc:docMk/>
          <pc:sldMk cId="3061927069" sldId="336"/>
        </pc:sldMkLst>
        <pc:spChg chg="mod">
          <ac:chgData name="Lizzie Gauntlett" userId="1dc7c36a1b1a647d" providerId="LiveId" clId="{C1DC5315-D282-429F-B35A-871ABF7A65E8}" dt="2025-10-01T11:46:09.783" v="1249" actId="20577"/>
          <ac:spMkLst>
            <pc:docMk/>
            <pc:sldMk cId="3061927069" sldId="336"/>
            <ac:spMk id="4" creationId="{8A3FCDC3-543C-8905-8EB4-3AC0E32FFFFF}"/>
          </ac:spMkLst>
        </pc:spChg>
      </pc:sldChg>
      <pc:sldChg chg="del">
        <pc:chgData name="Lizzie Gauntlett" userId="1dc7c36a1b1a647d" providerId="LiveId" clId="{C1DC5315-D282-429F-B35A-871ABF7A65E8}" dt="2025-10-01T11:42:01.576" v="659" actId="47"/>
        <pc:sldMkLst>
          <pc:docMk/>
          <pc:sldMk cId="3570437207" sldId="337"/>
        </pc:sldMkLst>
      </pc:sldChg>
      <pc:sldChg chg="modSp mod">
        <pc:chgData name="Lizzie Gauntlett" userId="1dc7c36a1b1a647d" providerId="LiveId" clId="{C1DC5315-D282-429F-B35A-871ABF7A65E8}" dt="2025-09-23T15:01:43.165" v="1" actId="20577"/>
        <pc:sldMkLst>
          <pc:docMk/>
          <pc:sldMk cId="2185037172" sldId="338"/>
        </pc:sldMkLst>
      </pc:sldChg>
      <pc:sldChg chg="addSp delSp modSp add mod">
        <pc:chgData name="Lizzie Gauntlett" userId="1dc7c36a1b1a647d" providerId="LiveId" clId="{C1DC5315-D282-429F-B35A-871ABF7A65E8}" dt="2025-10-01T11:39:51.733" v="497" actId="14100"/>
        <pc:sldMkLst>
          <pc:docMk/>
          <pc:sldMk cId="2879974115" sldId="339"/>
        </pc:sldMkLst>
        <pc:spChg chg="mod">
          <ac:chgData name="Lizzie Gauntlett" userId="1dc7c36a1b1a647d" providerId="LiveId" clId="{C1DC5315-D282-429F-B35A-871ABF7A65E8}" dt="2025-10-01T11:39:51.733" v="497" actId="14100"/>
          <ac:spMkLst>
            <pc:docMk/>
            <pc:sldMk cId="2879974115" sldId="339"/>
            <ac:spMk id="3" creationId="{2EDA3BE8-2CC4-92A3-0562-0C726467A36B}"/>
          </ac:spMkLst>
        </pc:spChg>
      </pc:sldChg>
      <pc:sldChg chg="modSp add mod">
        <pc:chgData name="Lizzie Gauntlett" userId="1dc7c36a1b1a647d" providerId="LiveId" clId="{C1DC5315-D282-429F-B35A-871ABF7A65E8}" dt="2025-10-01T11:41:52.798" v="654" actId="20577"/>
        <pc:sldMkLst>
          <pc:docMk/>
          <pc:sldMk cId="3170809586" sldId="340"/>
        </pc:sldMkLst>
        <pc:spChg chg="mod">
          <ac:chgData name="Lizzie Gauntlett" userId="1dc7c36a1b1a647d" providerId="LiveId" clId="{C1DC5315-D282-429F-B35A-871ABF7A65E8}" dt="2025-10-01T11:41:15.754" v="532" actId="20577"/>
          <ac:spMkLst>
            <pc:docMk/>
            <pc:sldMk cId="3170809586" sldId="340"/>
            <ac:spMk id="3" creationId="{279451A9-88E4-8795-6089-2E2FCF5A203B}"/>
          </ac:spMkLst>
        </pc:spChg>
        <pc:spChg chg="mod">
          <ac:chgData name="Lizzie Gauntlett" userId="1dc7c36a1b1a647d" providerId="LiveId" clId="{C1DC5315-D282-429F-B35A-871ABF7A65E8}" dt="2025-10-01T11:41:52.798" v="654" actId="20577"/>
          <ac:spMkLst>
            <pc:docMk/>
            <pc:sldMk cId="3170809586" sldId="340"/>
            <ac:spMk id="4" creationId="{9DD59BA6-2710-C729-8FB0-1B68970F823D}"/>
          </ac:spMkLst>
        </pc:spChg>
      </pc:sldChg>
      <pc:sldChg chg="modSp add mod">
        <pc:chgData name="Lizzie Gauntlett" userId="1dc7c36a1b1a647d" providerId="LiveId" clId="{C1DC5315-D282-429F-B35A-871ABF7A65E8}" dt="2025-10-01T11:45:30.703" v="1203" actId="20577"/>
        <pc:sldMkLst>
          <pc:docMk/>
          <pc:sldMk cId="478250510" sldId="341"/>
        </pc:sldMkLst>
        <pc:spChg chg="mod">
          <ac:chgData name="Lizzie Gauntlett" userId="1dc7c36a1b1a647d" providerId="LiveId" clId="{C1DC5315-D282-429F-B35A-871ABF7A65E8}" dt="2025-10-01T11:45:30.703" v="1203" actId="20577"/>
          <ac:spMkLst>
            <pc:docMk/>
            <pc:sldMk cId="478250510" sldId="341"/>
            <ac:spMk id="4" creationId="{BEBA0A14-7FA1-951F-65DB-AE4B5A2060B1}"/>
          </ac:spMkLst>
        </pc:spChg>
      </pc:sldChg>
    </pc:docChg>
  </pc:docChgLst>
  <pc:docChgLst>
    <pc:chgData name="Karolyn Feliciani" userId="4076af5d-4c02-40b8-bc9d-56f6c404e751" providerId="ADAL" clId="{8A375F14-94D9-43FC-8714-ED2B9D252090}"/>
    <pc:docChg chg="custSel addSld delSld modSld">
      <pc:chgData name="Karolyn Feliciani" userId="4076af5d-4c02-40b8-bc9d-56f6c404e751" providerId="ADAL" clId="{8A375F14-94D9-43FC-8714-ED2B9D252090}" dt="2025-10-15T09:41:24.731" v="29" actId="26606"/>
      <pc:docMkLst>
        <pc:docMk/>
      </pc:docMkLst>
      <pc:sldChg chg="modSp mod modClrScheme chgLayout">
        <pc:chgData name="Karolyn Feliciani" userId="4076af5d-4c02-40b8-bc9d-56f6c404e751" providerId="ADAL" clId="{8A375F14-94D9-43FC-8714-ED2B9D252090}" dt="2025-10-15T09:39:45.852" v="15" actId="20577"/>
        <pc:sldMkLst>
          <pc:docMk/>
          <pc:sldMk cId="1677304970" sldId="298"/>
        </pc:sldMkLst>
        <pc:spChg chg="mod">
          <ac:chgData name="Karolyn Feliciani" userId="4076af5d-4c02-40b8-bc9d-56f6c404e751" providerId="ADAL" clId="{8A375F14-94D9-43FC-8714-ED2B9D252090}" dt="2025-10-15T09:39:45.852" v="15" actId="20577"/>
          <ac:spMkLst>
            <pc:docMk/>
            <pc:sldMk cId="1677304970" sldId="298"/>
            <ac:spMk id="4" creationId="{8A3FCDC3-543C-8905-8EB4-3AC0E32FFFFF}"/>
          </ac:spMkLst>
        </pc:spChg>
        <pc:picChg chg="mod ord">
          <ac:chgData name="Karolyn Feliciani" userId="4076af5d-4c02-40b8-bc9d-56f6c404e751" providerId="ADAL" clId="{8A375F14-94D9-43FC-8714-ED2B9D252090}" dt="2025-10-15T09:39:38.636" v="14" actId="26606"/>
          <ac:picMkLst>
            <pc:docMk/>
            <pc:sldMk cId="1677304970" sldId="298"/>
            <ac:picMk id="9" creationId="{6EC199B4-AE9E-D193-1ABE-CD3150FFC3C1}"/>
          </ac:picMkLst>
        </pc:picChg>
      </pc:sldChg>
      <pc:sldChg chg="modSp mod modClrScheme chgLayout">
        <pc:chgData name="Karolyn Feliciani" userId="4076af5d-4c02-40b8-bc9d-56f6c404e751" providerId="ADAL" clId="{8A375F14-94D9-43FC-8714-ED2B9D252090}" dt="2025-10-15T09:40:12.766" v="18" actId="26606"/>
        <pc:sldMkLst>
          <pc:docMk/>
          <pc:sldMk cId="1800512821" sldId="318"/>
        </pc:sldMkLst>
        <pc:spChg chg="mod">
          <ac:chgData name="Karolyn Feliciani" userId="4076af5d-4c02-40b8-bc9d-56f6c404e751" providerId="ADAL" clId="{8A375F14-94D9-43FC-8714-ED2B9D252090}" dt="2025-10-15T09:40:12.766" v="18" actId="26606"/>
          <ac:spMkLst>
            <pc:docMk/>
            <pc:sldMk cId="1800512821" sldId="318"/>
            <ac:spMk id="2" creationId="{929F2BF5-092F-1975-C7A7-4732BBDE15B7}"/>
          </ac:spMkLst>
        </pc:spChg>
        <pc:spChg chg="mod">
          <ac:chgData name="Karolyn Feliciani" userId="4076af5d-4c02-40b8-bc9d-56f6c404e751" providerId="ADAL" clId="{8A375F14-94D9-43FC-8714-ED2B9D252090}" dt="2025-10-15T09:40:12.766" v="18" actId="26606"/>
          <ac:spMkLst>
            <pc:docMk/>
            <pc:sldMk cId="1800512821" sldId="318"/>
            <ac:spMk id="3" creationId="{71C1CFD4-2904-39C3-6B35-83381E239497}"/>
          </ac:spMkLst>
        </pc:spChg>
      </pc:sldChg>
      <pc:sldChg chg="modSp mod">
        <pc:chgData name="Karolyn Feliciani" userId="4076af5d-4c02-40b8-bc9d-56f6c404e751" providerId="ADAL" clId="{8A375F14-94D9-43FC-8714-ED2B9D252090}" dt="2025-10-15T09:40:55.197" v="25" actId="26606"/>
        <pc:sldMkLst>
          <pc:docMk/>
          <pc:sldMk cId="2489020089" sldId="322"/>
        </pc:sldMkLst>
        <pc:spChg chg="mod">
          <ac:chgData name="Karolyn Feliciani" userId="4076af5d-4c02-40b8-bc9d-56f6c404e751" providerId="ADAL" clId="{8A375F14-94D9-43FC-8714-ED2B9D252090}" dt="2025-10-15T09:40:55.197" v="25" actId="26606"/>
          <ac:spMkLst>
            <pc:docMk/>
            <pc:sldMk cId="2489020089" sldId="322"/>
            <ac:spMk id="2" creationId="{9DB82052-FB06-EB29-235D-D895AFE80018}"/>
          </ac:spMkLst>
        </pc:spChg>
        <pc:spChg chg="mod">
          <ac:chgData name="Karolyn Feliciani" userId="4076af5d-4c02-40b8-bc9d-56f6c404e751" providerId="ADAL" clId="{8A375F14-94D9-43FC-8714-ED2B9D252090}" dt="2025-10-15T09:40:55.197" v="25" actId="26606"/>
          <ac:spMkLst>
            <pc:docMk/>
            <pc:sldMk cId="2489020089" sldId="322"/>
            <ac:spMk id="4" creationId="{E1002C61-6357-87F2-E88C-5E97C35CEB53}"/>
          </ac:spMkLst>
        </pc:spChg>
        <pc:picChg chg="mod">
          <ac:chgData name="Karolyn Feliciani" userId="4076af5d-4c02-40b8-bc9d-56f6c404e751" providerId="ADAL" clId="{8A375F14-94D9-43FC-8714-ED2B9D252090}" dt="2025-10-15T09:40:55.197" v="25" actId="26606"/>
          <ac:picMkLst>
            <pc:docMk/>
            <pc:sldMk cId="2489020089" sldId="322"/>
            <ac:picMk id="5" creationId="{2947D61F-F551-5C9B-C9A2-7E06F86EFCDB}"/>
          </ac:picMkLst>
        </pc:picChg>
      </pc:sldChg>
      <pc:sldChg chg="modSp mod modClrScheme chgLayout">
        <pc:chgData name="Karolyn Feliciani" userId="4076af5d-4c02-40b8-bc9d-56f6c404e751" providerId="ADAL" clId="{8A375F14-94D9-43FC-8714-ED2B9D252090}" dt="2025-10-15T09:39:53.909" v="16" actId="26606"/>
        <pc:sldMkLst>
          <pc:docMk/>
          <pc:sldMk cId="1198625482" sldId="333"/>
        </pc:sldMkLst>
        <pc:spChg chg="mod">
          <ac:chgData name="Karolyn Feliciani" userId="4076af5d-4c02-40b8-bc9d-56f6c404e751" providerId="ADAL" clId="{8A375F14-94D9-43FC-8714-ED2B9D252090}" dt="2025-10-15T09:39:53.909" v="16" actId="26606"/>
          <ac:spMkLst>
            <pc:docMk/>
            <pc:sldMk cId="1198625482" sldId="333"/>
            <ac:spMk id="3" creationId="{FD4857A8-FEFB-1CE7-3447-A477657416F6}"/>
          </ac:spMkLst>
        </pc:spChg>
        <pc:spChg chg="mod">
          <ac:chgData name="Karolyn Feliciani" userId="4076af5d-4c02-40b8-bc9d-56f6c404e751" providerId="ADAL" clId="{8A375F14-94D9-43FC-8714-ED2B9D252090}" dt="2025-10-15T09:39:53.909" v="16" actId="26606"/>
          <ac:spMkLst>
            <pc:docMk/>
            <pc:sldMk cId="1198625482" sldId="333"/>
            <ac:spMk id="4" creationId="{9F31BEDC-13C9-7154-7D8E-964D57B4F8CA}"/>
          </ac:spMkLst>
        </pc:spChg>
        <pc:picChg chg="mod ord">
          <ac:chgData name="Karolyn Feliciani" userId="4076af5d-4c02-40b8-bc9d-56f6c404e751" providerId="ADAL" clId="{8A375F14-94D9-43FC-8714-ED2B9D252090}" dt="2025-10-15T09:39:53.909" v="16" actId="26606"/>
          <ac:picMkLst>
            <pc:docMk/>
            <pc:sldMk cId="1198625482" sldId="333"/>
            <ac:picMk id="5" creationId="{7EF1095B-EF23-7953-3429-D90DD89EC281}"/>
          </ac:picMkLst>
        </pc:picChg>
      </pc:sldChg>
      <pc:sldChg chg="modSp mod modClrScheme chgLayout">
        <pc:chgData name="Karolyn Feliciani" userId="4076af5d-4c02-40b8-bc9d-56f6c404e751" providerId="ADAL" clId="{8A375F14-94D9-43FC-8714-ED2B9D252090}" dt="2025-10-15T09:40:34.956" v="21" actId="20577"/>
        <pc:sldMkLst>
          <pc:docMk/>
          <pc:sldMk cId="3061927069" sldId="336"/>
        </pc:sldMkLst>
        <pc:spChg chg="mod">
          <ac:chgData name="Karolyn Feliciani" userId="4076af5d-4c02-40b8-bc9d-56f6c404e751" providerId="ADAL" clId="{8A375F14-94D9-43FC-8714-ED2B9D252090}" dt="2025-10-15T09:40:34.956" v="21" actId="20577"/>
          <ac:spMkLst>
            <pc:docMk/>
            <pc:sldMk cId="3061927069" sldId="336"/>
            <ac:spMk id="4" creationId="{8A3FCDC3-543C-8905-8EB4-3AC0E32FFFFF}"/>
          </ac:spMkLst>
        </pc:spChg>
        <pc:picChg chg="mod ord">
          <ac:chgData name="Karolyn Feliciani" userId="4076af5d-4c02-40b8-bc9d-56f6c404e751" providerId="ADAL" clId="{8A375F14-94D9-43FC-8714-ED2B9D252090}" dt="2025-10-15T09:40:30.598" v="20" actId="26606"/>
          <ac:picMkLst>
            <pc:docMk/>
            <pc:sldMk cId="3061927069" sldId="336"/>
            <ac:picMk id="9" creationId="{6EC199B4-AE9E-D193-1ABE-CD3150FFC3C1}"/>
          </ac:picMkLst>
        </pc:picChg>
      </pc:sldChg>
      <pc:sldChg chg="del">
        <pc:chgData name="Karolyn Feliciani" userId="4076af5d-4c02-40b8-bc9d-56f6c404e751" providerId="ADAL" clId="{8A375F14-94D9-43FC-8714-ED2B9D252090}" dt="2025-10-15T09:38:57.365" v="1" actId="2696"/>
        <pc:sldMkLst>
          <pc:docMk/>
          <pc:sldMk cId="2185037172" sldId="338"/>
        </pc:sldMkLst>
      </pc:sldChg>
      <pc:sldChg chg="addSp modSp mod modClrScheme chgLayout">
        <pc:chgData name="Karolyn Feliciani" userId="4076af5d-4c02-40b8-bc9d-56f6c404e751" providerId="ADAL" clId="{8A375F14-94D9-43FC-8714-ED2B9D252090}" dt="2025-10-15T09:40:22.636" v="19" actId="26606"/>
        <pc:sldMkLst>
          <pc:docMk/>
          <pc:sldMk cId="2879974115" sldId="339"/>
        </pc:sldMkLst>
        <pc:spChg chg="mod">
          <ac:chgData name="Karolyn Feliciani" userId="4076af5d-4c02-40b8-bc9d-56f6c404e751" providerId="ADAL" clId="{8A375F14-94D9-43FC-8714-ED2B9D252090}" dt="2025-10-15T09:40:22.636" v="19" actId="26606"/>
          <ac:spMkLst>
            <pc:docMk/>
            <pc:sldMk cId="2879974115" sldId="339"/>
            <ac:spMk id="3" creationId="{2EDA3BE8-2CC4-92A3-0562-0C726467A36B}"/>
          </ac:spMkLst>
        </pc:spChg>
        <pc:spChg chg="add mod">
          <ac:chgData name="Karolyn Feliciani" userId="4076af5d-4c02-40b8-bc9d-56f6c404e751" providerId="ADAL" clId="{8A375F14-94D9-43FC-8714-ED2B9D252090}" dt="2025-10-15T09:40:22.636" v="19" actId="26606"/>
          <ac:spMkLst>
            <pc:docMk/>
            <pc:sldMk cId="2879974115" sldId="339"/>
            <ac:spMk id="8" creationId="{8E1FB9BB-C24B-A722-5B38-3CB06A391374}"/>
          </ac:spMkLst>
        </pc:spChg>
      </pc:sldChg>
      <pc:sldChg chg="modSp mod modClrScheme chgLayout">
        <pc:chgData name="Karolyn Feliciani" userId="4076af5d-4c02-40b8-bc9d-56f6c404e751" providerId="ADAL" clId="{8A375F14-94D9-43FC-8714-ED2B9D252090}" dt="2025-10-15T09:41:24.731" v="29" actId="26606"/>
        <pc:sldMkLst>
          <pc:docMk/>
          <pc:sldMk cId="3170809586" sldId="340"/>
        </pc:sldMkLst>
        <pc:spChg chg="mod">
          <ac:chgData name="Karolyn Feliciani" userId="4076af5d-4c02-40b8-bc9d-56f6c404e751" providerId="ADAL" clId="{8A375F14-94D9-43FC-8714-ED2B9D252090}" dt="2025-10-15T09:41:24.731" v="29" actId="26606"/>
          <ac:spMkLst>
            <pc:docMk/>
            <pc:sldMk cId="3170809586" sldId="340"/>
            <ac:spMk id="3" creationId="{279451A9-88E4-8795-6089-2E2FCF5A203B}"/>
          </ac:spMkLst>
        </pc:spChg>
        <pc:spChg chg="mod">
          <ac:chgData name="Karolyn Feliciani" userId="4076af5d-4c02-40b8-bc9d-56f6c404e751" providerId="ADAL" clId="{8A375F14-94D9-43FC-8714-ED2B9D252090}" dt="2025-10-15T09:41:24.731" v="29" actId="26606"/>
          <ac:spMkLst>
            <pc:docMk/>
            <pc:sldMk cId="3170809586" sldId="340"/>
            <ac:spMk id="4" creationId="{9DD59BA6-2710-C729-8FB0-1B68970F823D}"/>
          </ac:spMkLst>
        </pc:spChg>
        <pc:picChg chg="mod ord">
          <ac:chgData name="Karolyn Feliciani" userId="4076af5d-4c02-40b8-bc9d-56f6c404e751" providerId="ADAL" clId="{8A375F14-94D9-43FC-8714-ED2B9D252090}" dt="2025-10-15T09:41:24.731" v="29" actId="26606"/>
          <ac:picMkLst>
            <pc:docMk/>
            <pc:sldMk cId="3170809586" sldId="340"/>
            <ac:picMk id="5" creationId="{46A75C19-2467-C0F2-C44E-29BD65927B7E}"/>
          </ac:picMkLst>
        </pc:picChg>
      </pc:sldChg>
      <pc:sldChg chg="modSp mod modClrScheme chgLayout">
        <pc:chgData name="Karolyn Feliciani" userId="4076af5d-4c02-40b8-bc9d-56f6c404e751" providerId="ADAL" clId="{8A375F14-94D9-43FC-8714-ED2B9D252090}" dt="2025-10-15T09:41:01.627" v="26" actId="26606"/>
        <pc:sldMkLst>
          <pc:docMk/>
          <pc:sldMk cId="478250510" sldId="341"/>
        </pc:sldMkLst>
        <pc:spChg chg="mod">
          <ac:chgData name="Karolyn Feliciani" userId="4076af5d-4c02-40b8-bc9d-56f6c404e751" providerId="ADAL" clId="{8A375F14-94D9-43FC-8714-ED2B9D252090}" dt="2025-10-15T09:41:01.627" v="26" actId="26606"/>
          <ac:spMkLst>
            <pc:docMk/>
            <pc:sldMk cId="478250510" sldId="341"/>
            <ac:spMk id="4" creationId="{BEBA0A14-7FA1-951F-65DB-AE4B5A2060B1}"/>
          </ac:spMkLst>
        </pc:spChg>
        <pc:picChg chg="mod ord">
          <ac:chgData name="Karolyn Feliciani" userId="4076af5d-4c02-40b8-bc9d-56f6c404e751" providerId="ADAL" clId="{8A375F14-94D9-43FC-8714-ED2B9D252090}" dt="2025-10-15T09:41:01.627" v="26" actId="26606"/>
          <ac:picMkLst>
            <pc:docMk/>
            <pc:sldMk cId="478250510" sldId="341"/>
            <ac:picMk id="9" creationId="{12DC02F4-6B6B-569F-462B-734034FBE350}"/>
          </ac:picMkLst>
        </pc:picChg>
      </pc:sldChg>
      <pc:sldChg chg="modSp add mod">
        <pc:chgData name="Karolyn Feliciani" userId="4076af5d-4c02-40b8-bc9d-56f6c404e751" providerId="ADAL" clId="{8A375F14-94D9-43FC-8714-ED2B9D252090}" dt="2025-10-15T09:39:23.869" v="13" actId="14100"/>
        <pc:sldMkLst>
          <pc:docMk/>
          <pc:sldMk cId="1130971648" sldId="344"/>
        </pc:sldMkLst>
        <pc:spChg chg="mod">
          <ac:chgData name="Karolyn Feliciani" userId="4076af5d-4c02-40b8-bc9d-56f6c404e751" providerId="ADAL" clId="{8A375F14-94D9-43FC-8714-ED2B9D252090}" dt="2025-10-15T09:39:23.869" v="13" actId="14100"/>
          <ac:spMkLst>
            <pc:docMk/>
            <pc:sldMk cId="1130971648" sldId="344"/>
            <ac:spMk id="4" creationId="{8A3FCDC3-543C-8905-8EB4-3AC0E32FFF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31943F-366C-BEB2-2C52-8F64B2853E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27FBAD5-7266-3D71-B3A2-4040E2DCC4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4087D-43F5-4D42-8A0D-096C4E3404F5}" type="datetimeFigureOut">
              <a:rPr lang="en-GB" smtClean="0"/>
              <a:t>15/10/2025</a:t>
            </a:fld>
            <a:endParaRPr lang="en-GB"/>
          </a:p>
        </p:txBody>
      </p:sp>
      <p:sp>
        <p:nvSpPr>
          <p:cNvPr id="4" name="Footer Placeholder 3">
            <a:extLst>
              <a:ext uri="{FF2B5EF4-FFF2-40B4-BE49-F238E27FC236}">
                <a16:creationId xmlns:a16="http://schemas.microsoft.com/office/drawing/2014/main" id="{D0E603EA-DFEE-1FB1-1320-A771EF15F5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BFF6D0C-CE98-608C-598F-D4C356146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ED1036-B28D-47C7-9610-4DFDDC3DFE66}" type="slidenum">
              <a:rPr lang="en-GB" smtClean="0"/>
              <a:t>‹#›</a:t>
            </a:fld>
            <a:endParaRPr lang="en-GB"/>
          </a:p>
        </p:txBody>
      </p:sp>
    </p:spTree>
    <p:extLst>
      <p:ext uri="{BB962C8B-B14F-4D97-AF65-F5344CB8AC3E}">
        <p14:creationId xmlns:p14="http://schemas.microsoft.com/office/powerpoint/2010/main" val="222736802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D41B3-343F-4A6E-BAF9-243AAB662254}" type="datetimeFigureOut">
              <a:rPr lang="en-GB" smtClean="0"/>
              <a:t>15/10/2025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CB86A-011C-4C12-AFCC-82D41CAC3C4B}" type="slidenum">
              <a:rPr lang="en-GB" smtClean="0"/>
              <a:t>‹#›</a:t>
            </a:fld>
            <a:endParaRPr lang="en-GB"/>
          </a:p>
        </p:txBody>
      </p:sp>
    </p:spTree>
    <p:extLst>
      <p:ext uri="{BB962C8B-B14F-4D97-AF65-F5344CB8AC3E}">
        <p14:creationId xmlns:p14="http://schemas.microsoft.com/office/powerpoint/2010/main" val="237167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2BCAC3"/>
        </a:solidFill>
        <a:effectLst/>
      </p:bgPr>
    </p:bg>
    <p:spTree>
      <p:nvGrpSpPr>
        <p:cNvPr id="1" name=""/>
        <p:cNvGrpSpPr/>
        <p:nvPr/>
      </p:nvGrpSpPr>
      <p:grpSpPr>
        <a:xfrm>
          <a:off x="0" y="0"/>
          <a:ext cx="0" cy="0"/>
          <a:chOff x="0" y="0"/>
          <a:chExt cx="0" cy="0"/>
        </a:xfrm>
      </p:grpSpPr>
      <p:pic>
        <p:nvPicPr>
          <p:cNvPr id="10" name="Picture 9" descr="A blue and white pattern&#10;&#10;Description automatically generated">
            <a:extLst>
              <a:ext uri="{FF2B5EF4-FFF2-40B4-BE49-F238E27FC236}">
                <a16:creationId xmlns:a16="http://schemas.microsoft.com/office/drawing/2014/main" id="{018120A3-668C-095D-1426-B512FDA471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00" r="62962" b="12998"/>
          <a:stretch/>
        </p:blipFill>
        <p:spPr>
          <a:xfrm>
            <a:off x="2957910" y="-1"/>
            <a:ext cx="9234090"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40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3442503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5" name="Table Placeholder 3">
            <a:extLst>
              <a:ext uri="{FF2B5EF4-FFF2-40B4-BE49-F238E27FC236}">
                <a16:creationId xmlns:a16="http://schemas.microsoft.com/office/drawing/2014/main" id="{E0D15282-C7CF-0F4D-66E0-049C7DAAF6B1}"/>
              </a:ext>
            </a:extLst>
          </p:cNvPr>
          <p:cNvSpPr>
            <a:spLocks noGrp="1"/>
          </p:cNvSpPr>
          <p:nvPr>
            <p:ph type="tbl" sz="quarter" idx="11"/>
          </p:nvPr>
        </p:nvSpPr>
        <p:spPr>
          <a:xfrm>
            <a:off x="174625" y="1836000"/>
            <a:ext cx="11627998" cy="4669575"/>
          </a:xfrm>
        </p:spPr>
        <p:txBody>
          <a:bodyPr/>
          <a:lstStyle/>
          <a:p>
            <a:r>
              <a:rPr lang="en-US"/>
              <a:t>Click icon to add table</a:t>
            </a:r>
            <a:endParaRPr lang="nl-NL"/>
          </a:p>
        </p:txBody>
      </p:sp>
    </p:spTree>
    <p:extLst>
      <p:ext uri="{BB962C8B-B14F-4D97-AF65-F5344CB8AC3E}">
        <p14:creationId xmlns:p14="http://schemas.microsoft.com/office/powerpoint/2010/main" val="40255573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Text Placeholder 3">
            <a:extLst>
              <a:ext uri="{FF2B5EF4-FFF2-40B4-BE49-F238E27FC236}">
                <a16:creationId xmlns:a16="http://schemas.microsoft.com/office/drawing/2014/main" id="{741D65A0-2A11-2921-2AA5-945E262B5C52}"/>
              </a:ext>
            </a:extLst>
          </p:cNvPr>
          <p:cNvSpPr>
            <a:spLocks noGrp="1"/>
          </p:cNvSpPr>
          <p:nvPr>
            <p:ph type="body" sz="quarter" idx="12"/>
          </p:nvPr>
        </p:nvSpPr>
        <p:spPr>
          <a:xfrm>
            <a:off x="174625" y="1836000"/>
            <a:ext cx="11627998" cy="466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674617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pink">
    <p:bg>
      <p:bgPr>
        <a:solidFill>
          <a:schemeClr val="accent2"/>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0999" y="4623343"/>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78305"/>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sp>
        <p:nvSpPr>
          <p:cNvPr id="6" name="Text Placeholder 2">
            <a:extLst>
              <a:ext uri="{FF2B5EF4-FFF2-40B4-BE49-F238E27FC236}">
                <a16:creationId xmlns:a16="http://schemas.microsoft.com/office/drawing/2014/main" id="{A0E85FA5-42C8-4F4B-949F-1E8E38681ABF}"/>
              </a:ext>
            </a:extLst>
          </p:cNvPr>
          <p:cNvSpPr>
            <a:spLocks noGrp="1"/>
          </p:cNvSpPr>
          <p:nvPr>
            <p:ph type="body" sz="quarter" idx="13"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pic>
        <p:nvPicPr>
          <p:cNvPr id="2" name="Picture 1" descr="A black background with white dots&#10;&#10;Description automatically generated">
            <a:extLst>
              <a:ext uri="{FF2B5EF4-FFF2-40B4-BE49-F238E27FC236}">
                <a16:creationId xmlns:a16="http://schemas.microsoft.com/office/drawing/2014/main" id="{69E631E3-1609-DC3E-EDC6-6BAD1CD334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4585314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Cambridge blue">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347936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 Cambridge light blue">
    <p:bg>
      <p:bgPr>
        <a:solidFill>
          <a:srgbClr val="D7FDF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842276-A09B-6E43-B4B5-428D6DAAD2C4}"/>
              </a:ext>
            </a:extLst>
          </p:cNvPr>
          <p:cNvSpPr>
            <a:spLocks noGrp="1"/>
          </p:cNvSpPr>
          <p:nvPr>
            <p:ph type="body" sz="quarter" idx="10" hasCustomPrompt="1"/>
          </p:nvPr>
        </p:nvSpPr>
        <p:spPr>
          <a:xfrm>
            <a:off x="1651000" y="1889760"/>
            <a:ext cx="8942659" cy="2682240"/>
          </a:xfrm>
        </p:spPr>
        <p:txBody>
          <a:bodyPr>
            <a:normAutofit/>
          </a:bodyPr>
          <a:lstStyle>
            <a:lvl1pPr marL="0" indent="0" algn="ctr">
              <a:lnSpc>
                <a:spcPct val="100000"/>
              </a:lnSpc>
              <a:buNone/>
              <a:defRPr sz="4000">
                <a:solidFill>
                  <a:schemeClr val="tx1"/>
                </a:solidFill>
                <a:latin typeface="+mj-lt"/>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US"/>
              <a:t>“Quote”</a:t>
            </a:r>
          </a:p>
        </p:txBody>
      </p:sp>
      <p:sp>
        <p:nvSpPr>
          <p:cNvPr id="9" name="Text Placeholder 2">
            <a:extLst>
              <a:ext uri="{FF2B5EF4-FFF2-40B4-BE49-F238E27FC236}">
                <a16:creationId xmlns:a16="http://schemas.microsoft.com/office/drawing/2014/main" id="{0290B388-A550-634A-84BC-3CEA6D153761}"/>
              </a:ext>
            </a:extLst>
          </p:cNvPr>
          <p:cNvSpPr>
            <a:spLocks noGrp="1"/>
          </p:cNvSpPr>
          <p:nvPr>
            <p:ph type="body" sz="quarter" idx="11" hasCustomPrompt="1"/>
          </p:nvPr>
        </p:nvSpPr>
        <p:spPr>
          <a:xfrm>
            <a:off x="1651000" y="4630024"/>
            <a:ext cx="8942659" cy="303618"/>
          </a:xfrm>
        </p:spPr>
        <p:txBody>
          <a:bodyPr>
            <a:normAutofit/>
          </a:bodyPr>
          <a:lstStyle>
            <a:lvl1pPr marL="0" indent="0" algn="ctr">
              <a:lnSpc>
                <a:spcPct val="100000"/>
              </a:lnSpc>
              <a:buNone/>
              <a:defRPr sz="2000" b="1">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Name</a:t>
            </a:r>
          </a:p>
        </p:txBody>
      </p:sp>
      <p:sp>
        <p:nvSpPr>
          <p:cNvPr id="10" name="Text Placeholder 2">
            <a:extLst>
              <a:ext uri="{FF2B5EF4-FFF2-40B4-BE49-F238E27FC236}">
                <a16:creationId xmlns:a16="http://schemas.microsoft.com/office/drawing/2014/main" id="{6B142E05-0C51-0A44-AB9F-2DCB7087B2AC}"/>
              </a:ext>
            </a:extLst>
          </p:cNvPr>
          <p:cNvSpPr>
            <a:spLocks noGrp="1"/>
          </p:cNvSpPr>
          <p:nvPr>
            <p:ph type="body" sz="quarter" idx="12" hasCustomPrompt="1"/>
          </p:nvPr>
        </p:nvSpPr>
        <p:spPr>
          <a:xfrm>
            <a:off x="1651000" y="4991666"/>
            <a:ext cx="8942659" cy="303618"/>
          </a:xfrm>
        </p:spPr>
        <p:txBody>
          <a:bodyPr>
            <a:noAutofit/>
          </a:bodyPr>
          <a:lstStyle>
            <a:lvl1pPr marL="0" indent="0" algn="ctr">
              <a:lnSpc>
                <a:spcPct val="10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latin typeface="+mn-lt"/>
              </a:defRPr>
            </a:lvl2pPr>
            <a:lvl3pPr marL="914400" indent="0" algn="ctr">
              <a:buNone/>
              <a:defRPr>
                <a:latin typeface="+mn-lt"/>
              </a:defRPr>
            </a:lvl3pPr>
            <a:lvl4pPr marL="1371600" indent="0" algn="ctr">
              <a:buNone/>
              <a:defRPr>
                <a:latin typeface="+mj-lt"/>
              </a:defRPr>
            </a:lvl4pPr>
            <a:lvl5pPr marL="1828800" indent="0" algn="ctr">
              <a:buNone/>
              <a:defRPr>
                <a:latin typeface="+mj-lt"/>
              </a:defRPr>
            </a:lvl5pPr>
          </a:lstStyle>
          <a:p>
            <a:pPr lvl="0"/>
            <a:r>
              <a:rPr lang="en-GB"/>
              <a:t>Role /Affiliation</a:t>
            </a:r>
          </a:p>
        </p:txBody>
      </p:sp>
      <p:pic>
        <p:nvPicPr>
          <p:cNvPr id="4" name="Picture 3" descr="A black background with white dots&#10;&#10;Description automatically generated">
            <a:extLst>
              <a:ext uri="{FF2B5EF4-FFF2-40B4-BE49-F238E27FC236}">
                <a16:creationId xmlns:a16="http://schemas.microsoft.com/office/drawing/2014/main" id="{2F058A49-A1B5-3335-F433-3A149CAE1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68835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770594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fact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F553E2-6D6F-F646-B515-DA553A76F708}"/>
              </a:ext>
            </a:extLst>
          </p:cNvPr>
          <p:cNvSpPr/>
          <p:nvPr userDrawn="1"/>
        </p:nvSpPr>
        <p:spPr>
          <a:xfrm>
            <a:off x="6116320" y="0"/>
            <a:ext cx="6075680" cy="6858000"/>
          </a:xfrm>
          <a:prstGeom prst="rect">
            <a:avLst/>
          </a:prstGeom>
          <a:solidFill>
            <a:srgbClr val="D7FDF5"/>
          </a:solidFill>
          <a:ln>
            <a:solidFill>
              <a:srgbClr val="D7F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78420" y="1108800"/>
            <a:ext cx="5580000" cy="720000"/>
          </a:xfrm>
        </p:spPr>
        <p:txBody>
          <a:bodyPr>
            <a:no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78420" y="1913861"/>
            <a:ext cx="5580000" cy="456614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931D989D-A10D-324A-934D-565816DBA2FD}"/>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tx2"/>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sp>
        <p:nvSpPr>
          <p:cNvPr id="8" name="Text Placeholder 8">
            <a:extLst>
              <a:ext uri="{FF2B5EF4-FFF2-40B4-BE49-F238E27FC236}">
                <a16:creationId xmlns:a16="http://schemas.microsoft.com/office/drawing/2014/main" id="{3080EB9B-83F0-0546-9900-8DD72A2953E3}"/>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tx1"/>
                </a:solidFill>
              </a:defRPr>
            </a:lvl1pPr>
          </a:lstStyle>
          <a:p>
            <a:pPr lvl="0"/>
            <a:r>
              <a:rPr lang="en-US"/>
              <a:t>Explanation here</a:t>
            </a:r>
          </a:p>
        </p:txBody>
      </p:sp>
      <p:pic>
        <p:nvPicPr>
          <p:cNvPr id="9" name="Picture 8" descr="A black background with white dots&#10;&#10;Description automatically generated">
            <a:extLst>
              <a:ext uri="{FF2B5EF4-FFF2-40B4-BE49-F238E27FC236}">
                <a16:creationId xmlns:a16="http://schemas.microsoft.com/office/drawing/2014/main" id="{92B5C8BA-6928-4944-A568-5C2EB2847A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589069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fact - p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F79E0-C571-A1BF-FABE-3F40A62A7548}"/>
              </a:ext>
            </a:extLst>
          </p:cNvPr>
          <p:cNvSpPr/>
          <p:nvPr userDrawn="1"/>
        </p:nvSpPr>
        <p:spPr>
          <a:xfrm>
            <a:off x="6116320" y="0"/>
            <a:ext cx="6075680" cy="6858000"/>
          </a:xfrm>
          <a:prstGeom prst="rect">
            <a:avLst/>
          </a:prstGeom>
          <a:solidFill>
            <a:srgbClr val="CC58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1B51FE7B-1898-0A4F-845A-9F2EE3037FC0}"/>
              </a:ext>
            </a:extLst>
          </p:cNvPr>
          <p:cNvSpPr>
            <a:spLocks noGrp="1"/>
          </p:cNvSpPr>
          <p:nvPr>
            <p:ph type="body" sz="quarter" idx="11" hasCustomPrompt="1"/>
          </p:nvPr>
        </p:nvSpPr>
        <p:spPr>
          <a:xfrm>
            <a:off x="6106160" y="4734560"/>
            <a:ext cx="6085840" cy="1331278"/>
          </a:xfrm>
        </p:spPr>
        <p:txBody>
          <a:bodyPr/>
          <a:lstStyle>
            <a:lvl1pPr marL="0" indent="0" algn="ctr">
              <a:buNone/>
              <a:defRPr>
                <a:solidFill>
                  <a:schemeClr val="bg1"/>
                </a:solidFill>
              </a:defRPr>
            </a:lvl1pPr>
          </a:lstStyle>
          <a:p>
            <a:pPr lvl="0"/>
            <a:r>
              <a:rPr lang="en-US"/>
              <a:t>Explanation here</a:t>
            </a:r>
          </a:p>
        </p:txBody>
      </p:sp>
      <p:sp>
        <p:nvSpPr>
          <p:cNvPr id="10" name="Text Placeholder 5">
            <a:extLst>
              <a:ext uri="{FF2B5EF4-FFF2-40B4-BE49-F238E27FC236}">
                <a16:creationId xmlns:a16="http://schemas.microsoft.com/office/drawing/2014/main" id="{A8465430-1AA1-8943-A7A5-1DE1399001B7}"/>
              </a:ext>
            </a:extLst>
          </p:cNvPr>
          <p:cNvSpPr>
            <a:spLocks noGrp="1"/>
          </p:cNvSpPr>
          <p:nvPr>
            <p:ph type="body" sz="quarter" idx="10" hasCustomPrompt="1"/>
          </p:nvPr>
        </p:nvSpPr>
        <p:spPr>
          <a:xfrm>
            <a:off x="6116320" y="1828800"/>
            <a:ext cx="6075680" cy="2550160"/>
          </a:xfrm>
        </p:spPr>
        <p:txBody>
          <a:bodyPr>
            <a:noAutofit/>
          </a:bodyPr>
          <a:lstStyle>
            <a:lvl1pPr marL="0" indent="0" algn="ctr">
              <a:buNone/>
              <a:defRPr sz="19900" b="1">
                <a:solidFill>
                  <a:schemeClr val="bg1"/>
                </a:solidFill>
              </a:defRPr>
            </a:lvl1pPr>
            <a:lvl2pPr>
              <a:defRPr b="1">
                <a:solidFill>
                  <a:srgbClr val="53CEC6"/>
                </a:solidFill>
              </a:defRPr>
            </a:lvl2pPr>
            <a:lvl3pPr>
              <a:defRPr b="1">
                <a:solidFill>
                  <a:srgbClr val="53CEC6"/>
                </a:solidFill>
              </a:defRPr>
            </a:lvl3pPr>
            <a:lvl4pPr>
              <a:defRPr b="1">
                <a:solidFill>
                  <a:srgbClr val="53CEC6"/>
                </a:solidFill>
              </a:defRPr>
            </a:lvl4pPr>
            <a:lvl5pPr>
              <a:defRPr b="1">
                <a:solidFill>
                  <a:srgbClr val="53CEC6"/>
                </a:solidFill>
              </a:defRPr>
            </a:lvl5pPr>
          </a:lstStyle>
          <a:p>
            <a:pPr lvl="0"/>
            <a:r>
              <a:rPr lang="en-GB"/>
              <a:t>6%</a:t>
            </a:r>
            <a:endParaRPr lang="en-US"/>
          </a:p>
        </p:txBody>
      </p:sp>
      <p:pic>
        <p:nvPicPr>
          <p:cNvPr id="4" name="Picture 3" descr="A black background with white dots&#10;&#10;Description automatically generated">
            <a:extLst>
              <a:ext uri="{FF2B5EF4-FFF2-40B4-BE49-F238E27FC236}">
                <a16:creationId xmlns:a16="http://schemas.microsoft.com/office/drawing/2014/main" id="{48923985-2DAE-4FC0-9C52-2FA080C85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66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 blue">
    <p:bg>
      <p:bgPr>
        <a:solidFill>
          <a:schemeClr val="accent1"/>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45046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picture - blue">
    <p:bg>
      <p:bgPr>
        <a:solidFill>
          <a:srgbClr val="D7FDF5"/>
        </a:solidFill>
        <a:effectLst/>
      </p:bgPr>
    </p:bg>
    <p:spTree>
      <p:nvGrpSpPr>
        <p:cNvPr id="1" name=""/>
        <p:cNvGrpSpPr/>
        <p:nvPr/>
      </p:nvGrpSpPr>
      <p:grpSpPr>
        <a:xfrm>
          <a:off x="0" y="0"/>
          <a:ext cx="0" cy="0"/>
          <a:chOff x="0" y="0"/>
          <a:chExt cx="0" cy="0"/>
        </a:xfrm>
      </p:grpSpPr>
      <p:pic>
        <p:nvPicPr>
          <p:cNvPr id="4" name="Picture 3" descr="A black background with white dots&#10;&#10;Description automatically generated">
            <a:extLst>
              <a:ext uri="{FF2B5EF4-FFF2-40B4-BE49-F238E27FC236}">
                <a16:creationId xmlns:a16="http://schemas.microsoft.com/office/drawing/2014/main" id="{D9DCDF0C-11DC-8163-A3E9-5024EDC0B9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6" name="Picture Placeholder 5">
            <a:extLst>
              <a:ext uri="{FF2B5EF4-FFF2-40B4-BE49-F238E27FC236}">
                <a16:creationId xmlns:a16="http://schemas.microsoft.com/office/drawing/2014/main" id="{1A13AEEC-1620-3596-113E-6C8511C48AB6}"/>
              </a:ext>
            </a:extLst>
          </p:cNvPr>
          <p:cNvSpPr>
            <a:spLocks noGrp="1"/>
          </p:cNvSpPr>
          <p:nvPr>
            <p:ph type="pic" sz="quarter" idx="10"/>
          </p:nvPr>
        </p:nvSpPr>
        <p:spPr>
          <a:xfrm>
            <a:off x="6096000" y="0"/>
            <a:ext cx="6096000" cy="6858000"/>
          </a:xfrm>
        </p:spPr>
        <p:txBody>
          <a:bodyPr/>
          <a:lstStyle/>
          <a:p>
            <a:endParaRPr lang="en-GB"/>
          </a:p>
        </p:txBody>
      </p:sp>
      <p:sp>
        <p:nvSpPr>
          <p:cNvPr id="9" name="Title 1">
            <a:extLst>
              <a:ext uri="{FF2B5EF4-FFF2-40B4-BE49-F238E27FC236}">
                <a16:creationId xmlns:a16="http://schemas.microsoft.com/office/drawing/2014/main" id="{FCE995D2-C7C8-D332-04BE-1E0B119BA8C9}"/>
              </a:ext>
            </a:extLst>
          </p:cNvPr>
          <p:cNvSpPr>
            <a:spLocks noGrp="1"/>
          </p:cNvSpPr>
          <p:nvPr>
            <p:ph type="title" hasCustomPrompt="1"/>
          </p:nvPr>
        </p:nvSpPr>
        <p:spPr>
          <a:xfrm>
            <a:off x="180000" y="1108800"/>
            <a:ext cx="5580000" cy="720000"/>
          </a:xfrm>
        </p:spPr>
        <p:txBody>
          <a:bodyPr>
            <a:normAutofit/>
          </a:bodyPr>
          <a:lstStyle>
            <a:lvl1pPr>
              <a:defRPr sz="3200" baseline="0">
                <a:solidFill>
                  <a:schemeClr val="tx1"/>
                </a:solidFill>
                <a:latin typeface="Georgia" panose="02040502050405020303" pitchFamily="18" charset="0"/>
              </a:defRPr>
            </a:lvl1pPr>
          </a:lstStyle>
          <a:p>
            <a:r>
              <a:rPr lang="en-US"/>
              <a:t>Slide title</a:t>
            </a:r>
            <a:endParaRPr lang="en-GB"/>
          </a:p>
        </p:txBody>
      </p:sp>
      <p:sp>
        <p:nvSpPr>
          <p:cNvPr id="10" name="Content Placeholder 2">
            <a:extLst>
              <a:ext uri="{FF2B5EF4-FFF2-40B4-BE49-F238E27FC236}">
                <a16:creationId xmlns:a16="http://schemas.microsoft.com/office/drawing/2014/main" id="{99E9C12C-2F83-ADAA-88E2-B51F3CC49CC8}"/>
              </a:ext>
            </a:extLst>
          </p:cNvPr>
          <p:cNvSpPr>
            <a:spLocks noGrp="1"/>
          </p:cNvSpPr>
          <p:nvPr>
            <p:ph idx="1"/>
          </p:nvPr>
        </p:nvSpPr>
        <p:spPr>
          <a:xfrm>
            <a:off x="180000" y="1967023"/>
            <a:ext cx="5580000" cy="4512977"/>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7614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D7FD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00FB-08E3-061D-631E-707B0CE10741}"/>
              </a:ext>
            </a:extLst>
          </p:cNvPr>
          <p:cNvPicPr>
            <a:picLocks noChangeAspect="1"/>
          </p:cNvPicPr>
          <p:nvPr userDrawn="1"/>
        </p:nvPicPr>
        <p:blipFill rotWithShape="1">
          <a:blip r:embed="rId2"/>
          <a:srcRect r="63088" b="49993"/>
          <a:stretch/>
        </p:blipFill>
        <p:spPr>
          <a:xfrm>
            <a:off x="3190707" y="-1"/>
            <a:ext cx="9001293" cy="6858001"/>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4145540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99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Content Placeholder 2">
            <a:extLst>
              <a:ext uri="{FF2B5EF4-FFF2-40B4-BE49-F238E27FC236}">
                <a16:creationId xmlns:a16="http://schemas.microsoft.com/office/drawing/2014/main" id="{67A78BE5-F058-41EC-94FF-CF1CA36394E5}"/>
              </a:ext>
            </a:extLst>
          </p:cNvPr>
          <p:cNvSpPr>
            <a:spLocks noGrp="1"/>
          </p:cNvSpPr>
          <p:nvPr>
            <p:ph sz="half" idx="1"/>
          </p:nvPr>
        </p:nvSpPr>
        <p:spPr>
          <a:xfrm>
            <a:off x="18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677281A7-AB29-7246-B88E-7FA31840EC6A}"/>
              </a:ext>
            </a:extLst>
          </p:cNvPr>
          <p:cNvSpPr>
            <a:spLocks noGrp="1"/>
          </p:cNvSpPr>
          <p:nvPr>
            <p:ph sz="half" idx="10"/>
          </p:nvPr>
        </p:nvSpPr>
        <p:spPr>
          <a:xfrm>
            <a:off x="6120000" y="1836000"/>
            <a:ext cx="5760000" cy="4320000"/>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black background with white dots&#10;&#10;Description automatically generated">
            <a:extLst>
              <a:ext uri="{FF2B5EF4-FFF2-40B4-BE49-F238E27FC236}">
                <a16:creationId xmlns:a16="http://schemas.microsoft.com/office/drawing/2014/main" id="{4C7EC4C0-55B2-80EC-39E4-E5A921FCC3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750198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1" y="1836000"/>
            <a:ext cx="5712000" cy="4668052"/>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41738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5711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0" name="Picture Placeholder 5">
            <a:extLst>
              <a:ext uri="{FF2B5EF4-FFF2-40B4-BE49-F238E27FC236}">
                <a16:creationId xmlns:a16="http://schemas.microsoft.com/office/drawing/2014/main" id="{33E3D5F2-5B79-B60B-1C96-C64465B9B975}"/>
              </a:ext>
            </a:extLst>
          </p:cNvPr>
          <p:cNvSpPr>
            <a:spLocks noGrp="1"/>
          </p:cNvSpPr>
          <p:nvPr>
            <p:ph type="pic" sz="quarter" idx="10"/>
          </p:nvPr>
        </p:nvSpPr>
        <p:spPr>
          <a:xfrm>
            <a:off x="6096000" y="0"/>
            <a:ext cx="6095999" cy="6858000"/>
          </a:xfrm>
          <a:solidFill>
            <a:schemeClr val="tx1">
              <a:lumMod val="10000"/>
              <a:lumOff val="90000"/>
            </a:schemeClr>
          </a:solidFill>
        </p:spPr>
        <p:txBody>
          <a:bodyPr/>
          <a:lstStyle/>
          <a:p>
            <a:r>
              <a:rPr lang="en-US"/>
              <a:t>Click icon to add picture</a:t>
            </a:r>
          </a:p>
        </p:txBody>
      </p:sp>
      <p:sp>
        <p:nvSpPr>
          <p:cNvPr id="11" name="Content Placeholder 2">
            <a:extLst>
              <a:ext uri="{FF2B5EF4-FFF2-40B4-BE49-F238E27FC236}">
                <a16:creationId xmlns:a16="http://schemas.microsoft.com/office/drawing/2014/main" id="{DB92624B-7C48-D2E4-3039-B6C1B374A478}"/>
              </a:ext>
            </a:extLst>
          </p:cNvPr>
          <p:cNvSpPr>
            <a:spLocks noGrp="1"/>
          </p:cNvSpPr>
          <p:nvPr>
            <p:ph idx="1"/>
          </p:nvPr>
        </p:nvSpPr>
        <p:spPr>
          <a:xfrm>
            <a:off x="180000" y="1811948"/>
            <a:ext cx="5712000" cy="4692104"/>
          </a:xfrm>
        </p:spPr>
        <p:txBody>
          <a:bodyPr/>
          <a:lstStyle>
            <a:lvl1pPr>
              <a:defRPr baseline="0">
                <a:solidFill>
                  <a:schemeClr val="tx1"/>
                </a:solidFill>
                <a:latin typeface="Arial" panose="020B0604020202020204" pitchFamily="34" charset="0"/>
              </a:defRPr>
            </a:lvl1pPr>
            <a:lvl2pPr>
              <a:defRPr baseline="0">
                <a:solidFill>
                  <a:schemeClr val="tx1"/>
                </a:solidFill>
                <a:latin typeface="Arial" panose="020B0604020202020204" pitchFamily="34" charset="0"/>
              </a:defRPr>
            </a:lvl2pPr>
            <a:lvl3pPr>
              <a:defRPr baseline="0">
                <a:solidFill>
                  <a:schemeClr val="tx1"/>
                </a:solidFill>
                <a:latin typeface="Arial" panose="020B0604020202020204" pitchFamily="34" charset="0"/>
              </a:defRPr>
            </a:lvl3pPr>
            <a:lvl4pPr>
              <a:defRPr baseline="0">
                <a:solidFill>
                  <a:schemeClr val="tx1"/>
                </a:solidFill>
                <a:latin typeface="Arial" panose="020B0604020202020204" pitchFamily="34" charset="0"/>
              </a:defRPr>
            </a:lvl4pPr>
            <a:lvl5pPr>
              <a:defRPr baseline="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black background with white dots&#10;&#10;Description automatically generated">
            <a:extLst>
              <a:ext uri="{FF2B5EF4-FFF2-40B4-BE49-F238E27FC236}">
                <a16:creationId xmlns:a16="http://schemas.microsoft.com/office/drawing/2014/main" id="{E42B10B4-977B-DAF1-B4D7-3C97D40E6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91776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14" name="SmartArt Placeholder 12">
            <a:extLst>
              <a:ext uri="{FF2B5EF4-FFF2-40B4-BE49-F238E27FC236}">
                <a16:creationId xmlns:a16="http://schemas.microsoft.com/office/drawing/2014/main" id="{71F5A3A2-A67C-EBF7-F716-D37021B15192}"/>
              </a:ext>
            </a:extLst>
          </p:cNvPr>
          <p:cNvSpPr>
            <a:spLocks noGrp="1"/>
          </p:cNvSpPr>
          <p:nvPr>
            <p:ph type="dgm" sz="quarter" idx="10"/>
          </p:nvPr>
        </p:nvSpPr>
        <p:spPr>
          <a:xfrm>
            <a:off x="175042" y="1836000"/>
            <a:ext cx="11627999" cy="4667988"/>
          </a:xfrm>
        </p:spPr>
        <p:txBody>
          <a:bodyPr/>
          <a:lstStyle/>
          <a:p>
            <a:r>
              <a:rPr lang="en-US"/>
              <a:t>Click icon to add SmartArt graphic</a:t>
            </a:r>
            <a:endParaRPr lang="en-GB"/>
          </a:p>
        </p:txBody>
      </p:sp>
      <p:pic>
        <p:nvPicPr>
          <p:cNvPr id="3" name="Picture 2" descr="A black background with white dots&#10;&#10;Description automatically generated">
            <a:extLst>
              <a:ext uri="{FF2B5EF4-FFF2-40B4-BE49-F238E27FC236}">
                <a16:creationId xmlns:a16="http://schemas.microsoft.com/office/drawing/2014/main" id="{ED6D027C-FD4F-9EE3-01A0-7214FE8DB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007680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 name="Text Placeholder 25">
            <a:extLst>
              <a:ext uri="{FF2B5EF4-FFF2-40B4-BE49-F238E27FC236}">
                <a16:creationId xmlns:a16="http://schemas.microsoft.com/office/drawing/2014/main" id="{F34FFB12-D402-B602-E9BD-516E61127F9D}"/>
              </a:ext>
            </a:extLst>
          </p:cNvPr>
          <p:cNvSpPr>
            <a:spLocks noGrp="1"/>
          </p:cNvSpPr>
          <p:nvPr>
            <p:ph type="body" sz="quarter" idx="10" hasCustomPrompt="1"/>
          </p:nvPr>
        </p:nvSpPr>
        <p:spPr>
          <a:xfrm>
            <a:off x="859898" y="2897205"/>
            <a:ext cx="3106268" cy="2684030"/>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 name="Text Placeholder 25">
            <a:extLst>
              <a:ext uri="{FF2B5EF4-FFF2-40B4-BE49-F238E27FC236}">
                <a16:creationId xmlns:a16="http://schemas.microsoft.com/office/drawing/2014/main" id="{6CBCDFD9-67C4-D418-09B8-76739DA7B505}"/>
              </a:ext>
            </a:extLst>
          </p:cNvPr>
          <p:cNvSpPr>
            <a:spLocks noGrp="1"/>
          </p:cNvSpPr>
          <p:nvPr>
            <p:ph type="body" sz="quarter" idx="11" hasCustomPrompt="1"/>
          </p:nvPr>
        </p:nvSpPr>
        <p:spPr>
          <a:xfrm>
            <a:off x="1217080"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6" name="Text Placeholder 25">
            <a:extLst>
              <a:ext uri="{FF2B5EF4-FFF2-40B4-BE49-F238E27FC236}">
                <a16:creationId xmlns:a16="http://schemas.microsoft.com/office/drawing/2014/main" id="{3FDBCC27-8D08-802A-F7C5-F857ECB9152F}"/>
              </a:ext>
            </a:extLst>
          </p:cNvPr>
          <p:cNvSpPr>
            <a:spLocks noGrp="1"/>
          </p:cNvSpPr>
          <p:nvPr>
            <p:ph type="body" sz="quarter" idx="12" hasCustomPrompt="1"/>
          </p:nvPr>
        </p:nvSpPr>
        <p:spPr>
          <a:xfrm>
            <a:off x="1217080"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7" name="Text Placeholder 25">
            <a:extLst>
              <a:ext uri="{FF2B5EF4-FFF2-40B4-BE49-F238E27FC236}">
                <a16:creationId xmlns:a16="http://schemas.microsoft.com/office/drawing/2014/main" id="{D9ECCF5D-66C4-1FD9-CCE7-76C99D164102}"/>
              </a:ext>
            </a:extLst>
          </p:cNvPr>
          <p:cNvSpPr>
            <a:spLocks noGrp="1"/>
          </p:cNvSpPr>
          <p:nvPr>
            <p:ph type="body" sz="quarter" idx="13" hasCustomPrompt="1"/>
          </p:nvPr>
        </p:nvSpPr>
        <p:spPr>
          <a:xfrm>
            <a:off x="4542866" y="2897634"/>
            <a:ext cx="3106268" cy="2684030"/>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8" name="Text Placeholder 25">
            <a:extLst>
              <a:ext uri="{FF2B5EF4-FFF2-40B4-BE49-F238E27FC236}">
                <a16:creationId xmlns:a16="http://schemas.microsoft.com/office/drawing/2014/main" id="{29C23ADE-D631-F5B5-A8F4-4FDF7BD33255}"/>
              </a:ext>
            </a:extLst>
          </p:cNvPr>
          <p:cNvSpPr>
            <a:spLocks noGrp="1"/>
          </p:cNvSpPr>
          <p:nvPr>
            <p:ph type="body" sz="quarter" idx="14" hasCustomPrompt="1"/>
          </p:nvPr>
        </p:nvSpPr>
        <p:spPr>
          <a:xfrm>
            <a:off x="4900048" y="3707357"/>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9" name="Text Placeholder 25">
            <a:extLst>
              <a:ext uri="{FF2B5EF4-FFF2-40B4-BE49-F238E27FC236}">
                <a16:creationId xmlns:a16="http://schemas.microsoft.com/office/drawing/2014/main" id="{8E7A9802-81DD-7913-68AC-8A9D69E1521C}"/>
              </a:ext>
            </a:extLst>
          </p:cNvPr>
          <p:cNvSpPr>
            <a:spLocks noGrp="1"/>
          </p:cNvSpPr>
          <p:nvPr>
            <p:ph type="body" sz="quarter" idx="15" hasCustomPrompt="1"/>
          </p:nvPr>
        </p:nvSpPr>
        <p:spPr>
          <a:xfrm>
            <a:off x="4900048" y="3155887"/>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12" name="Text Placeholder 25">
            <a:extLst>
              <a:ext uri="{FF2B5EF4-FFF2-40B4-BE49-F238E27FC236}">
                <a16:creationId xmlns:a16="http://schemas.microsoft.com/office/drawing/2014/main" id="{79AC59AB-FCA4-2A2A-1298-D1D0409E1EC5}"/>
              </a:ext>
            </a:extLst>
          </p:cNvPr>
          <p:cNvSpPr>
            <a:spLocks noGrp="1"/>
          </p:cNvSpPr>
          <p:nvPr>
            <p:ph type="body" sz="quarter" idx="16" hasCustomPrompt="1"/>
          </p:nvPr>
        </p:nvSpPr>
        <p:spPr>
          <a:xfrm>
            <a:off x="8225834" y="2897205"/>
            <a:ext cx="3106268" cy="2684030"/>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13" name="Text Placeholder 25">
            <a:extLst>
              <a:ext uri="{FF2B5EF4-FFF2-40B4-BE49-F238E27FC236}">
                <a16:creationId xmlns:a16="http://schemas.microsoft.com/office/drawing/2014/main" id="{99050C6C-1E23-8B5A-0462-E2356C0AF8D8}"/>
              </a:ext>
            </a:extLst>
          </p:cNvPr>
          <p:cNvSpPr>
            <a:spLocks noGrp="1"/>
          </p:cNvSpPr>
          <p:nvPr>
            <p:ph type="body" sz="quarter" idx="17" hasCustomPrompt="1"/>
          </p:nvPr>
        </p:nvSpPr>
        <p:spPr>
          <a:xfrm>
            <a:off x="8583016" y="3706928"/>
            <a:ext cx="2396176"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14" name="Text Placeholder 25">
            <a:extLst>
              <a:ext uri="{FF2B5EF4-FFF2-40B4-BE49-F238E27FC236}">
                <a16:creationId xmlns:a16="http://schemas.microsoft.com/office/drawing/2014/main" id="{7E85BFF8-C5CE-02C0-880A-2221EE861C58}"/>
              </a:ext>
            </a:extLst>
          </p:cNvPr>
          <p:cNvSpPr>
            <a:spLocks noGrp="1"/>
          </p:cNvSpPr>
          <p:nvPr>
            <p:ph type="body" sz="quarter" idx="18" hasCustomPrompt="1"/>
          </p:nvPr>
        </p:nvSpPr>
        <p:spPr>
          <a:xfrm>
            <a:off x="8583016" y="3155458"/>
            <a:ext cx="2396176"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16" name="Rectangle 15">
            <a:extLst>
              <a:ext uri="{FF2B5EF4-FFF2-40B4-BE49-F238E27FC236}">
                <a16:creationId xmlns:a16="http://schemas.microsoft.com/office/drawing/2014/main" id="{1DD638C3-E432-2C47-B0DE-7158800A03A1}"/>
              </a:ext>
            </a:extLst>
          </p:cNvPr>
          <p:cNvSpPr/>
          <p:nvPr userDrawn="1"/>
        </p:nvSpPr>
        <p:spPr>
          <a:xfrm>
            <a:off x="4430971" y="4106251"/>
            <a:ext cx="563217" cy="5209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descr="A black background with white dots&#10;&#10;Description automatically generated">
            <a:extLst>
              <a:ext uri="{FF2B5EF4-FFF2-40B4-BE49-F238E27FC236}">
                <a16:creationId xmlns:a16="http://schemas.microsoft.com/office/drawing/2014/main" id="{A0138279-8E58-F965-426B-B4E9AC639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11" name="Straight Arrow Connector 10">
            <a:extLst>
              <a:ext uri="{FF2B5EF4-FFF2-40B4-BE49-F238E27FC236}">
                <a16:creationId xmlns:a16="http://schemas.microsoft.com/office/drawing/2014/main" id="{2F7B789C-5FC4-2A23-27AC-FD6564C881B6}"/>
              </a:ext>
            </a:extLst>
          </p:cNvPr>
          <p:cNvCxnSpPr/>
          <p:nvPr userDrawn="1"/>
        </p:nvCxnSpPr>
        <p:spPr>
          <a:xfrm>
            <a:off x="4051005" y="4222779"/>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2FF038-EA5C-8C82-C240-97BC1F7B51D2}"/>
              </a:ext>
            </a:extLst>
          </p:cNvPr>
          <p:cNvCxnSpPr/>
          <p:nvPr userDrawn="1"/>
        </p:nvCxnSpPr>
        <p:spPr>
          <a:xfrm>
            <a:off x="7744047" y="4245698"/>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06385"/>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31" name="Text Placeholder 25">
            <a:extLst>
              <a:ext uri="{FF2B5EF4-FFF2-40B4-BE49-F238E27FC236}">
                <a16:creationId xmlns:a16="http://schemas.microsoft.com/office/drawing/2014/main" id="{118AC8ED-6D17-BFAB-3E0F-A74F81EC6A2D}"/>
              </a:ext>
            </a:extLst>
          </p:cNvPr>
          <p:cNvSpPr>
            <a:spLocks noGrp="1"/>
          </p:cNvSpPr>
          <p:nvPr>
            <p:ph type="body" sz="quarter" idx="21" hasCustomPrompt="1"/>
          </p:nvPr>
        </p:nvSpPr>
        <p:spPr>
          <a:xfrm>
            <a:off x="202160" y="2480946"/>
            <a:ext cx="2592023" cy="3110568"/>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2" name="Text Placeholder 25">
            <a:extLst>
              <a:ext uri="{FF2B5EF4-FFF2-40B4-BE49-F238E27FC236}">
                <a16:creationId xmlns:a16="http://schemas.microsoft.com/office/drawing/2014/main" id="{AE83ACA3-6CCB-D2C5-7995-6ABA9AEDFD00}"/>
              </a:ext>
            </a:extLst>
          </p:cNvPr>
          <p:cNvSpPr>
            <a:spLocks noGrp="1"/>
          </p:cNvSpPr>
          <p:nvPr>
            <p:ph type="body" sz="quarter" idx="22" hasCustomPrompt="1"/>
          </p:nvPr>
        </p:nvSpPr>
        <p:spPr>
          <a:xfrm>
            <a:off x="44888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3" name="Text Placeholder 25">
            <a:extLst>
              <a:ext uri="{FF2B5EF4-FFF2-40B4-BE49-F238E27FC236}">
                <a16:creationId xmlns:a16="http://schemas.microsoft.com/office/drawing/2014/main" id="{668379EA-653A-1EDB-755D-371D923970CE}"/>
              </a:ext>
            </a:extLst>
          </p:cNvPr>
          <p:cNvSpPr>
            <a:spLocks noGrp="1"/>
          </p:cNvSpPr>
          <p:nvPr>
            <p:ph type="body" sz="quarter" idx="23" hasCustomPrompt="1"/>
          </p:nvPr>
        </p:nvSpPr>
        <p:spPr>
          <a:xfrm>
            <a:off x="44888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34" name="Text Placeholder 25">
            <a:extLst>
              <a:ext uri="{FF2B5EF4-FFF2-40B4-BE49-F238E27FC236}">
                <a16:creationId xmlns:a16="http://schemas.microsoft.com/office/drawing/2014/main" id="{8A769013-87D1-F198-BEBB-77661457B0B9}"/>
              </a:ext>
            </a:extLst>
          </p:cNvPr>
          <p:cNvSpPr>
            <a:spLocks noGrp="1"/>
          </p:cNvSpPr>
          <p:nvPr>
            <p:ph type="body" sz="quarter" idx="24" hasCustomPrompt="1"/>
          </p:nvPr>
        </p:nvSpPr>
        <p:spPr>
          <a:xfrm>
            <a:off x="3229494" y="2480946"/>
            <a:ext cx="2592023" cy="3110568"/>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5" name="Text Placeholder 25">
            <a:extLst>
              <a:ext uri="{FF2B5EF4-FFF2-40B4-BE49-F238E27FC236}">
                <a16:creationId xmlns:a16="http://schemas.microsoft.com/office/drawing/2014/main" id="{05EB2E67-0F72-28A2-0975-5793296D0CBB}"/>
              </a:ext>
            </a:extLst>
          </p:cNvPr>
          <p:cNvSpPr>
            <a:spLocks noGrp="1"/>
          </p:cNvSpPr>
          <p:nvPr>
            <p:ph type="body" sz="quarter" idx="25" hasCustomPrompt="1"/>
          </p:nvPr>
        </p:nvSpPr>
        <p:spPr>
          <a:xfrm>
            <a:off x="3476223"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6" name="Text Placeholder 25">
            <a:extLst>
              <a:ext uri="{FF2B5EF4-FFF2-40B4-BE49-F238E27FC236}">
                <a16:creationId xmlns:a16="http://schemas.microsoft.com/office/drawing/2014/main" id="{928F24B8-51E6-2C03-A51D-6CEFB8B8F20B}"/>
              </a:ext>
            </a:extLst>
          </p:cNvPr>
          <p:cNvSpPr>
            <a:spLocks noGrp="1"/>
          </p:cNvSpPr>
          <p:nvPr>
            <p:ph type="body" sz="quarter" idx="26" hasCustomPrompt="1"/>
          </p:nvPr>
        </p:nvSpPr>
        <p:spPr>
          <a:xfrm>
            <a:off x="3476223"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7" name="Text Placeholder 25">
            <a:extLst>
              <a:ext uri="{FF2B5EF4-FFF2-40B4-BE49-F238E27FC236}">
                <a16:creationId xmlns:a16="http://schemas.microsoft.com/office/drawing/2014/main" id="{D3324153-7FE1-5268-EAB2-9E306D9462B4}"/>
              </a:ext>
            </a:extLst>
          </p:cNvPr>
          <p:cNvSpPr>
            <a:spLocks noGrp="1"/>
          </p:cNvSpPr>
          <p:nvPr>
            <p:ph type="body" sz="quarter" idx="27" hasCustomPrompt="1"/>
          </p:nvPr>
        </p:nvSpPr>
        <p:spPr>
          <a:xfrm>
            <a:off x="6315030" y="2480946"/>
            <a:ext cx="2592023" cy="3110568"/>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38" name="Text Placeholder 25">
            <a:extLst>
              <a:ext uri="{FF2B5EF4-FFF2-40B4-BE49-F238E27FC236}">
                <a16:creationId xmlns:a16="http://schemas.microsoft.com/office/drawing/2014/main" id="{977B8BA4-7CB0-09F1-49D6-D29CC72F8184}"/>
              </a:ext>
            </a:extLst>
          </p:cNvPr>
          <p:cNvSpPr>
            <a:spLocks noGrp="1"/>
          </p:cNvSpPr>
          <p:nvPr>
            <p:ph type="body" sz="quarter" idx="28" hasCustomPrompt="1"/>
          </p:nvPr>
        </p:nvSpPr>
        <p:spPr>
          <a:xfrm>
            <a:off x="6561759"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39" name="Text Placeholder 25">
            <a:extLst>
              <a:ext uri="{FF2B5EF4-FFF2-40B4-BE49-F238E27FC236}">
                <a16:creationId xmlns:a16="http://schemas.microsoft.com/office/drawing/2014/main" id="{7984CCB1-BB8C-00EF-21D5-DFB622937E1F}"/>
              </a:ext>
            </a:extLst>
          </p:cNvPr>
          <p:cNvSpPr>
            <a:spLocks noGrp="1"/>
          </p:cNvSpPr>
          <p:nvPr>
            <p:ph type="body" sz="quarter" idx="29" hasCustomPrompt="1"/>
          </p:nvPr>
        </p:nvSpPr>
        <p:spPr>
          <a:xfrm>
            <a:off x="6561759"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3</a:t>
            </a:r>
          </a:p>
        </p:txBody>
      </p:sp>
      <p:sp>
        <p:nvSpPr>
          <p:cNvPr id="40" name="Text Placeholder 25">
            <a:extLst>
              <a:ext uri="{FF2B5EF4-FFF2-40B4-BE49-F238E27FC236}">
                <a16:creationId xmlns:a16="http://schemas.microsoft.com/office/drawing/2014/main" id="{2E1F7364-9FC0-ADC9-ABE8-9ED4EC8071A9}"/>
              </a:ext>
            </a:extLst>
          </p:cNvPr>
          <p:cNvSpPr>
            <a:spLocks noGrp="1"/>
          </p:cNvSpPr>
          <p:nvPr>
            <p:ph type="body" sz="quarter" idx="30" hasCustomPrompt="1"/>
          </p:nvPr>
        </p:nvSpPr>
        <p:spPr>
          <a:xfrm>
            <a:off x="9400566" y="2480946"/>
            <a:ext cx="2592023" cy="3110568"/>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a:t>
            </a:r>
            <a:br>
              <a:rPr lang="en-GB"/>
            </a:br>
            <a:r>
              <a:rPr lang="en-GB"/>
              <a:t>this text box</a:t>
            </a:r>
          </a:p>
        </p:txBody>
      </p:sp>
      <p:sp>
        <p:nvSpPr>
          <p:cNvPr id="41" name="Text Placeholder 25">
            <a:extLst>
              <a:ext uri="{FF2B5EF4-FFF2-40B4-BE49-F238E27FC236}">
                <a16:creationId xmlns:a16="http://schemas.microsoft.com/office/drawing/2014/main" id="{BA2C0A27-AC57-AD35-255D-76F7B1978503}"/>
              </a:ext>
            </a:extLst>
          </p:cNvPr>
          <p:cNvSpPr>
            <a:spLocks noGrp="1"/>
          </p:cNvSpPr>
          <p:nvPr>
            <p:ph type="body" sz="quarter" idx="31" hasCustomPrompt="1"/>
          </p:nvPr>
        </p:nvSpPr>
        <p:spPr>
          <a:xfrm>
            <a:off x="9647295" y="3280036"/>
            <a:ext cx="2149294"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2" name="Text Placeholder 25">
            <a:extLst>
              <a:ext uri="{FF2B5EF4-FFF2-40B4-BE49-F238E27FC236}">
                <a16:creationId xmlns:a16="http://schemas.microsoft.com/office/drawing/2014/main" id="{E3CFF061-EC86-9E24-0039-63C10B26059F}"/>
              </a:ext>
            </a:extLst>
          </p:cNvPr>
          <p:cNvSpPr>
            <a:spLocks noGrp="1"/>
          </p:cNvSpPr>
          <p:nvPr>
            <p:ph type="body" sz="quarter" idx="32" hasCustomPrompt="1"/>
          </p:nvPr>
        </p:nvSpPr>
        <p:spPr>
          <a:xfrm>
            <a:off x="9647295" y="2728566"/>
            <a:ext cx="2149294"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pic>
        <p:nvPicPr>
          <p:cNvPr id="3" name="Picture 2" descr="A black background with white dots&#10;&#10;Description automatically generated">
            <a:extLst>
              <a:ext uri="{FF2B5EF4-FFF2-40B4-BE49-F238E27FC236}">
                <a16:creationId xmlns:a16="http://schemas.microsoft.com/office/drawing/2014/main" id="{1742DDF3-9277-8BF9-A517-6FE36E5DA0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761F60ED-1297-BBE4-12CA-5366847E5AE0}"/>
              </a:ext>
            </a:extLst>
          </p:cNvPr>
          <p:cNvCxnSpPr/>
          <p:nvPr userDrawn="1"/>
        </p:nvCxnSpPr>
        <p:spPr>
          <a:xfrm>
            <a:off x="2828262" y="4063291"/>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7A0B7B6-C80E-3463-272B-F8BD1C272ECA}"/>
              </a:ext>
            </a:extLst>
          </p:cNvPr>
          <p:cNvCxnSpPr/>
          <p:nvPr userDrawn="1"/>
        </p:nvCxnSpPr>
        <p:spPr>
          <a:xfrm>
            <a:off x="5906017"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F619A46-3BBD-9ECD-DA71-B340570F2E51}"/>
              </a:ext>
            </a:extLst>
          </p:cNvPr>
          <p:cNvCxnSpPr/>
          <p:nvPr userDrawn="1"/>
        </p:nvCxnSpPr>
        <p:spPr>
          <a:xfrm>
            <a:off x="8973099" y="4087864"/>
            <a:ext cx="3799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5586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hasCustomPrompt="1"/>
          </p:nvPr>
        </p:nvSpPr>
        <p:spPr>
          <a:xfrm>
            <a:off x="181518" y="2667128"/>
            <a:ext cx="2086202" cy="2928286"/>
          </a:xfrm>
          <a:prstGeom prst="roundRect">
            <a:avLst>
              <a:gd name="adj" fmla="val 15360"/>
            </a:avLst>
          </a:prstGeom>
          <a:solidFill>
            <a:schemeClr val="accent1"/>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336352"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336352"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6" name="Text Placeholder 25">
            <a:extLst>
              <a:ext uri="{FF2B5EF4-FFF2-40B4-BE49-F238E27FC236}">
                <a16:creationId xmlns:a16="http://schemas.microsoft.com/office/drawing/2014/main" id="{35BB0A32-9C69-4B53-8484-12347BFF853F}"/>
              </a:ext>
            </a:extLst>
          </p:cNvPr>
          <p:cNvSpPr>
            <a:spLocks noGrp="1"/>
          </p:cNvSpPr>
          <p:nvPr>
            <p:ph type="body" sz="quarter" idx="13" hasCustomPrompt="1"/>
          </p:nvPr>
        </p:nvSpPr>
        <p:spPr>
          <a:xfrm>
            <a:off x="2609992" y="2626116"/>
            <a:ext cx="2086202" cy="2928286"/>
          </a:xfrm>
          <a:prstGeom prst="roundRect">
            <a:avLst>
              <a:gd name="adj" fmla="val 14627"/>
            </a:avLst>
          </a:prstGeom>
          <a:solidFill>
            <a:schemeClr val="accent2"/>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771739" y="3425206"/>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771739" y="2873736"/>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29" name="Text Placeholder 25">
            <a:extLst>
              <a:ext uri="{FF2B5EF4-FFF2-40B4-BE49-F238E27FC236}">
                <a16:creationId xmlns:a16="http://schemas.microsoft.com/office/drawing/2014/main" id="{DED34D83-6B7C-88B4-382A-247608E36504}"/>
              </a:ext>
            </a:extLst>
          </p:cNvPr>
          <p:cNvSpPr>
            <a:spLocks noGrp="1"/>
          </p:cNvSpPr>
          <p:nvPr>
            <p:ph type="body" sz="quarter" idx="16" hasCustomPrompt="1"/>
          </p:nvPr>
        </p:nvSpPr>
        <p:spPr>
          <a:xfrm>
            <a:off x="5052899" y="2649187"/>
            <a:ext cx="2086202" cy="2928286"/>
          </a:xfrm>
          <a:prstGeom prst="roundRect">
            <a:avLst>
              <a:gd name="adj" fmla="val 15360"/>
            </a:avLst>
          </a:prstGeom>
          <a:solidFill>
            <a:schemeClr val="accent3"/>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15996"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15996"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7" name="Text Placeholder 25">
            <a:extLst>
              <a:ext uri="{FF2B5EF4-FFF2-40B4-BE49-F238E27FC236}">
                <a16:creationId xmlns:a16="http://schemas.microsoft.com/office/drawing/2014/main" id="{08A6DE17-38EB-6B12-2D77-EC7DB040E66D}"/>
              </a:ext>
            </a:extLst>
          </p:cNvPr>
          <p:cNvSpPr>
            <a:spLocks noGrp="1"/>
          </p:cNvSpPr>
          <p:nvPr>
            <p:ph type="body" sz="quarter" idx="19" hasCustomPrompt="1"/>
          </p:nvPr>
        </p:nvSpPr>
        <p:spPr>
          <a:xfrm>
            <a:off x="7495806" y="2649187"/>
            <a:ext cx="2086202" cy="2928286"/>
          </a:xfrm>
          <a:prstGeom prst="roundRect">
            <a:avLst>
              <a:gd name="adj" fmla="val 15360"/>
            </a:avLst>
          </a:prstGeom>
          <a:solidFill>
            <a:schemeClr val="accent4"/>
          </a:solidFill>
        </p:spPr>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r>
              <a:rPr lang="en-GB"/>
              <a:t>Insert your text in this text box</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52112" y="3448277"/>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52112" y="2896807"/>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0" name="Text Placeholder 25">
            <a:extLst>
              <a:ext uri="{FF2B5EF4-FFF2-40B4-BE49-F238E27FC236}">
                <a16:creationId xmlns:a16="http://schemas.microsoft.com/office/drawing/2014/main" id="{B14D26D1-8C4E-99C4-A6E0-BB1B23254BEA}"/>
              </a:ext>
            </a:extLst>
          </p:cNvPr>
          <p:cNvSpPr>
            <a:spLocks noGrp="1"/>
          </p:cNvSpPr>
          <p:nvPr>
            <p:ph type="body" sz="quarter" idx="37" hasCustomPrompt="1"/>
          </p:nvPr>
        </p:nvSpPr>
        <p:spPr>
          <a:xfrm>
            <a:off x="9924280" y="2667128"/>
            <a:ext cx="2086202" cy="2928286"/>
          </a:xfrm>
          <a:prstGeom prst="roundRect">
            <a:avLst>
              <a:gd name="adj" fmla="val 15360"/>
            </a:avLst>
          </a:prstGeom>
          <a:solidFill>
            <a:schemeClr val="accent5"/>
          </a:solidFill>
        </p:spPr>
        <p:txBody>
          <a:bodyPr lIns="72000" tIns="1260000" rIns="72000">
            <a:normAutofit/>
          </a:bodyPr>
          <a:lstStyle>
            <a:lvl1pPr marL="0" indent="0" algn="ctr">
              <a:buNone/>
              <a:defRPr sz="1600">
                <a:solidFill>
                  <a:schemeClr val="bg2"/>
                </a:solidFill>
              </a:defRPr>
            </a:lvl1pPr>
            <a:lvl2pPr>
              <a:defRPr sz="1600"/>
            </a:lvl2pPr>
            <a:lvl3pPr>
              <a:defRPr sz="1600"/>
            </a:lvl3pPr>
            <a:lvl4pPr>
              <a:defRPr sz="1600"/>
            </a:lvl4pPr>
            <a:lvl5pPr>
              <a:defRPr sz="1600"/>
            </a:lvl5pPr>
          </a:lstStyle>
          <a:p>
            <a:r>
              <a:rPr lang="en-GB"/>
              <a:t>Insert your text in this text box</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79114" y="346621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bg2"/>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79114" y="291474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bg2"/>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cxnSp>
        <p:nvCxnSpPr>
          <p:cNvPr id="4" name="Straight Arrow Connector 3">
            <a:extLst>
              <a:ext uri="{FF2B5EF4-FFF2-40B4-BE49-F238E27FC236}">
                <a16:creationId xmlns:a16="http://schemas.microsoft.com/office/drawing/2014/main" id="{C13138E8-1D12-4E29-A60E-B926A3849855}"/>
              </a:ext>
            </a:extLst>
          </p:cNvPr>
          <p:cNvCxnSpPr>
            <a:cxnSpLocks/>
          </p:cNvCxnSpPr>
          <p:nvPr userDrawn="1"/>
        </p:nvCxnSpPr>
        <p:spPr>
          <a:xfrm>
            <a:off x="2299619"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D4ABF04-505B-366A-06D6-21C43B7824C2}"/>
              </a:ext>
            </a:extLst>
          </p:cNvPr>
          <p:cNvCxnSpPr>
            <a:cxnSpLocks/>
          </p:cNvCxnSpPr>
          <p:nvPr userDrawn="1"/>
        </p:nvCxnSpPr>
        <p:spPr>
          <a:xfrm>
            <a:off x="4724784" y="4063057"/>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7885A1-F0CF-9E9E-522A-6DDA7BE962FD}"/>
              </a:ext>
            </a:extLst>
          </p:cNvPr>
          <p:cNvCxnSpPr>
            <a:cxnSpLocks/>
          </p:cNvCxnSpPr>
          <p:nvPr userDrawn="1"/>
        </p:nvCxnSpPr>
        <p:spPr>
          <a:xfrm>
            <a:off x="7167691" y="4081488"/>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AF4756-8FED-D79D-EAF4-59D5927CF1BB}"/>
              </a:ext>
            </a:extLst>
          </p:cNvPr>
          <p:cNvCxnSpPr>
            <a:cxnSpLocks/>
          </p:cNvCxnSpPr>
          <p:nvPr userDrawn="1"/>
        </p:nvCxnSpPr>
        <p:spPr>
          <a:xfrm>
            <a:off x="9596165" y="4076524"/>
            <a:ext cx="32811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19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sp>
        <p:nvSpPr>
          <p:cNvPr id="23" name="Text Placeholder 25">
            <a:extLst>
              <a:ext uri="{FF2B5EF4-FFF2-40B4-BE49-F238E27FC236}">
                <a16:creationId xmlns:a16="http://schemas.microsoft.com/office/drawing/2014/main" id="{C92C8D0C-576A-B7EB-6BD1-52AECCD869C0}"/>
              </a:ext>
            </a:extLst>
          </p:cNvPr>
          <p:cNvSpPr>
            <a:spLocks noGrp="1"/>
          </p:cNvSpPr>
          <p:nvPr>
            <p:ph type="body" sz="quarter" idx="10"/>
          </p:nvPr>
        </p:nvSpPr>
        <p:spPr>
          <a:xfrm>
            <a:off x="340632" y="3199591"/>
            <a:ext cx="2086202" cy="3392595"/>
          </a:xfrm>
          <a:prstGeom prst="roundRect">
            <a:avLst>
              <a:gd name="adj" fmla="val 15360"/>
            </a:avLst>
          </a:prstGeom>
          <a:ln/>
        </p:spPr>
        <p:style>
          <a:lnRef idx="2">
            <a:schemeClr val="accent1"/>
          </a:lnRef>
          <a:fillRef idx="1">
            <a:schemeClr val="lt1"/>
          </a:fillRef>
          <a:effectRef idx="0">
            <a:schemeClr val="accent1"/>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24" name="Text Placeholder 25">
            <a:extLst>
              <a:ext uri="{FF2B5EF4-FFF2-40B4-BE49-F238E27FC236}">
                <a16:creationId xmlns:a16="http://schemas.microsoft.com/office/drawing/2014/main" id="{266A89F6-B32D-30C4-D795-9D3D522E1F6C}"/>
              </a:ext>
            </a:extLst>
          </p:cNvPr>
          <p:cNvSpPr>
            <a:spLocks noGrp="1"/>
          </p:cNvSpPr>
          <p:nvPr>
            <p:ph type="body" sz="quarter" idx="11" hasCustomPrompt="1"/>
          </p:nvPr>
        </p:nvSpPr>
        <p:spPr>
          <a:xfrm>
            <a:off x="495466"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5" name="Text Placeholder 25">
            <a:extLst>
              <a:ext uri="{FF2B5EF4-FFF2-40B4-BE49-F238E27FC236}">
                <a16:creationId xmlns:a16="http://schemas.microsoft.com/office/drawing/2014/main" id="{676AB7A6-D774-AE84-FF90-5372D003AE2E}"/>
              </a:ext>
            </a:extLst>
          </p:cNvPr>
          <p:cNvSpPr>
            <a:spLocks noGrp="1"/>
          </p:cNvSpPr>
          <p:nvPr>
            <p:ph type="body" sz="quarter" idx="12" hasCustomPrompt="1"/>
          </p:nvPr>
        </p:nvSpPr>
        <p:spPr>
          <a:xfrm>
            <a:off x="495466"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1</a:t>
            </a:r>
          </a:p>
        </p:txBody>
      </p:sp>
      <p:sp>
        <p:nvSpPr>
          <p:cNvPr id="27" name="Text Placeholder 25">
            <a:extLst>
              <a:ext uri="{FF2B5EF4-FFF2-40B4-BE49-F238E27FC236}">
                <a16:creationId xmlns:a16="http://schemas.microsoft.com/office/drawing/2014/main" id="{15E93DB4-400D-72DE-68A1-050DA2B11A28}"/>
              </a:ext>
            </a:extLst>
          </p:cNvPr>
          <p:cNvSpPr>
            <a:spLocks noGrp="1"/>
          </p:cNvSpPr>
          <p:nvPr>
            <p:ph type="body" sz="quarter" idx="14" hasCustomPrompt="1"/>
          </p:nvPr>
        </p:nvSpPr>
        <p:spPr>
          <a:xfrm>
            <a:off x="2878850"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28" name="Text Placeholder 25">
            <a:extLst>
              <a:ext uri="{FF2B5EF4-FFF2-40B4-BE49-F238E27FC236}">
                <a16:creationId xmlns:a16="http://schemas.microsoft.com/office/drawing/2014/main" id="{07C1925C-AED8-235A-55B6-BC428420DEE1}"/>
              </a:ext>
            </a:extLst>
          </p:cNvPr>
          <p:cNvSpPr>
            <a:spLocks noGrp="1"/>
          </p:cNvSpPr>
          <p:nvPr>
            <p:ph type="body" sz="quarter" idx="15" hasCustomPrompt="1"/>
          </p:nvPr>
        </p:nvSpPr>
        <p:spPr>
          <a:xfrm>
            <a:off x="2878850"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30" name="Text Placeholder 25">
            <a:extLst>
              <a:ext uri="{FF2B5EF4-FFF2-40B4-BE49-F238E27FC236}">
                <a16:creationId xmlns:a16="http://schemas.microsoft.com/office/drawing/2014/main" id="{290BBA13-8886-16CA-DF31-1449A895062C}"/>
              </a:ext>
            </a:extLst>
          </p:cNvPr>
          <p:cNvSpPr>
            <a:spLocks noGrp="1"/>
          </p:cNvSpPr>
          <p:nvPr>
            <p:ph type="body" sz="quarter" idx="17" hasCustomPrompt="1"/>
          </p:nvPr>
        </p:nvSpPr>
        <p:spPr>
          <a:xfrm>
            <a:off x="525667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6" name="Text Placeholder 25">
            <a:extLst>
              <a:ext uri="{FF2B5EF4-FFF2-40B4-BE49-F238E27FC236}">
                <a16:creationId xmlns:a16="http://schemas.microsoft.com/office/drawing/2014/main" id="{CA3AB104-264D-1E82-6C99-4FFD7E5CB194}"/>
              </a:ext>
            </a:extLst>
          </p:cNvPr>
          <p:cNvSpPr>
            <a:spLocks noGrp="1"/>
          </p:cNvSpPr>
          <p:nvPr>
            <p:ph type="body" sz="quarter" idx="18" hasCustomPrompt="1"/>
          </p:nvPr>
        </p:nvSpPr>
        <p:spPr>
          <a:xfrm>
            <a:off x="525667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2</a:t>
            </a:r>
          </a:p>
        </p:txBody>
      </p:sp>
      <p:sp>
        <p:nvSpPr>
          <p:cNvPr id="48" name="Text Placeholder 25">
            <a:extLst>
              <a:ext uri="{FF2B5EF4-FFF2-40B4-BE49-F238E27FC236}">
                <a16:creationId xmlns:a16="http://schemas.microsoft.com/office/drawing/2014/main" id="{55E89FDA-A8AA-B0E2-4C27-D0539E275837}"/>
              </a:ext>
            </a:extLst>
          </p:cNvPr>
          <p:cNvSpPr>
            <a:spLocks noGrp="1"/>
          </p:cNvSpPr>
          <p:nvPr>
            <p:ph type="body" sz="quarter" idx="20" hasCustomPrompt="1"/>
          </p:nvPr>
        </p:nvSpPr>
        <p:spPr>
          <a:xfrm>
            <a:off x="7626351" y="2600298"/>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49" name="Text Placeholder 25">
            <a:extLst>
              <a:ext uri="{FF2B5EF4-FFF2-40B4-BE49-F238E27FC236}">
                <a16:creationId xmlns:a16="http://schemas.microsoft.com/office/drawing/2014/main" id="{46E4DEED-9B74-6445-349D-7A064BEF7C23}"/>
              </a:ext>
            </a:extLst>
          </p:cNvPr>
          <p:cNvSpPr>
            <a:spLocks noGrp="1"/>
          </p:cNvSpPr>
          <p:nvPr>
            <p:ph type="body" sz="quarter" idx="36" hasCustomPrompt="1"/>
          </p:nvPr>
        </p:nvSpPr>
        <p:spPr>
          <a:xfrm>
            <a:off x="7626351" y="2048828"/>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4</a:t>
            </a:r>
          </a:p>
        </p:txBody>
      </p:sp>
      <p:sp>
        <p:nvSpPr>
          <p:cNvPr id="51" name="Text Placeholder 25">
            <a:extLst>
              <a:ext uri="{FF2B5EF4-FFF2-40B4-BE49-F238E27FC236}">
                <a16:creationId xmlns:a16="http://schemas.microsoft.com/office/drawing/2014/main" id="{710D7438-CB4E-3A8E-6DA5-95865B231E61}"/>
              </a:ext>
            </a:extLst>
          </p:cNvPr>
          <p:cNvSpPr>
            <a:spLocks noGrp="1"/>
          </p:cNvSpPr>
          <p:nvPr>
            <p:ph type="body" sz="quarter" idx="38" hasCustomPrompt="1"/>
          </p:nvPr>
        </p:nvSpPr>
        <p:spPr>
          <a:xfrm>
            <a:off x="10001351" y="2613745"/>
            <a:ext cx="1771212" cy="398894"/>
          </a:xfrm>
          <a:prstGeom prst="roundRect">
            <a:avLst>
              <a:gd name="adj" fmla="val 8025"/>
            </a:avLst>
          </a:prstGeom>
          <a:noFill/>
        </p:spPr>
        <p:txBody>
          <a:bodyPr lIns="72000" tIns="0" rIns="72000" bIns="0" anchor="ctr">
            <a:normAutofit/>
          </a:bodyPr>
          <a:lstStyle>
            <a:lvl1pPr marL="0" indent="0" algn="ctr">
              <a:buNone/>
              <a:defRPr sz="2000" b="1">
                <a:solidFill>
                  <a:schemeClr val="tx1"/>
                </a:solidFill>
              </a:defRPr>
            </a:lvl1pPr>
            <a:lvl2pPr>
              <a:defRPr sz="1600"/>
            </a:lvl2pPr>
            <a:lvl3pPr>
              <a:defRPr sz="1600"/>
            </a:lvl3pPr>
            <a:lvl4pPr>
              <a:defRPr sz="1600"/>
            </a:lvl4pPr>
            <a:lvl5pPr>
              <a:defRPr sz="1600"/>
            </a:lvl5pPr>
          </a:lstStyle>
          <a:p>
            <a:pPr lvl="0"/>
            <a:r>
              <a:rPr lang="en-GB"/>
              <a:t>Title</a:t>
            </a:r>
          </a:p>
        </p:txBody>
      </p:sp>
      <p:sp>
        <p:nvSpPr>
          <p:cNvPr id="52" name="Text Placeholder 25">
            <a:extLst>
              <a:ext uri="{FF2B5EF4-FFF2-40B4-BE49-F238E27FC236}">
                <a16:creationId xmlns:a16="http://schemas.microsoft.com/office/drawing/2014/main" id="{161CD7BA-CC51-1DEC-0BE7-A8FE539EC1A5}"/>
              </a:ext>
            </a:extLst>
          </p:cNvPr>
          <p:cNvSpPr>
            <a:spLocks noGrp="1"/>
          </p:cNvSpPr>
          <p:nvPr>
            <p:ph type="body" sz="quarter" idx="39" hasCustomPrompt="1"/>
          </p:nvPr>
        </p:nvSpPr>
        <p:spPr>
          <a:xfrm>
            <a:off x="10001351" y="2062275"/>
            <a:ext cx="1771212" cy="398894"/>
          </a:xfrm>
          <a:prstGeom prst="roundRect">
            <a:avLst>
              <a:gd name="adj" fmla="val 8025"/>
            </a:avLst>
          </a:prstGeom>
          <a:noFill/>
        </p:spPr>
        <p:txBody>
          <a:bodyPr lIns="72000" tIns="0" rIns="72000" bIns="0" anchor="ctr">
            <a:noAutofit/>
          </a:bodyPr>
          <a:lstStyle>
            <a:lvl1pPr marL="0" indent="0" algn="ctr">
              <a:buNone/>
              <a:defRPr sz="3000" b="1">
                <a:solidFill>
                  <a:schemeClr val="tx1"/>
                </a:solidFill>
              </a:defRPr>
            </a:lvl1pPr>
            <a:lvl2pPr>
              <a:defRPr sz="1600"/>
            </a:lvl2pPr>
            <a:lvl3pPr>
              <a:defRPr sz="1600"/>
            </a:lvl3pPr>
            <a:lvl4pPr>
              <a:defRPr sz="1600"/>
            </a:lvl4pPr>
            <a:lvl5pPr>
              <a:defRPr sz="1600"/>
            </a:lvl5pPr>
          </a:lstStyle>
          <a:p>
            <a:pPr lvl="0"/>
            <a:r>
              <a:rPr lang="en-GB"/>
              <a:t>5</a:t>
            </a:r>
          </a:p>
        </p:txBody>
      </p:sp>
      <p:pic>
        <p:nvPicPr>
          <p:cNvPr id="3" name="Picture 2" descr="A black background with white dots&#10;&#10;Description automatically generated">
            <a:extLst>
              <a:ext uri="{FF2B5EF4-FFF2-40B4-BE49-F238E27FC236}">
                <a16:creationId xmlns:a16="http://schemas.microsoft.com/office/drawing/2014/main" id="{9B965DCD-B186-7953-9444-10EC8617D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4" name="Text Placeholder 25">
            <a:extLst>
              <a:ext uri="{FF2B5EF4-FFF2-40B4-BE49-F238E27FC236}">
                <a16:creationId xmlns:a16="http://schemas.microsoft.com/office/drawing/2014/main" id="{042FF256-04AC-3165-4CF8-8C797F92E530}"/>
              </a:ext>
            </a:extLst>
          </p:cNvPr>
          <p:cNvSpPr>
            <a:spLocks noGrp="1"/>
          </p:cNvSpPr>
          <p:nvPr>
            <p:ph type="body" sz="quarter" idx="40"/>
          </p:nvPr>
        </p:nvSpPr>
        <p:spPr>
          <a:xfrm>
            <a:off x="2729070" y="3199591"/>
            <a:ext cx="2086202" cy="3392595"/>
          </a:xfrm>
          <a:prstGeom prst="roundRect">
            <a:avLst>
              <a:gd name="adj" fmla="val 15360"/>
            </a:avLst>
          </a:prstGeom>
          <a:ln/>
        </p:spPr>
        <p:style>
          <a:lnRef idx="2">
            <a:schemeClr val="accent2"/>
          </a:lnRef>
          <a:fillRef idx="1">
            <a:schemeClr val="lt1"/>
          </a:fillRef>
          <a:effectRef idx="0">
            <a:schemeClr val="accent2"/>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5" name="Text Placeholder 25">
            <a:extLst>
              <a:ext uri="{FF2B5EF4-FFF2-40B4-BE49-F238E27FC236}">
                <a16:creationId xmlns:a16="http://schemas.microsoft.com/office/drawing/2014/main" id="{82C34FC5-9BD4-9039-B9E3-4747580C54B0}"/>
              </a:ext>
            </a:extLst>
          </p:cNvPr>
          <p:cNvSpPr>
            <a:spLocks noGrp="1"/>
          </p:cNvSpPr>
          <p:nvPr>
            <p:ph type="body" sz="quarter" idx="41"/>
          </p:nvPr>
        </p:nvSpPr>
        <p:spPr>
          <a:xfrm>
            <a:off x="5117508" y="3199591"/>
            <a:ext cx="2086202" cy="3392595"/>
          </a:xfrm>
          <a:prstGeom prst="roundRect">
            <a:avLst>
              <a:gd name="adj" fmla="val 15360"/>
            </a:avLst>
          </a:prstGeom>
          <a:ln/>
        </p:spPr>
        <p:style>
          <a:lnRef idx="2">
            <a:schemeClr val="accent3"/>
          </a:lnRef>
          <a:fillRef idx="1">
            <a:schemeClr val="lt1"/>
          </a:fillRef>
          <a:effectRef idx="0">
            <a:schemeClr val="accent3"/>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6" name="Text Placeholder 25">
            <a:extLst>
              <a:ext uri="{FF2B5EF4-FFF2-40B4-BE49-F238E27FC236}">
                <a16:creationId xmlns:a16="http://schemas.microsoft.com/office/drawing/2014/main" id="{B6C8C80E-275F-E4EE-2309-7E16F9540896}"/>
              </a:ext>
            </a:extLst>
          </p:cNvPr>
          <p:cNvSpPr>
            <a:spLocks noGrp="1"/>
          </p:cNvSpPr>
          <p:nvPr>
            <p:ph type="body" sz="quarter" idx="42"/>
          </p:nvPr>
        </p:nvSpPr>
        <p:spPr>
          <a:xfrm>
            <a:off x="7468856" y="3199591"/>
            <a:ext cx="2086202" cy="3392595"/>
          </a:xfrm>
          <a:prstGeom prst="roundRect">
            <a:avLst>
              <a:gd name="adj" fmla="val 15360"/>
            </a:avLst>
          </a:prstGeom>
          <a:ln/>
        </p:spPr>
        <p:style>
          <a:lnRef idx="2">
            <a:schemeClr val="accent4"/>
          </a:lnRef>
          <a:fillRef idx="1">
            <a:schemeClr val="lt1"/>
          </a:fillRef>
          <a:effectRef idx="0">
            <a:schemeClr val="accent4"/>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
        <p:nvSpPr>
          <p:cNvPr id="7" name="Text Placeholder 25">
            <a:extLst>
              <a:ext uri="{FF2B5EF4-FFF2-40B4-BE49-F238E27FC236}">
                <a16:creationId xmlns:a16="http://schemas.microsoft.com/office/drawing/2014/main" id="{C123207E-2ADE-2ECE-9E60-2A491D325352}"/>
              </a:ext>
            </a:extLst>
          </p:cNvPr>
          <p:cNvSpPr>
            <a:spLocks noGrp="1"/>
          </p:cNvSpPr>
          <p:nvPr>
            <p:ph type="body" sz="quarter" idx="43"/>
          </p:nvPr>
        </p:nvSpPr>
        <p:spPr>
          <a:xfrm>
            <a:off x="9838536" y="3159020"/>
            <a:ext cx="2086202" cy="3392595"/>
          </a:xfrm>
          <a:prstGeom prst="roundRect">
            <a:avLst>
              <a:gd name="adj" fmla="val 15360"/>
            </a:avLst>
          </a:prstGeom>
          <a:ln/>
        </p:spPr>
        <p:style>
          <a:lnRef idx="2">
            <a:schemeClr val="accent5"/>
          </a:lnRef>
          <a:fillRef idx="1">
            <a:schemeClr val="lt1"/>
          </a:fillRef>
          <a:effectRef idx="0">
            <a:schemeClr val="accent5"/>
          </a:effectRef>
          <a:fontRef idx="minor">
            <a:schemeClr val="dk1"/>
          </a:fontRef>
        </p:style>
        <p:txBody>
          <a:bodyPr lIns="72000" tIns="1260000" rIns="72000">
            <a:normAutofit/>
          </a:bodyPr>
          <a:lstStyle>
            <a:lvl1pPr marL="0" indent="0" algn="ctr">
              <a:buNone/>
              <a:defRPr sz="1600">
                <a:solidFill>
                  <a:schemeClr val="tx1"/>
                </a:solidFill>
              </a:defRPr>
            </a:lvl1pPr>
            <a:lvl2pPr>
              <a:defRPr sz="1600"/>
            </a:lvl2pPr>
            <a:lvl3pPr>
              <a:defRPr sz="1600"/>
            </a:lvl3pPr>
            <a:lvl4pPr>
              <a:defRPr sz="1600"/>
            </a:lvl4pPr>
            <a:lvl5pPr>
              <a:defRPr sz="1600"/>
            </a:lvl5pPr>
          </a:lstStyle>
          <a:p>
            <a:endParaRPr lang="en-GB"/>
          </a:p>
        </p:txBody>
      </p:sp>
    </p:spTree>
    <p:extLst>
      <p:ext uri="{BB962C8B-B14F-4D97-AF65-F5344CB8AC3E}">
        <p14:creationId xmlns:p14="http://schemas.microsoft.com/office/powerpoint/2010/main" val="2196124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EEA-07D4-4259-A2A7-CE7678BD3C39}"/>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3" name="Picture 2" descr="A black background with white dots&#10;&#10;Description automatically generated">
            <a:extLst>
              <a:ext uri="{FF2B5EF4-FFF2-40B4-BE49-F238E27FC236}">
                <a16:creationId xmlns:a16="http://schemas.microsoft.com/office/drawing/2014/main" id="{F2894BEC-B17A-5D0E-72EF-2FB9B6B42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1755989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t in touch - blue +  dark blue">
    <p:bg>
      <p:bgPr>
        <a:solidFill>
          <a:schemeClr val="accent4"/>
        </a:solidFill>
        <a:effectLst/>
      </p:bgPr>
    </p:bg>
    <p:spTree>
      <p:nvGrpSpPr>
        <p:cNvPr id="1" name=""/>
        <p:cNvGrpSpPr/>
        <p:nvPr/>
      </p:nvGrpSpPr>
      <p:grpSpPr>
        <a:xfrm>
          <a:off x="0" y="0"/>
          <a:ext cx="0" cy="0"/>
          <a:chOff x="0" y="0"/>
          <a:chExt cx="0" cy="0"/>
        </a:xfrm>
      </p:grpSpPr>
      <p:pic>
        <p:nvPicPr>
          <p:cNvPr id="15" name="Picture 14" descr="A blue and green shield&#10;&#10;Description automatically generated">
            <a:extLst>
              <a:ext uri="{FF2B5EF4-FFF2-40B4-BE49-F238E27FC236}">
                <a16:creationId xmlns:a16="http://schemas.microsoft.com/office/drawing/2014/main" id="{B49049B6-F303-7662-D4B2-35A5C24797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88" r="24911"/>
          <a:stretch/>
        </p:blipFill>
        <p:spPr>
          <a:xfrm flipH="1">
            <a:off x="6096000" y="0"/>
            <a:ext cx="6096000" cy="6858000"/>
          </a:xfrm>
          <a:prstGeom prst="rect">
            <a:avLst/>
          </a:prstGeom>
        </p:spPr>
      </p:pic>
      <p:sp>
        <p:nvSpPr>
          <p:cNvPr id="7" name="TextBox 6">
            <a:extLst>
              <a:ext uri="{FF2B5EF4-FFF2-40B4-BE49-F238E27FC236}">
                <a16:creationId xmlns:a16="http://schemas.microsoft.com/office/drawing/2014/main" id="{A29F341A-62C1-A748-9D47-BFD59497689E}"/>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8" name="TextBox 7">
            <a:extLst>
              <a:ext uri="{FF2B5EF4-FFF2-40B4-BE49-F238E27FC236}">
                <a16:creationId xmlns:a16="http://schemas.microsoft.com/office/drawing/2014/main" id="{19EFADCE-89D4-D443-9610-1BF12134A58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448889" y="1783081"/>
            <a:ext cx="5342311" cy="1956644"/>
          </a:xfrm>
          <a:prstGeom prst="rect">
            <a:avLst/>
          </a:prstGeom>
        </p:spPr>
        <p:txBody>
          <a:bodyPr anchor="b">
            <a:normAutofit/>
          </a:bodyPr>
          <a:lstStyle>
            <a:lvl1pPr>
              <a:defRPr sz="4000" baseline="0">
                <a:solidFill>
                  <a:schemeClr val="bg1"/>
                </a:solidFill>
                <a:latin typeface="Georgia" panose="02040502050405020303" pitchFamily="18" charset="0"/>
              </a:defRPr>
            </a:lvl1pPr>
          </a:lstStyle>
          <a:p>
            <a:r>
              <a:rPr lang="en-GB"/>
              <a:t>Insert CTA in here</a:t>
            </a:r>
          </a:p>
        </p:txBody>
      </p:sp>
      <p:sp>
        <p:nvSpPr>
          <p:cNvPr id="9" name="Text Placeholder 9">
            <a:extLst>
              <a:ext uri="{FF2B5EF4-FFF2-40B4-BE49-F238E27FC236}">
                <a16:creationId xmlns:a16="http://schemas.microsoft.com/office/drawing/2014/main" id="{337418F9-39B6-1690-2CBA-FC67B7CA6676}"/>
              </a:ext>
            </a:extLst>
          </p:cNvPr>
          <p:cNvSpPr>
            <a:spLocks noGrp="1"/>
          </p:cNvSpPr>
          <p:nvPr>
            <p:ph type="body" sz="quarter" idx="10" hasCustomPrompt="1"/>
          </p:nvPr>
        </p:nvSpPr>
        <p:spPr>
          <a:xfrm>
            <a:off x="458915" y="4339078"/>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Phone here</a:t>
            </a:r>
          </a:p>
        </p:txBody>
      </p:sp>
      <p:sp>
        <p:nvSpPr>
          <p:cNvPr id="11" name="Text Placeholder 9">
            <a:extLst>
              <a:ext uri="{FF2B5EF4-FFF2-40B4-BE49-F238E27FC236}">
                <a16:creationId xmlns:a16="http://schemas.microsoft.com/office/drawing/2014/main" id="{FD8EA4EE-5B3A-69EE-D554-61BF6C80CCED}"/>
              </a:ext>
            </a:extLst>
          </p:cNvPr>
          <p:cNvSpPr>
            <a:spLocks noGrp="1"/>
          </p:cNvSpPr>
          <p:nvPr>
            <p:ph type="body" sz="quarter" idx="11" hasCustomPrompt="1"/>
          </p:nvPr>
        </p:nvSpPr>
        <p:spPr>
          <a:xfrm>
            <a:off x="458915" y="4885167"/>
            <a:ext cx="5169614" cy="416832"/>
          </a:xfrm>
        </p:spPr>
        <p:txBody>
          <a:bodyPr anchor="ct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here</a:t>
            </a:r>
          </a:p>
        </p:txBody>
      </p:sp>
      <p:pic>
        <p:nvPicPr>
          <p:cNvPr id="20" name="Picture 19" descr="A black background with white dots&#10;&#10;Description automatically generated">
            <a:extLst>
              <a:ext uri="{FF2B5EF4-FFF2-40B4-BE49-F238E27FC236}">
                <a16:creationId xmlns:a16="http://schemas.microsoft.com/office/drawing/2014/main" id="{CA43B2A4-B284-2E0F-F3C4-8DFDF1F5F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Tree>
    <p:extLst>
      <p:ext uri="{BB962C8B-B14F-4D97-AF65-F5344CB8AC3E}">
        <p14:creationId xmlns:p14="http://schemas.microsoft.com/office/powerpoint/2010/main" val="31149665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use when print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81760-2B31-270A-8FC6-60D571F4E0C1}"/>
              </a:ext>
            </a:extLst>
          </p:cNvPr>
          <p:cNvPicPr>
            <a:picLocks noChangeAspect="1"/>
          </p:cNvPicPr>
          <p:nvPr userDrawn="1"/>
        </p:nvPicPr>
        <p:blipFill rotWithShape="1">
          <a:blip r:embed="rId2"/>
          <a:srcRect r="62480" b="49222"/>
          <a:stretch/>
        </p:blipFill>
        <p:spPr>
          <a:xfrm>
            <a:off x="3181350" y="1"/>
            <a:ext cx="9010650" cy="6858000"/>
          </a:xfrm>
          <a:prstGeom prst="rect">
            <a:avLst/>
          </a:prstGeom>
        </p:spPr>
      </p:pic>
      <p:sp>
        <p:nvSpPr>
          <p:cNvPr id="2" name="Title 1">
            <a:extLst>
              <a:ext uri="{FF2B5EF4-FFF2-40B4-BE49-F238E27FC236}">
                <a16:creationId xmlns:a16="http://schemas.microsoft.com/office/drawing/2014/main" id="{D6F9B0B1-B66F-754F-A910-9AEA1624D140}"/>
              </a:ext>
            </a:extLst>
          </p:cNvPr>
          <p:cNvSpPr>
            <a:spLocks noGrp="1"/>
          </p:cNvSpPr>
          <p:nvPr>
            <p:ph type="title" hasCustomPrompt="1"/>
          </p:nvPr>
        </p:nvSpPr>
        <p:spPr>
          <a:xfrm>
            <a:off x="179999" y="2747387"/>
            <a:ext cx="10835331" cy="949325"/>
          </a:xfrm>
        </p:spPr>
        <p:txBody>
          <a:bodyPr anchor="ctr">
            <a:noAutofit/>
          </a:bodyPr>
          <a:lstStyle>
            <a:lvl1pPr>
              <a:defRPr sz="4800" b="0">
                <a:solidFill>
                  <a:schemeClr val="tx1"/>
                </a:solidFill>
              </a:defRPr>
            </a:lvl1pPr>
          </a:lstStyle>
          <a:p>
            <a:r>
              <a:rPr lang="en-US"/>
              <a:t>Presentation title</a:t>
            </a:r>
          </a:p>
        </p:txBody>
      </p:sp>
      <p:sp>
        <p:nvSpPr>
          <p:cNvPr id="11" name="Text Placeholder 10">
            <a:extLst>
              <a:ext uri="{FF2B5EF4-FFF2-40B4-BE49-F238E27FC236}">
                <a16:creationId xmlns:a16="http://schemas.microsoft.com/office/drawing/2014/main" id="{A65CC5DC-AB42-AA4B-BD3D-34AC0C347894}"/>
              </a:ext>
            </a:extLst>
          </p:cNvPr>
          <p:cNvSpPr>
            <a:spLocks noGrp="1"/>
          </p:cNvSpPr>
          <p:nvPr>
            <p:ph type="body" sz="quarter" idx="10" hasCustomPrompt="1"/>
          </p:nvPr>
        </p:nvSpPr>
        <p:spPr>
          <a:xfrm>
            <a:off x="179999" y="4833809"/>
            <a:ext cx="6515441" cy="463268"/>
          </a:xfrm>
        </p:spPr>
        <p:txBody>
          <a:bodyPr>
            <a:noAutofit/>
          </a:bodyPr>
          <a:lstStyle>
            <a:lvl1pPr marL="0" indent="0">
              <a:buNone/>
              <a:defRPr sz="2400">
                <a:solidFill>
                  <a:schemeClr val="tx1"/>
                </a:solidFill>
              </a:defRPr>
            </a:lvl1pPr>
            <a:lvl2pPr marL="457200" indent="0">
              <a:buNone/>
              <a:defRPr/>
            </a:lvl2pPr>
          </a:lstStyle>
          <a:p>
            <a:pPr lvl="0"/>
            <a:r>
              <a:rPr lang="en-US"/>
              <a:t>Presenter name(s)</a:t>
            </a:r>
          </a:p>
        </p:txBody>
      </p:sp>
      <p:sp>
        <p:nvSpPr>
          <p:cNvPr id="12" name="Text Placeholder 10">
            <a:extLst>
              <a:ext uri="{FF2B5EF4-FFF2-40B4-BE49-F238E27FC236}">
                <a16:creationId xmlns:a16="http://schemas.microsoft.com/office/drawing/2014/main" id="{E00F3067-A12A-4444-9753-8B80889849A7}"/>
              </a:ext>
            </a:extLst>
          </p:cNvPr>
          <p:cNvSpPr>
            <a:spLocks noGrp="1"/>
          </p:cNvSpPr>
          <p:nvPr>
            <p:ph type="body" sz="quarter" idx="11" hasCustomPrompt="1"/>
          </p:nvPr>
        </p:nvSpPr>
        <p:spPr>
          <a:xfrm>
            <a:off x="179999" y="5441675"/>
            <a:ext cx="6515441" cy="386909"/>
          </a:xfrm>
        </p:spPr>
        <p:txBody>
          <a:bodyPr>
            <a:noAutofit/>
          </a:bodyPr>
          <a:lstStyle>
            <a:lvl1pPr marL="0" indent="0">
              <a:buNone/>
              <a:defRPr sz="1800">
                <a:solidFill>
                  <a:schemeClr val="tx1"/>
                </a:solidFill>
              </a:defRPr>
            </a:lvl1pPr>
            <a:lvl2pPr marL="457200" indent="0">
              <a:buNone/>
              <a:defRPr/>
            </a:lvl2pPr>
          </a:lstStyle>
          <a:p>
            <a:pPr lvl="0"/>
            <a:r>
              <a:rPr lang="en-US"/>
              <a:t>Date and time</a:t>
            </a:r>
          </a:p>
        </p:txBody>
      </p:sp>
      <p:pic>
        <p:nvPicPr>
          <p:cNvPr id="5" name="Picture 4" descr="A black background with white dots&#10;&#10;Description automatically generated">
            <a:extLst>
              <a:ext uri="{FF2B5EF4-FFF2-40B4-BE49-F238E27FC236}">
                <a16:creationId xmlns:a16="http://schemas.microsoft.com/office/drawing/2014/main" id="{083D55F9-E821-2477-5F6A-144B6B87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2136" y="352042"/>
            <a:ext cx="2567475" cy="433871"/>
          </a:xfrm>
          <a:prstGeom prst="rect">
            <a:avLst/>
          </a:prstGeom>
        </p:spPr>
      </p:pic>
      <p:sp>
        <p:nvSpPr>
          <p:cNvPr id="8" name="Text Placeholder 7">
            <a:extLst>
              <a:ext uri="{FF2B5EF4-FFF2-40B4-BE49-F238E27FC236}">
                <a16:creationId xmlns:a16="http://schemas.microsoft.com/office/drawing/2014/main" id="{4ED53E61-DADF-4C37-DC49-D9762C6D1425}"/>
              </a:ext>
            </a:extLst>
          </p:cNvPr>
          <p:cNvSpPr>
            <a:spLocks noGrp="1"/>
          </p:cNvSpPr>
          <p:nvPr>
            <p:ph type="body" sz="quarter" idx="12" hasCustomPrompt="1"/>
          </p:nvPr>
        </p:nvSpPr>
        <p:spPr>
          <a:xfrm>
            <a:off x="179999" y="3694239"/>
            <a:ext cx="10836275" cy="949325"/>
          </a:xfrm>
        </p:spPr>
        <p:txBody>
          <a:bodyPr>
            <a:normAutofit/>
          </a:bodyPr>
          <a:lstStyle>
            <a:lvl1pPr marL="0" indent="0">
              <a:buNone/>
              <a:defRPr sz="3200">
                <a:latin typeface="+mj-lt"/>
              </a:defRPr>
            </a:lvl1pPr>
          </a:lstStyle>
          <a:p>
            <a:pPr lvl="0"/>
            <a:r>
              <a:rPr lang="en-US" dirty="0"/>
              <a:t>Presentation sub-title</a:t>
            </a:r>
            <a:endParaRPr lang="en-GB" dirty="0"/>
          </a:p>
        </p:txBody>
      </p:sp>
    </p:spTree>
    <p:extLst>
      <p:ext uri="{BB962C8B-B14F-4D97-AF65-F5344CB8AC3E}">
        <p14:creationId xmlns:p14="http://schemas.microsoft.com/office/powerpoint/2010/main" val="2340903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Any questions?</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2590777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Questions/thank you">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9F341A-62C1-A748-9D47-BFD59497689E}"/>
              </a:ext>
            </a:extLst>
          </p:cNvPr>
          <p:cNvSpPr txBox="1"/>
          <p:nvPr userDrawn="1"/>
        </p:nvSpPr>
        <p:spPr>
          <a:xfrm>
            <a:off x="8352264" y="6389649"/>
            <a:ext cx="3490331" cy="246221"/>
          </a:xfrm>
          <a:prstGeom prst="rect">
            <a:avLst/>
          </a:prstGeom>
          <a:noFill/>
        </p:spPr>
        <p:txBody>
          <a:bodyPr wrap="square" rtlCol="0">
            <a:spAutoFit/>
          </a:bodyPr>
          <a:lstStyle/>
          <a:p>
            <a:pPr algn="r"/>
            <a:r>
              <a:rPr lang="en-GB" sz="1000"/>
              <a:t>© Cambridge University Press &amp; Assessment 2021</a:t>
            </a:r>
          </a:p>
        </p:txBody>
      </p:sp>
      <p:sp>
        <p:nvSpPr>
          <p:cNvPr id="2" name="Title 1">
            <a:extLst>
              <a:ext uri="{FF2B5EF4-FFF2-40B4-BE49-F238E27FC236}">
                <a16:creationId xmlns:a16="http://schemas.microsoft.com/office/drawing/2014/main" id="{B963F053-8378-016E-AF5E-1DC0F7DF9398}"/>
              </a:ext>
            </a:extLst>
          </p:cNvPr>
          <p:cNvSpPr>
            <a:spLocks noGrp="1"/>
          </p:cNvSpPr>
          <p:nvPr>
            <p:ph type="title" hasCustomPrompt="1"/>
          </p:nvPr>
        </p:nvSpPr>
        <p:spPr>
          <a:xfrm>
            <a:off x="373658" y="2747857"/>
            <a:ext cx="5342311" cy="1362285"/>
          </a:xfrm>
          <a:prstGeom prst="rect">
            <a:avLst/>
          </a:prstGeom>
        </p:spPr>
        <p:txBody>
          <a:bodyPr anchor="ctr">
            <a:normAutofit/>
          </a:bodyPr>
          <a:lstStyle>
            <a:lvl1pPr>
              <a:defRPr sz="5400" baseline="0">
                <a:solidFill>
                  <a:schemeClr val="bg1"/>
                </a:solidFill>
                <a:latin typeface="Georgia" panose="02040502050405020303" pitchFamily="18" charset="0"/>
              </a:defRPr>
            </a:lvl1pPr>
          </a:lstStyle>
          <a:p>
            <a:r>
              <a:rPr lang="en-GB"/>
              <a:t>Thank you!</a:t>
            </a:r>
          </a:p>
        </p:txBody>
      </p:sp>
      <p:pic>
        <p:nvPicPr>
          <p:cNvPr id="5" name="Picture 4" descr="A blue and white shield&#10;&#10;Description automatically generated">
            <a:extLst>
              <a:ext uri="{FF2B5EF4-FFF2-40B4-BE49-F238E27FC236}">
                <a16:creationId xmlns:a16="http://schemas.microsoft.com/office/drawing/2014/main" id="{09F31AAB-6658-E8B1-A952-8EC29708A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6" r="25373"/>
          <a:stretch/>
        </p:blipFill>
        <p:spPr>
          <a:xfrm flipH="1">
            <a:off x="6095999" y="-1"/>
            <a:ext cx="6095999" cy="6858000"/>
          </a:xfrm>
          <a:prstGeom prst="rect">
            <a:avLst/>
          </a:prstGeom>
        </p:spPr>
      </p:pic>
      <p:pic>
        <p:nvPicPr>
          <p:cNvPr id="3" name="Picture 2" descr="A black background with white dots&#10;&#10;Description automatically generated">
            <a:extLst>
              <a:ext uri="{FF2B5EF4-FFF2-40B4-BE49-F238E27FC236}">
                <a16:creationId xmlns:a16="http://schemas.microsoft.com/office/drawing/2014/main" id="{EC011B81-6320-2606-08C2-FE42689EE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15" y="440820"/>
            <a:ext cx="3326004" cy="562053"/>
          </a:xfrm>
          <a:prstGeom prst="rect">
            <a:avLst/>
          </a:prstGeom>
        </p:spPr>
      </p:pic>
      <p:sp>
        <p:nvSpPr>
          <p:cNvPr id="6" name="TextBox 5">
            <a:extLst>
              <a:ext uri="{FF2B5EF4-FFF2-40B4-BE49-F238E27FC236}">
                <a16:creationId xmlns:a16="http://schemas.microsoft.com/office/drawing/2014/main" id="{EE498714-1C35-0566-CF95-9760B3688DC7}"/>
              </a:ext>
            </a:extLst>
          </p:cNvPr>
          <p:cNvSpPr txBox="1"/>
          <p:nvPr userDrawn="1"/>
        </p:nvSpPr>
        <p:spPr>
          <a:xfrm>
            <a:off x="5606530" y="6389649"/>
            <a:ext cx="3490331" cy="246221"/>
          </a:xfrm>
          <a:prstGeom prst="rect">
            <a:avLst/>
          </a:prstGeom>
          <a:noFill/>
        </p:spPr>
        <p:txBody>
          <a:bodyPr wrap="square" rtlCol="0">
            <a:spAutoFit/>
          </a:bodyPr>
          <a:lstStyle/>
          <a:p>
            <a:pPr algn="r"/>
            <a:r>
              <a:rPr lang="en-GB" sz="1000" dirty="0">
                <a:solidFill>
                  <a:schemeClr val="bg1"/>
                </a:solidFill>
              </a:rPr>
              <a:t>© Cambridge University Press &amp; Assessment 2025</a:t>
            </a:r>
          </a:p>
        </p:txBody>
      </p:sp>
      <p:sp>
        <p:nvSpPr>
          <p:cNvPr id="9" name="TextBox 8">
            <a:extLst>
              <a:ext uri="{FF2B5EF4-FFF2-40B4-BE49-F238E27FC236}">
                <a16:creationId xmlns:a16="http://schemas.microsoft.com/office/drawing/2014/main" id="{551BA2BF-B33E-1084-50D3-AB97C0A3B959}"/>
              </a:ext>
            </a:extLst>
          </p:cNvPr>
          <p:cNvSpPr txBox="1"/>
          <p:nvPr userDrawn="1"/>
        </p:nvSpPr>
        <p:spPr>
          <a:xfrm>
            <a:off x="446048" y="6289288"/>
            <a:ext cx="3668752" cy="307777"/>
          </a:xfrm>
          <a:prstGeom prst="rect">
            <a:avLst/>
          </a:prstGeom>
          <a:noFill/>
        </p:spPr>
        <p:txBody>
          <a:bodyPr wrap="square" rtlCol="0">
            <a:spAutoFit/>
          </a:bodyPr>
          <a:lstStyle/>
          <a:p>
            <a:pPr algn="l"/>
            <a:r>
              <a:rPr lang="en-GB" sz="1400">
                <a:solidFill>
                  <a:schemeClr val="bg1"/>
                </a:solidFill>
              </a:rPr>
              <a:t>cambridge.org/</a:t>
            </a:r>
            <a:r>
              <a:rPr lang="en-GB" sz="1400" err="1">
                <a:solidFill>
                  <a:schemeClr val="bg1"/>
                </a:solidFill>
              </a:rPr>
              <a:t>internationaleducation</a:t>
            </a:r>
            <a:endParaRPr lang="en-GB" sz="1400">
              <a:solidFill>
                <a:schemeClr val="bg1"/>
              </a:solidFill>
            </a:endParaRPr>
          </a:p>
        </p:txBody>
      </p:sp>
    </p:spTree>
    <p:extLst>
      <p:ext uri="{BB962C8B-B14F-4D97-AF65-F5344CB8AC3E}">
        <p14:creationId xmlns:p14="http://schemas.microsoft.com/office/powerpoint/2010/main" val="1367228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light and dark blue">
    <p:bg>
      <p:bgPr>
        <a:solidFill>
          <a:srgbClr val="1A3A44"/>
        </a:solidFill>
        <a:effectLst/>
      </p:bgPr>
    </p:bg>
    <p:spTree>
      <p:nvGrpSpPr>
        <p:cNvPr id="1" name=""/>
        <p:cNvGrpSpPr/>
        <p:nvPr/>
      </p:nvGrpSpPr>
      <p:grpSpPr>
        <a:xfrm>
          <a:off x="0" y="0"/>
          <a:ext cx="0" cy="0"/>
          <a:chOff x="0" y="0"/>
          <a:chExt cx="0" cy="0"/>
        </a:xfrm>
      </p:grpSpPr>
      <p:pic>
        <p:nvPicPr>
          <p:cNvPr id="6" name="Picture 5" descr="A blue and green shield&#10;&#10;Description automatically generated">
            <a:extLst>
              <a:ext uri="{FF2B5EF4-FFF2-40B4-BE49-F238E27FC236}">
                <a16:creationId xmlns:a16="http://schemas.microsoft.com/office/drawing/2014/main" id="{12A763C2-8F64-3879-197D-FED7B6FC9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1675" cy="6858000"/>
          </a:xfrm>
          <a:prstGeom prst="rect">
            <a:avLst/>
          </a:prstGeom>
        </p:spPr>
      </p:pic>
      <p:sp>
        <p:nvSpPr>
          <p:cNvPr id="9" name="TextBox 8">
            <a:extLst>
              <a:ext uri="{FF2B5EF4-FFF2-40B4-BE49-F238E27FC236}">
                <a16:creationId xmlns:a16="http://schemas.microsoft.com/office/drawing/2014/main" id="{6EC23E1A-460A-4142-8E76-4738CA01CE5F}"/>
              </a:ext>
            </a:extLst>
          </p:cNvPr>
          <p:cNvSpPr txBox="1"/>
          <p:nvPr userDrawn="1"/>
        </p:nvSpPr>
        <p:spPr>
          <a:xfrm>
            <a:off x="8352264" y="6339469"/>
            <a:ext cx="3490331" cy="246221"/>
          </a:xfrm>
          <a:prstGeom prst="rect">
            <a:avLst/>
          </a:prstGeom>
          <a:noFill/>
        </p:spPr>
        <p:txBody>
          <a:bodyPr wrap="square" rtlCol="0">
            <a:spAutoFit/>
          </a:bodyPr>
          <a:lstStyle/>
          <a:p>
            <a:pPr algn="r"/>
            <a:r>
              <a:rPr lang="en-US" sz="1000" dirty="0">
                <a:solidFill>
                  <a:schemeClr val="tx1"/>
                </a:solidFill>
              </a:rPr>
              <a:t>© Cambridge University Press &amp; Assessment 2025</a:t>
            </a:r>
          </a:p>
        </p:txBody>
      </p:sp>
      <p:sp>
        <p:nvSpPr>
          <p:cNvPr id="14" name="TextBox 13">
            <a:extLst>
              <a:ext uri="{FF2B5EF4-FFF2-40B4-BE49-F238E27FC236}">
                <a16:creationId xmlns:a16="http://schemas.microsoft.com/office/drawing/2014/main" id="{677BA4EC-055B-B440-8AF0-B408AC454BCE}"/>
              </a:ext>
            </a:extLst>
          </p:cNvPr>
          <p:cNvSpPr txBox="1"/>
          <p:nvPr userDrawn="1"/>
        </p:nvSpPr>
        <p:spPr>
          <a:xfrm>
            <a:off x="446048" y="6293302"/>
            <a:ext cx="3540861" cy="338554"/>
          </a:xfrm>
          <a:prstGeom prst="rect">
            <a:avLst/>
          </a:prstGeom>
          <a:noFill/>
        </p:spPr>
        <p:txBody>
          <a:bodyPr wrap="square" rtlCol="0">
            <a:spAutoFit/>
          </a:bodyPr>
          <a:lstStyle/>
          <a:p>
            <a:pPr algn="l"/>
            <a:r>
              <a:rPr lang="en-US" sz="1600">
                <a:solidFill>
                  <a:schemeClr val="bg1"/>
                </a:solidFill>
              </a:rPr>
              <a:t>cambridge.org/internationaleducation</a:t>
            </a:r>
          </a:p>
        </p:txBody>
      </p:sp>
      <p:pic>
        <p:nvPicPr>
          <p:cNvPr id="3" name="Picture 2" descr="A white text on a black background&#10;&#10;Description automatically generated">
            <a:extLst>
              <a:ext uri="{FF2B5EF4-FFF2-40B4-BE49-F238E27FC236}">
                <a16:creationId xmlns:a16="http://schemas.microsoft.com/office/drawing/2014/main" id="{59D9E60E-B76F-6764-43E9-BF1F25765C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38" y="3149600"/>
            <a:ext cx="3303434" cy="558800"/>
          </a:xfrm>
          <a:prstGeom prst="rect">
            <a:avLst/>
          </a:prstGeom>
        </p:spPr>
      </p:pic>
    </p:spTree>
    <p:extLst>
      <p:ext uri="{BB962C8B-B14F-4D97-AF65-F5344CB8AC3E}">
        <p14:creationId xmlns:p14="http://schemas.microsoft.com/office/powerpoint/2010/main" val="23728652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4F3CA684-9A68-4EBE-AA4A-247AD4193734}"/>
              </a:ext>
            </a:extLst>
          </p:cNvPr>
          <p:cNvSpPr>
            <a:spLocks noGrp="1"/>
          </p:cNvSpPr>
          <p:nvPr>
            <p:ph idx="1"/>
          </p:nvPr>
        </p:nvSpPr>
        <p:spPr>
          <a:xfrm>
            <a:off x="180000" y="1836000"/>
            <a:ext cx="11623040" cy="4650589"/>
          </a:xfrm>
        </p:spPr>
        <p:txBody>
          <a:bodyPr>
            <a:normAutofit/>
          </a:bodyPr>
          <a:lstStyle>
            <a:lvl1pPr>
              <a:defRPr sz="2400" baseline="0">
                <a:solidFill>
                  <a:schemeClr val="tx1"/>
                </a:solidFill>
                <a:latin typeface="Arial" panose="020B0604020202020204" pitchFamily="34" charset="0"/>
              </a:defRPr>
            </a:lvl1pPr>
            <a:lvl2pPr>
              <a:defRPr sz="2000" baseline="0">
                <a:solidFill>
                  <a:schemeClr val="tx1"/>
                </a:solidFill>
                <a:latin typeface="Arial" panose="020B0604020202020204" pitchFamily="34" charset="0"/>
              </a:defRPr>
            </a:lvl2pPr>
            <a:lvl3pPr>
              <a:defRPr sz="1800" baseline="0">
                <a:solidFill>
                  <a:schemeClr val="tx1"/>
                </a:solidFill>
                <a:latin typeface="Arial" panose="020B0604020202020204" pitchFamily="34" charset="0"/>
              </a:defRPr>
            </a:lvl3pPr>
            <a:lvl4pPr>
              <a:defRPr sz="1600" baseline="0">
                <a:solidFill>
                  <a:schemeClr val="tx1"/>
                </a:solidFill>
                <a:latin typeface="Arial" panose="020B0604020202020204" pitchFamily="34" charset="0"/>
              </a:defRPr>
            </a:lvl4pPr>
            <a:lvl5pPr>
              <a:defRPr sz="1600" baseline="0">
                <a:solidFill>
                  <a:schemeClr val="tx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501739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3C1366"/>
        </a:solidFill>
        <a:effectLst/>
      </p:bgPr>
    </p:bg>
    <p:spTree>
      <p:nvGrpSpPr>
        <p:cNvPr id="1" name=""/>
        <p:cNvGrpSpPr/>
        <p:nvPr/>
      </p:nvGrpSpPr>
      <p:grpSpPr>
        <a:xfrm>
          <a:off x="0" y="0"/>
          <a:ext cx="0" cy="0"/>
          <a:chOff x="0" y="0"/>
          <a:chExt cx="0" cy="0"/>
        </a:xfrm>
      </p:grpSpPr>
      <p:pic>
        <p:nvPicPr>
          <p:cNvPr id="8" name="Picture 7" descr="A blue and white pattern&#10;&#10;Description automatically generated">
            <a:extLst>
              <a:ext uri="{FF2B5EF4-FFF2-40B4-BE49-F238E27FC236}">
                <a16:creationId xmlns:a16="http://schemas.microsoft.com/office/drawing/2014/main" id="{6FB74B52-DB87-5F33-33EC-C222623793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15" t="23615" r="23615" b="23615"/>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4" name="Picture 3" descr="A black background with white dots&#10;&#10;Description automatically generated">
            <a:extLst>
              <a:ext uri="{FF2B5EF4-FFF2-40B4-BE49-F238E27FC236}">
                <a16:creationId xmlns:a16="http://schemas.microsoft.com/office/drawing/2014/main" id="{C9485469-31C3-A712-0653-5EBFD2CCF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3329455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pink">
    <p:bg>
      <p:bgPr>
        <a:solidFill>
          <a:srgbClr val="3C1366"/>
        </a:solidFill>
        <a:effectLst/>
      </p:bgPr>
    </p:bg>
    <p:spTree>
      <p:nvGrpSpPr>
        <p:cNvPr id="1" name=""/>
        <p:cNvGrpSpPr/>
        <p:nvPr/>
      </p:nvGrpSpPr>
      <p:grpSpPr>
        <a:xfrm>
          <a:off x="0" y="0"/>
          <a:ext cx="0" cy="0"/>
          <a:chOff x="0" y="0"/>
          <a:chExt cx="0" cy="0"/>
        </a:xfrm>
      </p:grpSpPr>
      <p:pic>
        <p:nvPicPr>
          <p:cNvPr id="4" name="Picture 3" descr="A purple and white pattern&#10;&#10;Description automatically generated">
            <a:extLst>
              <a:ext uri="{FF2B5EF4-FFF2-40B4-BE49-F238E27FC236}">
                <a16:creationId xmlns:a16="http://schemas.microsoft.com/office/drawing/2014/main" id="{FA516C7D-35D1-8B47-F37C-0355B951B4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685" t="23685" r="23685" b="23685"/>
          <a:stretch/>
        </p:blipFill>
        <p:spPr>
          <a:xfrm>
            <a:off x="162" y="0"/>
            <a:ext cx="12191675" cy="6858000"/>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5" name="Picture 4" descr="A black background with white dots&#10;&#10;Description automatically generated">
            <a:extLst>
              <a:ext uri="{FF2B5EF4-FFF2-40B4-BE49-F238E27FC236}">
                <a16:creationId xmlns:a16="http://schemas.microsoft.com/office/drawing/2014/main" id="{CDA5EC72-6CC3-6002-92E5-81B34FD01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845727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light blue">
    <p:bg>
      <p:bgPr>
        <a:solidFill>
          <a:srgbClr val="1A3A44"/>
        </a:solidFill>
        <a:effectLst/>
      </p:bgPr>
    </p:bg>
    <p:spTree>
      <p:nvGrpSpPr>
        <p:cNvPr id="1" name=""/>
        <p:cNvGrpSpPr/>
        <p:nvPr/>
      </p:nvGrpSpPr>
      <p:grpSpPr>
        <a:xfrm>
          <a:off x="0" y="0"/>
          <a:ext cx="0" cy="0"/>
          <a:chOff x="0" y="0"/>
          <a:chExt cx="0" cy="0"/>
        </a:xfrm>
      </p:grpSpPr>
      <p:pic>
        <p:nvPicPr>
          <p:cNvPr id="4" name="Picture 3" descr="A blue and white pattern&#10;&#10;Description automatically generated">
            <a:extLst>
              <a:ext uri="{FF2B5EF4-FFF2-40B4-BE49-F238E27FC236}">
                <a16:creationId xmlns:a16="http://schemas.microsoft.com/office/drawing/2014/main" id="{DAF966B6-A9FF-8A13-FC9C-AB214487C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6" t="20186" r="20186" b="20186"/>
          <a:stretch/>
        </p:blipFill>
        <p:spPr>
          <a:xfrm>
            <a:off x="0" y="-92"/>
            <a:ext cx="12192000" cy="6858184"/>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2628599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white blue (please use if printing)">
    <p:bg>
      <p:bgPr>
        <a:solidFill>
          <a:srgbClr val="1A3A4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022AE-3739-72F3-EE5A-402168C7BFD7}"/>
              </a:ext>
            </a:extLst>
          </p:cNvPr>
          <p:cNvPicPr>
            <a:picLocks noChangeAspect="1"/>
          </p:cNvPicPr>
          <p:nvPr userDrawn="1"/>
        </p:nvPicPr>
        <p:blipFill rotWithShape="1">
          <a:blip r:embed="rId2"/>
          <a:srcRect l="19621" t="19724" r="19730" b="19615"/>
          <a:stretch/>
        </p:blipFill>
        <p:spPr>
          <a:xfrm>
            <a:off x="0" y="-1"/>
            <a:ext cx="12192000" cy="6858001"/>
          </a:xfrm>
          <a:prstGeom prst="rect">
            <a:avLst/>
          </a:prstGeom>
        </p:spPr>
      </p:pic>
      <p:sp>
        <p:nvSpPr>
          <p:cNvPr id="2" name="Title 1">
            <a:extLst>
              <a:ext uri="{FF2B5EF4-FFF2-40B4-BE49-F238E27FC236}">
                <a16:creationId xmlns:a16="http://schemas.microsoft.com/office/drawing/2014/main" id="{52F9A1FF-FC9A-984D-A4AF-64FF4C817B5D}"/>
              </a:ext>
            </a:extLst>
          </p:cNvPr>
          <p:cNvSpPr>
            <a:spLocks noGrp="1"/>
          </p:cNvSpPr>
          <p:nvPr>
            <p:ph type="title" hasCustomPrompt="1"/>
          </p:nvPr>
        </p:nvSpPr>
        <p:spPr>
          <a:xfrm>
            <a:off x="0" y="2743200"/>
            <a:ext cx="12192000" cy="1226634"/>
          </a:xfrm>
        </p:spPr>
        <p:txBody>
          <a:bodyPr>
            <a:normAutofit/>
          </a:bodyPr>
          <a:lstStyle>
            <a:lvl1pPr algn="ctr">
              <a:defRPr sz="3000">
                <a:solidFill>
                  <a:schemeClr val="tx1"/>
                </a:solidFill>
              </a:defRPr>
            </a:lvl1pPr>
          </a:lstStyle>
          <a:p>
            <a:r>
              <a:rPr lang="en-US"/>
              <a:t>Divider</a:t>
            </a:r>
          </a:p>
        </p:txBody>
      </p:sp>
      <p:pic>
        <p:nvPicPr>
          <p:cNvPr id="3" name="Picture 2" descr="A black background with white dots&#10;&#10;Description automatically generated">
            <a:extLst>
              <a:ext uri="{FF2B5EF4-FFF2-40B4-BE49-F238E27FC236}">
                <a16:creationId xmlns:a16="http://schemas.microsoft.com/office/drawing/2014/main" id="{47BB20BA-627C-E81B-3933-FD8A73B159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Tree>
    <p:extLst>
      <p:ext uri="{BB962C8B-B14F-4D97-AF65-F5344CB8AC3E}">
        <p14:creationId xmlns:p14="http://schemas.microsoft.com/office/powerpoint/2010/main" val="600375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0E33-BAAC-438B-B601-781C03B307C3}"/>
              </a:ext>
            </a:extLst>
          </p:cNvPr>
          <p:cNvSpPr>
            <a:spLocks noGrp="1"/>
          </p:cNvSpPr>
          <p:nvPr>
            <p:ph type="title" hasCustomPrompt="1"/>
          </p:nvPr>
        </p:nvSpPr>
        <p:spPr>
          <a:xfrm>
            <a:off x="180001" y="1008000"/>
            <a:ext cx="11627999" cy="720000"/>
          </a:xfrm>
        </p:spPr>
        <p:txBody>
          <a:bodyPr>
            <a:normAutofit/>
          </a:bodyPr>
          <a:lstStyle>
            <a:lvl1pPr>
              <a:defRPr sz="4000" baseline="0">
                <a:solidFill>
                  <a:schemeClr val="tx1"/>
                </a:solidFill>
                <a:latin typeface="Georgia" panose="02040502050405020303" pitchFamily="18" charset="0"/>
              </a:defRPr>
            </a:lvl1pPr>
          </a:lstStyle>
          <a:p>
            <a:r>
              <a:rPr lang="en-US"/>
              <a:t>Slide title</a:t>
            </a:r>
            <a:endParaRPr lang="en-GB"/>
          </a:p>
        </p:txBody>
      </p:sp>
      <p:pic>
        <p:nvPicPr>
          <p:cNvPr id="6" name="Picture 5" descr="A black background with white dots&#10;&#10;Description automatically generated">
            <a:extLst>
              <a:ext uri="{FF2B5EF4-FFF2-40B4-BE49-F238E27FC236}">
                <a16:creationId xmlns:a16="http://schemas.microsoft.com/office/drawing/2014/main" id="{F3F44B2E-08E6-A082-6909-23CCB6ADB7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632" y="352042"/>
            <a:ext cx="1497987" cy="253141"/>
          </a:xfrm>
          <a:prstGeom prst="rect">
            <a:avLst/>
          </a:prstGeom>
        </p:spPr>
      </p:pic>
      <p:sp>
        <p:nvSpPr>
          <p:cNvPr id="7" name="Chart Placeholder 4">
            <a:extLst>
              <a:ext uri="{FF2B5EF4-FFF2-40B4-BE49-F238E27FC236}">
                <a16:creationId xmlns:a16="http://schemas.microsoft.com/office/drawing/2014/main" id="{2C360B31-6EBE-4CC9-395B-9DC5A901DED8}"/>
              </a:ext>
            </a:extLst>
          </p:cNvPr>
          <p:cNvSpPr>
            <a:spLocks noGrp="1"/>
          </p:cNvSpPr>
          <p:nvPr>
            <p:ph type="chart" sz="quarter" idx="10"/>
          </p:nvPr>
        </p:nvSpPr>
        <p:spPr>
          <a:xfrm>
            <a:off x="175066" y="1836000"/>
            <a:ext cx="11627998" cy="4669575"/>
          </a:xfrm>
        </p:spPr>
        <p:txBody>
          <a:bodyPr/>
          <a:lstStyle/>
          <a:p>
            <a:r>
              <a:rPr lang="en-US"/>
              <a:t>Click icon to add chart</a:t>
            </a:r>
            <a:endParaRPr lang="nl-NL"/>
          </a:p>
        </p:txBody>
      </p:sp>
    </p:spTree>
    <p:extLst>
      <p:ext uri="{BB962C8B-B14F-4D97-AF65-F5344CB8AC3E}">
        <p14:creationId xmlns:p14="http://schemas.microsoft.com/office/powerpoint/2010/main" val="4181354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4ADD2-3EEA-45D7-9095-C5CEC5BF5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8AEB-5E6A-4DD9-8AAE-DF9C6CB7C2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4BF8152-7316-4348-AB6E-33F35D3E8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0B96C-853A-4F26-91B4-F0764DB54639}" type="slidenum">
              <a:rPr lang="en-GB" smtClean="0"/>
              <a:t>‹#›</a:t>
            </a:fld>
            <a:endParaRPr lang="en-GB"/>
          </a:p>
        </p:txBody>
      </p:sp>
    </p:spTree>
    <p:extLst>
      <p:ext uri="{BB962C8B-B14F-4D97-AF65-F5344CB8AC3E}">
        <p14:creationId xmlns:p14="http://schemas.microsoft.com/office/powerpoint/2010/main" val="2853564373"/>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650" r:id="rId4"/>
    <p:sldLayoutId id="2147483686" r:id="rId5"/>
    <p:sldLayoutId id="2147483708" r:id="rId6"/>
    <p:sldLayoutId id="2147483685" r:id="rId7"/>
    <p:sldLayoutId id="2147483720" r:id="rId8"/>
    <p:sldLayoutId id="2147483709" r:id="rId9"/>
    <p:sldLayoutId id="2147483710" r:id="rId10"/>
    <p:sldLayoutId id="2147483711" r:id="rId11"/>
    <p:sldLayoutId id="2147483691" r:id="rId12"/>
    <p:sldLayoutId id="2147483689" r:id="rId13"/>
    <p:sldLayoutId id="2147483716" r:id="rId14"/>
    <p:sldLayoutId id="2147483690" r:id="rId15"/>
    <p:sldLayoutId id="2147483715" r:id="rId16"/>
    <p:sldLayoutId id="2147483692" r:id="rId17"/>
    <p:sldLayoutId id="2147483675" r:id="rId18"/>
    <p:sldLayoutId id="2147483717" r:id="rId19"/>
    <p:sldLayoutId id="2147483652" r:id="rId20"/>
    <p:sldLayoutId id="2147483697" r:id="rId21"/>
    <p:sldLayoutId id="2147483714" r:id="rId22"/>
    <p:sldLayoutId id="2147483695" r:id="rId23"/>
    <p:sldLayoutId id="2147483698" r:id="rId24"/>
    <p:sldLayoutId id="2147483699" r:id="rId25"/>
    <p:sldLayoutId id="2147483700" r:id="rId26"/>
    <p:sldLayoutId id="2147483713" r:id="rId27"/>
    <p:sldLayoutId id="2147483703" r:id="rId28"/>
    <p:sldLayoutId id="2147483701" r:id="rId29"/>
    <p:sldLayoutId id="2147483707" r:id="rId30"/>
    <p:sldLayoutId id="2147483712" r:id="rId31"/>
    <p:sldLayoutId id="2147483684" r:id="rId3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KkaXNvzE4pk"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095" b="8095"/>
          <a:stretch/>
        </p:blipFill>
        <p:spPr>
          <a:xfrm>
            <a:off x="-33513" y="1"/>
            <a:ext cx="12259026" cy="6857999"/>
          </a:xfrm>
        </p:spPr>
      </p:pic>
      <p:sp>
        <p:nvSpPr>
          <p:cNvPr id="4" name="Content Placeholder 3">
            <a:extLst>
              <a:ext uri="{FF2B5EF4-FFF2-40B4-BE49-F238E27FC236}">
                <a16:creationId xmlns:a16="http://schemas.microsoft.com/office/drawing/2014/main" id="{8A3FCDC3-543C-8905-8EB4-3AC0E32FFFFF}"/>
              </a:ext>
            </a:extLst>
          </p:cNvPr>
          <p:cNvSpPr>
            <a:spLocks noGrp="1"/>
          </p:cNvSpPr>
          <p:nvPr>
            <p:ph idx="1"/>
          </p:nvPr>
        </p:nvSpPr>
        <p:spPr>
          <a:xfrm>
            <a:off x="537172" y="3947311"/>
            <a:ext cx="11117656" cy="2824682"/>
          </a:xfrm>
          <a:solidFill>
            <a:srgbClr val="D7FDF5">
              <a:alpha val="89804"/>
            </a:srgbClr>
          </a:solidFill>
          <a:ln>
            <a:solidFill>
              <a:srgbClr val="D7FDF5"/>
            </a:solidFill>
          </a:ln>
        </p:spPr>
        <p:txBody>
          <a:bodyPr vert="horz" lIns="91440" tIns="45720" rIns="91440" bIns="45720" rtlCol="0" anchor="ctr">
            <a:normAutofit/>
          </a:bodyPr>
          <a:lstStyle/>
          <a:p>
            <a:pPr marL="0" indent="0">
              <a:buNone/>
            </a:pPr>
            <a:r>
              <a:rPr lang="en-US" dirty="0"/>
              <a:t>Lesson Objectives:</a:t>
            </a:r>
          </a:p>
          <a:p>
            <a:r>
              <a:rPr lang="en-GB" dirty="0"/>
              <a:t>Describe the named study about HM amnesia (Milner et al)</a:t>
            </a:r>
          </a:p>
          <a:p>
            <a:r>
              <a:rPr lang="en-GB" dirty="0"/>
              <a:t>Explain how the results and conclusion of the study support the argument for the role of amygdala and hippocampus in memory</a:t>
            </a:r>
          </a:p>
          <a:p>
            <a:r>
              <a:rPr lang="en-GB" dirty="0"/>
              <a:t>Explain the argument against the role of amygdala and hippocampus in memory</a:t>
            </a:r>
          </a:p>
          <a:p>
            <a:pPr marL="0" indent="0" algn="ctr">
              <a:buNone/>
            </a:pPr>
            <a:endParaRPr lang="en-GB" dirty="0"/>
          </a:p>
        </p:txBody>
      </p:sp>
    </p:spTree>
    <p:extLst>
      <p:ext uri="{BB962C8B-B14F-4D97-AF65-F5344CB8AC3E}">
        <p14:creationId xmlns:p14="http://schemas.microsoft.com/office/powerpoint/2010/main" val="113097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dirty="0"/>
              <a:t>Starter activity: List some challenges you think psychologists studying brain damage might have.</a:t>
            </a:r>
          </a:p>
        </p:txBody>
      </p:sp>
      <p:pic>
        <p:nvPicPr>
          <p:cNvPr id="9" name="Picture Placeholder 5" descr="A group of kids sitting at desks&#10;&#10;Description automatically generated">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16773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857A8-FEFB-1CE7-3447-A477657416F6}"/>
              </a:ext>
            </a:extLst>
          </p:cNvPr>
          <p:cNvSpPr>
            <a:spLocks noGrp="1"/>
          </p:cNvSpPr>
          <p:nvPr>
            <p:ph type="title"/>
          </p:nvPr>
        </p:nvSpPr>
        <p:spPr>
          <a:xfrm>
            <a:off x="180001" y="1008000"/>
            <a:ext cx="5711999" cy="720000"/>
          </a:xfrm>
        </p:spPr>
        <p:txBody>
          <a:bodyPr anchor="ctr">
            <a:normAutofit/>
          </a:bodyPr>
          <a:lstStyle/>
          <a:p>
            <a:r>
              <a:rPr lang="en-US" dirty="0"/>
              <a:t>Class discussion</a:t>
            </a:r>
            <a:endParaRPr lang="en-GB" dirty="0"/>
          </a:p>
        </p:txBody>
      </p:sp>
      <p:pic>
        <p:nvPicPr>
          <p:cNvPr id="5" name="Picture Placeholder 4">
            <a:extLst>
              <a:ext uri="{FF2B5EF4-FFF2-40B4-BE49-F238E27FC236}">
                <a16:creationId xmlns:a16="http://schemas.microsoft.com/office/drawing/2014/main" id="{7EF1095B-EF23-7953-3429-D90DD89EC281}"/>
              </a:ext>
            </a:extLst>
          </p:cNvPr>
          <p:cNvPicPr>
            <a:picLocks noGrp="1" noChangeAspect="1"/>
          </p:cNvPicPr>
          <p:nvPr>
            <p:ph type="pic" sz="quarter" idx="10"/>
          </p:nvPr>
        </p:nvPicPr>
        <p:blipFill rotWithShape="1">
          <a:blip r:embed="rId2"/>
          <a:srcRect l="15724" r="26942" b="-1"/>
          <a:stretch>
            <a:fillRect/>
          </a:stretch>
        </p:blipFill>
        <p:spPr>
          <a:xfrm>
            <a:off x="6096000" y="10"/>
            <a:ext cx="6095999" cy="6857990"/>
          </a:xfrm>
          <a:prstGeom prst="rect">
            <a:avLst/>
          </a:prstGeom>
          <a:noFill/>
        </p:spPr>
      </p:pic>
      <p:sp>
        <p:nvSpPr>
          <p:cNvPr id="4" name="Content Placeholder 3">
            <a:extLst>
              <a:ext uri="{FF2B5EF4-FFF2-40B4-BE49-F238E27FC236}">
                <a16:creationId xmlns:a16="http://schemas.microsoft.com/office/drawing/2014/main" id="{9F31BEDC-13C9-7154-7D8E-964D57B4F8CA}"/>
              </a:ext>
            </a:extLst>
          </p:cNvPr>
          <p:cNvSpPr>
            <a:spLocks noGrp="1"/>
          </p:cNvSpPr>
          <p:nvPr>
            <p:ph idx="1"/>
          </p:nvPr>
        </p:nvSpPr>
        <p:spPr>
          <a:xfrm>
            <a:off x="180000" y="1811948"/>
            <a:ext cx="5712000" cy="4692104"/>
          </a:xfrm>
        </p:spPr>
        <p:txBody>
          <a:bodyPr>
            <a:normAutofit/>
          </a:bodyPr>
          <a:lstStyle/>
          <a:p>
            <a:pPr marL="0" indent="0">
              <a:buNone/>
            </a:pPr>
            <a:r>
              <a:rPr lang="en-US"/>
              <a:t>Share the challenges you identified.</a:t>
            </a:r>
          </a:p>
          <a:p>
            <a:pPr marL="0" indent="0">
              <a:buNone/>
            </a:pPr>
            <a:endParaRPr lang="en-US"/>
          </a:p>
          <a:p>
            <a:pPr marL="0" indent="0">
              <a:buNone/>
            </a:pPr>
            <a:r>
              <a:rPr lang="en-US"/>
              <a:t>Are any of these ethical?</a:t>
            </a:r>
          </a:p>
          <a:p>
            <a:pPr marL="0" indent="0">
              <a:buNone/>
            </a:pPr>
            <a:endParaRPr lang="en-US"/>
          </a:p>
          <a:p>
            <a:pPr marL="0" indent="0">
              <a:buNone/>
            </a:pPr>
            <a:r>
              <a:rPr lang="en-US"/>
              <a:t>Are any of these practical?</a:t>
            </a:r>
          </a:p>
          <a:p>
            <a:pPr marL="0" indent="0">
              <a:buNone/>
            </a:pPr>
            <a:endParaRPr lang="en-US"/>
          </a:p>
          <a:p>
            <a:pPr marL="0" indent="0">
              <a:buNone/>
            </a:pPr>
            <a:r>
              <a:rPr lang="en-US"/>
              <a:t>How can psychologists work around these challenges?</a:t>
            </a:r>
            <a:endParaRPr lang="en-GB"/>
          </a:p>
        </p:txBody>
      </p:sp>
    </p:spTree>
    <p:extLst>
      <p:ext uri="{BB962C8B-B14F-4D97-AF65-F5344CB8AC3E}">
        <p14:creationId xmlns:p14="http://schemas.microsoft.com/office/powerpoint/2010/main" val="119862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2BF5-092F-1975-C7A7-4732BBDE15B7}"/>
              </a:ext>
            </a:extLst>
          </p:cNvPr>
          <p:cNvSpPr>
            <a:spLocks noGrp="1"/>
          </p:cNvSpPr>
          <p:nvPr>
            <p:ph type="title"/>
          </p:nvPr>
        </p:nvSpPr>
        <p:spPr>
          <a:xfrm>
            <a:off x="180001" y="1008000"/>
            <a:ext cx="11627999" cy="720000"/>
          </a:xfrm>
        </p:spPr>
        <p:txBody>
          <a:bodyPr anchor="ctr">
            <a:normAutofit/>
          </a:bodyPr>
          <a:lstStyle/>
          <a:p>
            <a:r>
              <a:rPr lang="en-US" dirty="0"/>
              <a:t>Named study: HM amnesia (Milner et al)</a:t>
            </a:r>
            <a:endParaRPr lang="en-GB" dirty="0"/>
          </a:p>
        </p:txBody>
      </p:sp>
      <p:sp>
        <p:nvSpPr>
          <p:cNvPr id="3" name="Content Placeholder 2">
            <a:extLst>
              <a:ext uri="{FF2B5EF4-FFF2-40B4-BE49-F238E27FC236}">
                <a16:creationId xmlns:a16="http://schemas.microsoft.com/office/drawing/2014/main" id="{71C1CFD4-2904-39C3-6B35-83381E239497}"/>
              </a:ext>
            </a:extLst>
          </p:cNvPr>
          <p:cNvSpPr>
            <a:spLocks noGrp="1"/>
          </p:cNvSpPr>
          <p:nvPr>
            <p:ph idx="1"/>
          </p:nvPr>
        </p:nvSpPr>
        <p:spPr>
          <a:xfrm>
            <a:off x="180000" y="1836000"/>
            <a:ext cx="11623040" cy="4650589"/>
          </a:xfrm>
        </p:spPr>
        <p:txBody>
          <a:bodyPr>
            <a:normAutofit/>
          </a:bodyPr>
          <a:lstStyle/>
          <a:p>
            <a:pPr marL="0" indent="0">
              <a:buNone/>
            </a:pPr>
            <a:r>
              <a:rPr lang="en-US" b="1"/>
              <a:t>Aim</a:t>
            </a:r>
            <a:r>
              <a:rPr lang="en-US"/>
              <a:t>: To investigate the role of the hippocampus in recall and forming new memories. </a:t>
            </a:r>
          </a:p>
          <a:p>
            <a:pPr marL="0" indent="0">
              <a:buNone/>
            </a:pPr>
            <a:r>
              <a:rPr lang="en-US" b="1"/>
              <a:t>Participants</a:t>
            </a:r>
            <a:r>
              <a:rPr lang="en-US"/>
              <a:t>: ‘HM’, one 41-year-old male from the USA who was experiencing amnesia. </a:t>
            </a:r>
          </a:p>
          <a:p>
            <a:pPr marL="0" indent="0">
              <a:buNone/>
            </a:pPr>
            <a:r>
              <a:rPr lang="en-US" b="1"/>
              <a:t>Procedure</a:t>
            </a:r>
            <a:r>
              <a:rPr lang="en-US"/>
              <a:t>: HM was studied 14 years after undergoing brain surgery to help control seizures. Most of his hippocampus and amygdala had been removed during the surgery. Although the surgery was successful in reducing his seizures, HM started experiencing amnesia. </a:t>
            </a:r>
          </a:p>
          <a:p>
            <a:pPr marL="0" indent="0">
              <a:buNone/>
            </a:pPr>
            <a:r>
              <a:rPr lang="en-US"/>
              <a:t>Researchers studied HM at a research clinic, a medical </a:t>
            </a:r>
            <a:r>
              <a:rPr lang="en-US" err="1"/>
              <a:t>centre</a:t>
            </a:r>
            <a:r>
              <a:rPr lang="en-US"/>
              <a:t> and at his home. They also reported the results of previous testing on HM about his memory and intelligence.</a:t>
            </a:r>
            <a:endParaRPr lang="en-GB"/>
          </a:p>
        </p:txBody>
      </p:sp>
    </p:spTree>
    <p:extLst>
      <p:ext uri="{BB962C8B-B14F-4D97-AF65-F5344CB8AC3E}">
        <p14:creationId xmlns:p14="http://schemas.microsoft.com/office/powerpoint/2010/main" val="18005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CB52B-3924-A73B-F240-89276E94727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E1FB9BB-C24B-A722-5B38-3CB06A391374}"/>
              </a:ext>
            </a:extLst>
          </p:cNvPr>
          <p:cNvSpPr>
            <a:spLocks noGrp="1"/>
          </p:cNvSpPr>
          <p:nvPr>
            <p:ph type="title"/>
          </p:nvPr>
        </p:nvSpPr>
        <p:spPr>
          <a:xfrm>
            <a:off x="180001" y="1008000"/>
            <a:ext cx="11627999" cy="720000"/>
          </a:xfrm>
        </p:spPr>
        <p:txBody>
          <a:bodyPr/>
          <a:lstStyle/>
          <a:p>
            <a:endParaRPr lang="en-US"/>
          </a:p>
        </p:txBody>
      </p:sp>
      <p:sp>
        <p:nvSpPr>
          <p:cNvPr id="3" name="Content Placeholder 2">
            <a:extLst>
              <a:ext uri="{FF2B5EF4-FFF2-40B4-BE49-F238E27FC236}">
                <a16:creationId xmlns:a16="http://schemas.microsoft.com/office/drawing/2014/main" id="{2EDA3BE8-2CC4-92A3-0562-0C726467A36B}"/>
              </a:ext>
            </a:extLst>
          </p:cNvPr>
          <p:cNvSpPr>
            <a:spLocks noGrp="1"/>
          </p:cNvSpPr>
          <p:nvPr>
            <p:ph type="body" sz="quarter" idx="12"/>
          </p:nvPr>
        </p:nvSpPr>
        <p:spPr>
          <a:xfrm>
            <a:off x="174625" y="1836000"/>
            <a:ext cx="11627998" cy="4669575"/>
          </a:xfrm>
        </p:spPr>
        <p:txBody>
          <a:bodyPr>
            <a:normAutofit/>
          </a:bodyPr>
          <a:lstStyle/>
          <a:p>
            <a:pPr marL="0" indent="0">
              <a:buNone/>
            </a:pPr>
            <a:r>
              <a:rPr lang="en-US" sz="2200" b="1"/>
              <a:t>Results</a:t>
            </a:r>
            <a:r>
              <a:rPr lang="en-US" sz="2200"/>
              <a:t>: </a:t>
            </a:r>
          </a:p>
          <a:p>
            <a:pPr marL="457200" lvl="1" indent="0">
              <a:buNone/>
            </a:pPr>
            <a:r>
              <a:rPr lang="en-US" sz="2200"/>
              <a:t>• Tests showed that HM still had a normal level of intelligence and was able to recall childhood events but had difficulty recalling experiences from one to two years before his operation (retrograde amnesia). </a:t>
            </a:r>
          </a:p>
          <a:p>
            <a:pPr marL="457200" lvl="1" indent="0">
              <a:buNone/>
            </a:pPr>
            <a:r>
              <a:rPr lang="en-US" sz="2200"/>
              <a:t>• HM’s ability to form new memories of people, places and events that were new to him since his surgery was severely impaired (anterograde amnesia). For example, in the night, HM would ask the nurse at the research </a:t>
            </a:r>
            <a:r>
              <a:rPr lang="en-US" sz="2200" err="1"/>
              <a:t>centre</a:t>
            </a:r>
            <a:r>
              <a:rPr lang="en-US" sz="2200"/>
              <a:t> how he got there. </a:t>
            </a:r>
          </a:p>
          <a:p>
            <a:pPr marL="457200" lvl="1" indent="0">
              <a:buNone/>
            </a:pPr>
            <a:r>
              <a:rPr lang="en-US" sz="2200"/>
              <a:t>• HM was able to form some simple memories. For example, he showed a small improvement over time in learning to solve a simple maze. This indicated he may be able to learn, but much more slowly and with more errors than people without anterograde amnesia. </a:t>
            </a:r>
          </a:p>
          <a:p>
            <a:pPr marL="0" indent="0">
              <a:buNone/>
            </a:pPr>
            <a:r>
              <a:rPr lang="en-US" sz="2200" b="1"/>
              <a:t>Conclusion</a:t>
            </a:r>
            <a:r>
              <a:rPr lang="en-US" sz="2200"/>
              <a:t>: Brain damage can affect our ability to form new memories and recall past experiences. Evidence from this study indicates the importance of the hippocampus and amygdala in memory and forgetting.</a:t>
            </a:r>
            <a:endParaRPr lang="en-GB" sz="2200"/>
          </a:p>
        </p:txBody>
      </p:sp>
    </p:spTree>
    <p:extLst>
      <p:ext uri="{BB962C8B-B14F-4D97-AF65-F5344CB8AC3E}">
        <p14:creationId xmlns:p14="http://schemas.microsoft.com/office/powerpoint/2010/main" val="287997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3FCDC3-543C-8905-8EB4-3AC0E32FFFFF}"/>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dirty="0"/>
              <a:t>Watch this </a:t>
            </a:r>
            <a:r>
              <a:rPr lang="en-GB" sz="2200" dirty="0">
                <a:hlinkClick r:id="rId2"/>
              </a:rPr>
              <a:t>video</a:t>
            </a:r>
            <a:r>
              <a:rPr lang="en-GB" sz="2200" dirty="0"/>
              <a:t> which explains the case study of HM (named study) and complete your notes on the named study.</a:t>
            </a:r>
          </a:p>
        </p:txBody>
      </p:sp>
      <p:pic>
        <p:nvPicPr>
          <p:cNvPr id="9" name="Picture Placeholder 5">
            <a:extLst>
              <a:ext uri="{FF2B5EF4-FFF2-40B4-BE49-F238E27FC236}">
                <a16:creationId xmlns:a16="http://schemas.microsoft.com/office/drawing/2014/main" id="{6EC199B4-AE9E-D193-1ABE-CD3150FFC3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270" r="1" b="26788"/>
          <a:stretch>
            <a:fillRect/>
          </a:stretch>
        </p:blipFill>
        <p:spPr>
          <a:xfrm>
            <a:off x="180000" y="1836000"/>
            <a:ext cx="11623040" cy="4650589"/>
          </a:xfrm>
          <a:noFill/>
        </p:spPr>
      </p:pic>
    </p:spTree>
    <p:extLst>
      <p:ext uri="{BB962C8B-B14F-4D97-AF65-F5344CB8AC3E}">
        <p14:creationId xmlns:p14="http://schemas.microsoft.com/office/powerpoint/2010/main" val="306192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2052-FB06-EB29-235D-D895AFE80018}"/>
              </a:ext>
            </a:extLst>
          </p:cNvPr>
          <p:cNvSpPr>
            <a:spLocks noGrp="1"/>
          </p:cNvSpPr>
          <p:nvPr>
            <p:ph type="title"/>
          </p:nvPr>
        </p:nvSpPr>
        <p:spPr>
          <a:xfrm>
            <a:off x="180001" y="1008000"/>
            <a:ext cx="11627999" cy="720000"/>
          </a:xfrm>
        </p:spPr>
        <p:txBody>
          <a:bodyPr anchor="ctr">
            <a:normAutofit/>
          </a:bodyPr>
          <a:lstStyle/>
          <a:p>
            <a:r>
              <a:rPr lang="en-US" dirty="0"/>
              <a:t>A</a:t>
            </a:r>
            <a:r>
              <a:rPr lang="en-GB" dirty="0" err="1"/>
              <a:t>rgument</a:t>
            </a:r>
            <a:r>
              <a:rPr lang="en-GB" dirty="0"/>
              <a:t> against</a:t>
            </a:r>
          </a:p>
        </p:txBody>
      </p:sp>
      <p:pic>
        <p:nvPicPr>
          <p:cNvPr id="5" name="Picture Placeholder 4">
            <a:extLst>
              <a:ext uri="{FF2B5EF4-FFF2-40B4-BE49-F238E27FC236}">
                <a16:creationId xmlns:a16="http://schemas.microsoft.com/office/drawing/2014/main" id="{2947D61F-F551-5C9B-C9A2-7E06F86EFCDB}"/>
              </a:ext>
            </a:extLst>
          </p:cNvPr>
          <p:cNvPicPr>
            <a:picLocks noGrp="1" noChangeAspect="1"/>
          </p:cNvPicPr>
          <p:nvPr>
            <p:ph type="pic" sz="quarter" idx="10"/>
          </p:nvPr>
        </p:nvPicPr>
        <p:blipFill>
          <a:blip r:embed="rId2"/>
          <a:srcRect b="32"/>
          <a:stretch>
            <a:fillRect/>
          </a:stretch>
        </p:blipFill>
        <p:spPr>
          <a:xfrm>
            <a:off x="6096001" y="1836000"/>
            <a:ext cx="5712000" cy="4668052"/>
          </a:xfrm>
          <a:prstGeom prst="rect">
            <a:avLst/>
          </a:prstGeom>
          <a:noFill/>
        </p:spPr>
      </p:pic>
      <p:sp>
        <p:nvSpPr>
          <p:cNvPr id="4" name="Content Placeholder 3">
            <a:extLst>
              <a:ext uri="{FF2B5EF4-FFF2-40B4-BE49-F238E27FC236}">
                <a16:creationId xmlns:a16="http://schemas.microsoft.com/office/drawing/2014/main" id="{E1002C61-6357-87F2-E88C-5E97C35CEB53}"/>
              </a:ext>
            </a:extLst>
          </p:cNvPr>
          <p:cNvSpPr>
            <a:spLocks noGrp="1"/>
          </p:cNvSpPr>
          <p:nvPr>
            <p:ph idx="1"/>
          </p:nvPr>
        </p:nvSpPr>
        <p:spPr>
          <a:xfrm>
            <a:off x="180000" y="1811948"/>
            <a:ext cx="5712000" cy="4692104"/>
          </a:xfrm>
        </p:spPr>
        <p:txBody>
          <a:bodyPr>
            <a:normAutofit/>
          </a:bodyPr>
          <a:lstStyle/>
          <a:p>
            <a:r>
              <a:rPr lang="en-US" dirty="0"/>
              <a:t>The HM amnesia study focuses on the hippocampus and the amygdala.</a:t>
            </a:r>
          </a:p>
          <a:p>
            <a:endParaRPr lang="en-US" dirty="0"/>
          </a:p>
          <a:p>
            <a:r>
              <a:rPr lang="en-US" dirty="0"/>
              <a:t>However, other parts of the brain play a role in memory as well.</a:t>
            </a:r>
          </a:p>
          <a:p>
            <a:endParaRPr lang="en-US" dirty="0"/>
          </a:p>
          <a:p>
            <a:r>
              <a:rPr lang="en-US" dirty="0"/>
              <a:t>For example, the cerebral cortex is involved in memory and learning.</a:t>
            </a:r>
          </a:p>
          <a:p>
            <a:endParaRPr lang="en-US" dirty="0"/>
          </a:p>
        </p:txBody>
      </p:sp>
    </p:spTree>
    <p:extLst>
      <p:ext uri="{BB962C8B-B14F-4D97-AF65-F5344CB8AC3E}">
        <p14:creationId xmlns:p14="http://schemas.microsoft.com/office/powerpoint/2010/main" val="248902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427C1-19C5-6236-FD98-A8FE023952A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EBA0A14-7FA1-951F-65DB-AE4B5A2060B1}"/>
              </a:ext>
            </a:extLst>
          </p:cNvPr>
          <p:cNvSpPr>
            <a:spLocks noGrp="1"/>
          </p:cNvSpPr>
          <p:nvPr>
            <p:ph type="title"/>
          </p:nvPr>
        </p:nvSpPr>
        <p:spPr>
          <a:xfrm>
            <a:off x="180001" y="1008000"/>
            <a:ext cx="11627999" cy="720000"/>
          </a:xfrm>
        </p:spPr>
        <p:txBody>
          <a:bodyPr vert="horz" lIns="91440" tIns="45720" rIns="91440" bIns="45720" rtlCol="0" anchor="ctr">
            <a:normAutofit/>
          </a:bodyPr>
          <a:lstStyle/>
          <a:p>
            <a:pPr marL="0" indent="0">
              <a:buNone/>
            </a:pPr>
            <a:r>
              <a:rPr lang="en-GB" sz="2200"/>
              <a:t>Paired activity: Research the location, function and role of the cerebral cortex in memory loss and formation. Write a short summary of your findings.</a:t>
            </a:r>
          </a:p>
        </p:txBody>
      </p:sp>
      <p:pic>
        <p:nvPicPr>
          <p:cNvPr id="9" name="Picture Placeholder 5" descr="A group of kids sitting at desks&#10;&#10;Description automatically generated">
            <a:extLst>
              <a:ext uri="{FF2B5EF4-FFF2-40B4-BE49-F238E27FC236}">
                <a16:creationId xmlns:a16="http://schemas.microsoft.com/office/drawing/2014/main" id="{12DC02F4-6B6B-569F-462B-734034FBE350}"/>
              </a:ext>
            </a:extLst>
          </p:cNvPr>
          <p:cNvPicPr>
            <a:picLocks noGrp="1" noChangeAspect="1"/>
          </p:cNvPicPr>
          <p:nvPr>
            <p:ph idx="1"/>
          </p:nvPr>
        </p:nvPicPr>
        <p:blipFill rotWithShape="1">
          <a:blip r:embed="rId2"/>
          <a:srcRect t="4313" r="1" b="35745"/>
          <a:stretch>
            <a:fillRect/>
          </a:stretch>
        </p:blipFill>
        <p:spPr>
          <a:xfrm>
            <a:off x="180000" y="1836000"/>
            <a:ext cx="11623040" cy="4650589"/>
          </a:xfrm>
          <a:noFill/>
        </p:spPr>
      </p:pic>
    </p:spTree>
    <p:extLst>
      <p:ext uri="{BB962C8B-B14F-4D97-AF65-F5344CB8AC3E}">
        <p14:creationId xmlns:p14="http://schemas.microsoft.com/office/powerpoint/2010/main" val="478250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F9458-FC8E-8E78-5863-C98C25E121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9451A9-88E4-8795-6089-2E2FCF5A203B}"/>
              </a:ext>
            </a:extLst>
          </p:cNvPr>
          <p:cNvSpPr>
            <a:spLocks noGrp="1"/>
          </p:cNvSpPr>
          <p:nvPr>
            <p:ph type="title"/>
          </p:nvPr>
        </p:nvSpPr>
        <p:spPr>
          <a:xfrm>
            <a:off x="180001" y="1008000"/>
            <a:ext cx="11699999" cy="720000"/>
          </a:xfrm>
        </p:spPr>
        <p:txBody>
          <a:bodyPr anchor="ctr">
            <a:normAutofit/>
          </a:bodyPr>
          <a:lstStyle/>
          <a:p>
            <a:r>
              <a:rPr lang="en-US" dirty="0"/>
              <a:t>Check your understanding</a:t>
            </a:r>
            <a:endParaRPr lang="en-GB" dirty="0"/>
          </a:p>
        </p:txBody>
      </p:sp>
      <p:sp>
        <p:nvSpPr>
          <p:cNvPr id="4" name="Content Placeholder 3">
            <a:extLst>
              <a:ext uri="{FF2B5EF4-FFF2-40B4-BE49-F238E27FC236}">
                <a16:creationId xmlns:a16="http://schemas.microsoft.com/office/drawing/2014/main" id="{9DD59BA6-2710-C729-8FB0-1B68970F823D}"/>
              </a:ext>
            </a:extLst>
          </p:cNvPr>
          <p:cNvSpPr>
            <a:spLocks noGrp="1"/>
          </p:cNvSpPr>
          <p:nvPr>
            <p:ph sz="half" idx="1"/>
          </p:nvPr>
        </p:nvSpPr>
        <p:spPr>
          <a:xfrm>
            <a:off x="180000" y="1836000"/>
            <a:ext cx="5760000" cy="4320000"/>
          </a:xfrm>
        </p:spPr>
        <p:txBody>
          <a:bodyPr>
            <a:normAutofit/>
          </a:bodyPr>
          <a:lstStyle/>
          <a:p>
            <a:pPr marL="0" indent="0">
              <a:buNone/>
            </a:pPr>
            <a:r>
              <a:rPr lang="en-GB"/>
              <a:t>Create five multiple choice questions on the HM case study.</a:t>
            </a:r>
          </a:p>
          <a:p>
            <a:pPr marL="0" indent="0">
              <a:buNone/>
            </a:pPr>
            <a:endParaRPr lang="en-GB"/>
          </a:p>
          <a:p>
            <a:pPr marL="0" indent="0">
              <a:buNone/>
            </a:pPr>
            <a:r>
              <a:rPr lang="en-GB"/>
              <a:t>Test a partner on your questions.</a:t>
            </a:r>
          </a:p>
          <a:p>
            <a:pPr marL="0" indent="0">
              <a:buNone/>
            </a:pPr>
            <a:endParaRPr lang="en-GB"/>
          </a:p>
          <a:p>
            <a:pPr marL="0" indent="0">
              <a:buNone/>
            </a:pPr>
            <a:r>
              <a:rPr lang="en-GB"/>
              <a:t>What areas do you both need to review?</a:t>
            </a:r>
          </a:p>
        </p:txBody>
      </p:sp>
      <p:pic>
        <p:nvPicPr>
          <p:cNvPr id="5" name="Picture Placeholder 4">
            <a:extLst>
              <a:ext uri="{FF2B5EF4-FFF2-40B4-BE49-F238E27FC236}">
                <a16:creationId xmlns:a16="http://schemas.microsoft.com/office/drawing/2014/main" id="{46A75C19-2467-C0F2-C44E-29BD65927B7E}"/>
              </a:ext>
            </a:extLst>
          </p:cNvPr>
          <p:cNvPicPr>
            <a:picLocks noGrp="1" noChangeAspect="1"/>
          </p:cNvPicPr>
          <p:nvPr>
            <p:ph sz="half" idx="10"/>
          </p:nvPr>
        </p:nvPicPr>
        <p:blipFill rotWithShape="1">
          <a:blip r:embed="rId2"/>
          <a:srcRect l="14000" r="-1" b="-1"/>
          <a:stretch>
            <a:fillRect/>
          </a:stretch>
        </p:blipFill>
        <p:spPr>
          <a:xfrm>
            <a:off x="6120000" y="1836000"/>
            <a:ext cx="5760000" cy="4320000"/>
          </a:xfrm>
          <a:prstGeom prst="rect">
            <a:avLst/>
          </a:prstGeom>
          <a:noFill/>
        </p:spPr>
      </p:pic>
    </p:spTree>
    <p:extLst>
      <p:ext uri="{BB962C8B-B14F-4D97-AF65-F5344CB8AC3E}">
        <p14:creationId xmlns:p14="http://schemas.microsoft.com/office/powerpoint/2010/main" val="3170809586"/>
      </p:ext>
    </p:extLst>
  </p:cSld>
  <p:clrMapOvr>
    <a:masterClrMapping/>
  </p:clrMapOvr>
</p:sld>
</file>

<file path=ppt/theme/theme1.xml><?xml version="1.0" encoding="utf-8"?>
<a:theme xmlns:a="http://schemas.openxmlformats.org/drawingml/2006/main" name="Office Theme">
  <a:themeElements>
    <a:clrScheme name="Custom 8">
      <a:dk1>
        <a:srgbClr val="252525"/>
      </a:dk1>
      <a:lt1>
        <a:srgbClr val="FFFFFF"/>
      </a:lt1>
      <a:dk2>
        <a:srgbClr val="133844"/>
      </a:dk2>
      <a:lt2>
        <a:srgbClr val="FFFFFF"/>
      </a:lt2>
      <a:accent1>
        <a:srgbClr val="00BDB6"/>
      </a:accent1>
      <a:accent2>
        <a:srgbClr val="CC59AA"/>
      </a:accent2>
      <a:accent3>
        <a:srgbClr val="FACB2E"/>
      </a:accent3>
      <a:accent4>
        <a:srgbClr val="8EE8D8"/>
      </a:accent4>
      <a:accent5>
        <a:srgbClr val="5E0A4F"/>
      </a:accent5>
      <a:accent6>
        <a:srgbClr val="F9DC4E"/>
      </a:accent6>
      <a:hlink>
        <a:srgbClr val="5E0A4F"/>
      </a:hlink>
      <a:folHlink>
        <a:srgbClr val="5E0A4F"/>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s V4" id="{E2A36DA1-4A29-43B8-B8F1-C255D5AABE09}" vid="{2A5C11B6-9CD9-45FF-9CD6-984CCCC0BA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01E6D173B44745BAD39AE974D6443C" ma:contentTypeVersion="24" ma:contentTypeDescription="Create a new document." ma:contentTypeScope="" ma:versionID="6045dea17119aba7415ca31dfdf6aa7a">
  <xsd:schema xmlns:xsd="http://www.w3.org/2001/XMLSchema" xmlns:xs="http://www.w3.org/2001/XMLSchema" xmlns:p="http://schemas.microsoft.com/office/2006/metadata/properties" xmlns:ns2="9ad1216b-cdc1-40e2-a0c2-94597fd44697" xmlns:ns3="c075f540-5f70-45df-a134-17c4911f7fbe" xmlns:ns4="7424b78e-8606-4fd1-9a19-b6b90bbc0a1b" targetNamespace="http://schemas.microsoft.com/office/2006/metadata/properties" ma:root="true" ma:fieldsID="4b8f1f576f578af8c96866fe046776ec" ns2:_="" ns3:_="" ns4:_="">
    <xsd:import namespace="9ad1216b-cdc1-40e2-a0c2-94597fd44697"/>
    <xsd:import namespace="c075f540-5f70-45df-a134-17c4911f7fbe"/>
    <xsd:import namespace="7424b78e-8606-4fd1-9a19-b6b90bbc0a1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2:SharedWithUsers" minOccurs="0"/>
                <xsd:element ref="ns2:SharedWithDetails"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1216b-cdc1-40e2-a0c2-94597fd44697"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75f540-5f70-45df-a134-17c4911f7fbe"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a7882c5b-1fc0-4c64-8edd-3b527906c4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4b78e-8606-4fd1-9a19-b6b90bbc0a1b"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bd6ad62-9026-4c22-97ba-ffd5902a9633}" ma:internalName="TaxCatchAll" ma:showField="CatchAllData" ma:web="9ad1216b-cdc1-40e2-a0c2-94597fd446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424b78e-8606-4fd1-9a19-b6b90bbc0a1b" xsi:nil="true"/>
    <_dlc_DocId xmlns="9ad1216b-cdc1-40e2-a0c2-94597fd44697">7VPTP7ZE6X33-783906844-8017</_dlc_DocId>
    <_dlc_DocIdUrl xmlns="9ad1216b-cdc1-40e2-a0c2-94597fd44697">
      <Url>https://cambridgeorg.sharepoint.com/sites/cie/education/pd/Curriculum_Support/_layouts/15/DocIdRedir.aspx?ID=7VPTP7ZE6X33-783906844-8017</Url>
      <Description>7VPTP7ZE6X33-783906844-8017</Description>
    </_dlc_DocIdUrl>
    <lcf76f155ced4ddcb4097134ff3c332f xmlns="c075f540-5f70-45df-a134-17c4911f7f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51AF88-C67F-4A38-BADD-B70D8B316A09}">
  <ds:schemaRefs>
    <ds:schemaRef ds:uri="http://schemas.microsoft.com/sharepoint/v3/contenttype/forms"/>
  </ds:schemaRefs>
</ds:datastoreItem>
</file>

<file path=customXml/itemProps2.xml><?xml version="1.0" encoding="utf-8"?>
<ds:datastoreItem xmlns:ds="http://schemas.openxmlformats.org/officeDocument/2006/customXml" ds:itemID="{3B36F522-99CC-44C6-897D-F8F89591E08F}">
  <ds:schemaRefs>
    <ds:schemaRef ds:uri="http://schemas.microsoft.com/sharepoint/events"/>
  </ds:schemaRefs>
</ds:datastoreItem>
</file>

<file path=customXml/itemProps3.xml><?xml version="1.0" encoding="utf-8"?>
<ds:datastoreItem xmlns:ds="http://schemas.openxmlformats.org/officeDocument/2006/customXml" ds:itemID="{3EB28920-51F0-4252-B68F-E0E873E4A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d1216b-cdc1-40e2-a0c2-94597fd44697"/>
    <ds:schemaRef ds:uri="c075f540-5f70-45df-a134-17c4911f7fbe"/>
    <ds:schemaRef ds:uri="7424b78e-8606-4fd1-9a19-b6b90bbc0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30E657-8217-4B2F-96A4-D1EE5A57D447}">
  <ds:schemaRefs>
    <ds:schemaRef ds:uri="http://schemas.microsoft.com/office/2006/documentManagement/types"/>
    <ds:schemaRef ds:uri="http://schemas.openxmlformats.org/package/2006/metadata/core-properties"/>
    <ds:schemaRef ds:uri="http://purl.org/dc/elements/1.1/"/>
    <ds:schemaRef ds:uri="http://purl.org/dc/dcmitype/"/>
    <ds:schemaRef ds:uri="c075f540-5f70-45df-a134-17c4911f7fbe"/>
    <ds:schemaRef ds:uri="http://purl.org/dc/terms/"/>
    <ds:schemaRef ds:uri="http://schemas.microsoft.com/office/2006/metadata/properties"/>
    <ds:schemaRef ds:uri="http://schemas.microsoft.com/office/infopath/2007/PartnerControls"/>
    <ds:schemaRef ds:uri="7424b78e-8606-4fd1-9a19-b6b90bbc0a1b"/>
    <ds:schemaRef ds:uri="9ad1216b-cdc1-40e2-a0c2-94597fd44697"/>
    <ds:schemaRef ds:uri="http://www.w3.org/XML/1998/namespace"/>
  </ds:schemaRefs>
</ds:datastoreItem>
</file>

<file path=docMetadata/LabelInfo.xml><?xml version="1.0" encoding="utf-8"?>
<clbl:labelList xmlns:clbl="http://schemas.microsoft.com/office/2020/mipLabelMetadata">
  <clbl:label id="{75d6cc78-71b9-42e6-aa2a-b9889a0f080f}" enabled="0" method="" siteId="{75d6cc78-71b9-42e6-aa2a-b9889a0f080f}" removed="1"/>
</clbl:labelList>
</file>

<file path=docProps/app.xml><?xml version="1.0" encoding="utf-8"?>
<Properties xmlns="http://schemas.openxmlformats.org/officeDocument/2006/extended-properties" xmlns:vt="http://schemas.openxmlformats.org/officeDocument/2006/docPropsVTypes">
  <Template>Schools v4 POT</Template>
  <TotalTime>353</TotalTime>
  <Words>505</Words>
  <Application>Microsoft Office PowerPoint</Application>
  <PresentationFormat>Widescreen</PresentationFormat>
  <Paragraphs>37</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Georgia</vt:lpstr>
      <vt:lpstr>Office Theme</vt:lpstr>
      <vt:lpstr>PowerPoint Presentation</vt:lpstr>
      <vt:lpstr>Starter activity: List some challenges you think psychologists studying brain damage might have.</vt:lpstr>
      <vt:lpstr>Class discussion</vt:lpstr>
      <vt:lpstr>Named study: HM amnesia (Milner et al)</vt:lpstr>
      <vt:lpstr>PowerPoint Presentation</vt:lpstr>
      <vt:lpstr>Watch this video which explains the case study of HM (named study) and complete your notes on the named study.</vt:lpstr>
      <vt:lpstr>Argument against</vt:lpstr>
      <vt:lpstr>Paired activity: Research the location, function and role of the cerebral cortex in memory loss and formation. Write a short summary of your findings.</vt:lpstr>
      <vt:lpstr>Check your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Rebecca</dc:creator>
  <cp:lastModifiedBy>Karolyn Feliciani</cp:lastModifiedBy>
  <cp:revision>16</cp:revision>
  <dcterms:created xsi:type="dcterms:W3CDTF">2023-10-09T12:44:25Z</dcterms:created>
  <dcterms:modified xsi:type="dcterms:W3CDTF">2025-10-15T09:41:31Z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0x0101009601E6D173B44745BAD39AE974D6443C</vt:lpwstr>
  </property>
  <property fmtid="{D5CDD505-2E9C-101B-9397-08002B2CF9AE}" pid="3" name="MediaServiceImageTags">
    <vt:lpwstr/>
  </property>
  <property fmtid="{D5CDD505-2E9C-101B-9397-08002B2CF9AE}" pid="4" name="_dlc_DocIdItemGuid">
    <vt:lpwstr>4900fb6a-49e8-4444-b1de-4e66865e6673</vt:lpwstr>
  </property>
</Properties>
</file>