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3"/>
  </p:notesMasterIdLst>
  <p:handoutMasterIdLst>
    <p:handoutMasterId r:id="rId14"/>
  </p:handoutMasterIdLst>
  <p:sldIdLst>
    <p:sldId id="344" r:id="rId6"/>
    <p:sldId id="298" r:id="rId7"/>
    <p:sldId id="336" r:id="rId8"/>
    <p:sldId id="318" r:id="rId9"/>
    <p:sldId id="333" r:id="rId10"/>
    <p:sldId id="307" r:id="rId11"/>
    <p:sldId id="32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13884A-DA35-4229-9EC8-0FB63571F0BC}" v="3" dt="2025-10-15T09:35:55.1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08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zzie Gauntlett" userId="1dc7c36a1b1a647d" providerId="LiveId" clId="{C1DC5315-D282-429F-B35A-871ABF7A65E8}"/>
    <pc:docChg chg="custSel addSld delSld modSld sldOrd">
      <pc:chgData name="Lizzie Gauntlett" userId="1dc7c36a1b1a647d" providerId="LiveId" clId="{C1DC5315-D282-429F-B35A-871ABF7A65E8}" dt="2025-10-01T11:30:18.652" v="1168" actId="1076"/>
      <pc:docMkLst>
        <pc:docMk/>
      </pc:docMkLst>
      <pc:sldChg chg="del">
        <pc:chgData name="Lizzie Gauntlett" userId="1dc7c36a1b1a647d" providerId="LiveId" clId="{C1DC5315-D282-429F-B35A-871ABF7A65E8}" dt="2025-10-01T11:11:19.398" v="797" actId="47"/>
        <pc:sldMkLst>
          <pc:docMk/>
          <pc:sldMk cId="1537033953" sldId="262"/>
        </pc:sldMkLst>
      </pc:sldChg>
      <pc:sldChg chg="del">
        <pc:chgData name="Lizzie Gauntlett" userId="1dc7c36a1b1a647d" providerId="LiveId" clId="{C1DC5315-D282-429F-B35A-871ABF7A65E8}" dt="2025-10-01T11:11:19.936" v="798" actId="47"/>
        <pc:sldMkLst>
          <pc:docMk/>
          <pc:sldMk cId="3981463505" sldId="280"/>
        </pc:sldMkLst>
      </pc:sldChg>
      <pc:sldChg chg="del">
        <pc:chgData name="Lizzie Gauntlett" userId="1dc7c36a1b1a647d" providerId="LiveId" clId="{C1DC5315-D282-429F-B35A-871ABF7A65E8}" dt="2025-10-01T11:11:21.736" v="801" actId="47"/>
        <pc:sldMkLst>
          <pc:docMk/>
          <pc:sldMk cId="800408383" sldId="289"/>
        </pc:sldMkLst>
      </pc:sldChg>
      <pc:sldChg chg="modSp mod ord">
        <pc:chgData name="Lizzie Gauntlett" userId="1dc7c36a1b1a647d" providerId="LiveId" clId="{C1DC5315-D282-429F-B35A-871ABF7A65E8}" dt="2025-10-01T11:00:41.456" v="201" actId="20577"/>
        <pc:sldMkLst>
          <pc:docMk/>
          <pc:sldMk cId="1677304970" sldId="298"/>
        </pc:sldMkLst>
        <pc:spChg chg="mod">
          <ac:chgData name="Lizzie Gauntlett" userId="1dc7c36a1b1a647d" providerId="LiveId" clId="{C1DC5315-D282-429F-B35A-871ABF7A65E8}" dt="2025-10-01T11:00:41.456" v="201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delSp modSp add del mod">
        <pc:chgData name="Lizzie Gauntlett" userId="1dc7c36a1b1a647d" providerId="LiveId" clId="{C1DC5315-D282-429F-B35A-871ABF7A65E8}" dt="2025-10-01T11:30:18.652" v="1168" actId="1076"/>
        <pc:sldMkLst>
          <pc:docMk/>
          <pc:sldMk cId="2771976208" sldId="307"/>
        </pc:sldMkLst>
        <pc:spChg chg="mod">
          <ac:chgData name="Lizzie Gauntlett" userId="1dc7c36a1b1a647d" providerId="LiveId" clId="{C1DC5315-D282-429F-B35A-871ABF7A65E8}" dt="2025-10-01T11:29:17.023" v="991" actId="114"/>
          <ac:spMkLst>
            <pc:docMk/>
            <pc:sldMk cId="2771976208" sldId="307"/>
            <ac:spMk id="2" creationId="{5E12151D-E29A-FDF0-294D-5091731AA87F}"/>
          </ac:spMkLst>
        </pc:spChg>
        <pc:spChg chg="mod">
          <ac:chgData name="Lizzie Gauntlett" userId="1dc7c36a1b1a647d" providerId="LiveId" clId="{C1DC5315-D282-429F-B35A-871ABF7A65E8}" dt="2025-10-01T11:30:18.652" v="1168" actId="1076"/>
          <ac:spMkLst>
            <pc:docMk/>
            <pc:sldMk cId="2771976208" sldId="307"/>
            <ac:spMk id="4" creationId="{9630AC9F-6198-3171-EC07-9194D7A14AEC}"/>
          </ac:spMkLst>
        </pc:spChg>
      </pc:sldChg>
      <pc:sldChg chg="addSp delSp modSp add del mod">
        <pc:chgData name="Lizzie Gauntlett" userId="1dc7c36a1b1a647d" providerId="LiveId" clId="{C1DC5315-D282-429F-B35A-871ABF7A65E8}" dt="2025-10-01T11:15:42.749" v="870" actId="255"/>
        <pc:sldMkLst>
          <pc:docMk/>
          <pc:sldMk cId="1800512821" sldId="318"/>
        </pc:sldMkLst>
        <pc:spChg chg="mod">
          <ac:chgData name="Lizzie Gauntlett" userId="1dc7c36a1b1a647d" providerId="LiveId" clId="{C1DC5315-D282-429F-B35A-871ABF7A65E8}" dt="2025-10-01T11:13:54.688" v="837" actId="20577"/>
          <ac:spMkLst>
            <pc:docMk/>
            <pc:sldMk cId="1800512821" sldId="318"/>
            <ac:spMk id="2" creationId="{929F2BF5-092F-1975-C7A7-4732BBDE15B7}"/>
          </ac:spMkLst>
        </pc:spChg>
        <pc:spChg chg="mod">
          <ac:chgData name="Lizzie Gauntlett" userId="1dc7c36a1b1a647d" providerId="LiveId" clId="{C1DC5315-D282-429F-B35A-871ABF7A65E8}" dt="2025-10-01T11:15:42.749" v="870" actId="255"/>
          <ac:spMkLst>
            <pc:docMk/>
            <pc:sldMk cId="1800512821" sldId="318"/>
            <ac:spMk id="3" creationId="{71C1CFD4-2904-39C3-6B35-83381E239497}"/>
          </ac:spMkLst>
        </pc:spChg>
      </pc:sldChg>
      <pc:sldChg chg="del">
        <pc:chgData name="Lizzie Gauntlett" userId="1dc7c36a1b1a647d" providerId="LiveId" clId="{C1DC5315-D282-429F-B35A-871ABF7A65E8}" dt="2025-10-01T11:11:20.228" v="799" actId="47"/>
        <pc:sldMkLst>
          <pc:docMk/>
          <pc:sldMk cId="3028459615" sldId="319"/>
        </pc:sldMkLst>
      </pc:sldChg>
      <pc:sldChg chg="modSp mod ord">
        <pc:chgData name="Lizzie Gauntlett" userId="1dc7c36a1b1a647d" providerId="LiveId" clId="{C1DC5315-D282-429F-B35A-871ABF7A65E8}" dt="2025-10-01T11:17:18.923" v="873" actId="20577"/>
        <pc:sldMkLst>
          <pc:docMk/>
          <pc:sldMk cId="2489020089" sldId="322"/>
        </pc:sldMkLst>
        <pc:spChg chg="mod">
          <ac:chgData name="Lizzie Gauntlett" userId="1dc7c36a1b1a647d" providerId="LiveId" clId="{C1DC5315-D282-429F-B35A-871ABF7A65E8}" dt="2025-10-01T11:11:12.659" v="786" actId="20577"/>
          <ac:spMkLst>
            <pc:docMk/>
            <pc:sldMk cId="2489020089" sldId="322"/>
            <ac:spMk id="2" creationId="{9DB82052-FB06-EB29-235D-D895AFE80018}"/>
          </ac:spMkLst>
        </pc:spChg>
        <pc:spChg chg="mod">
          <ac:chgData name="Lizzie Gauntlett" userId="1dc7c36a1b1a647d" providerId="LiveId" clId="{C1DC5315-D282-429F-B35A-871ABF7A65E8}" dt="2025-10-01T11:17:18.923" v="873" actId="20577"/>
          <ac:spMkLst>
            <pc:docMk/>
            <pc:sldMk cId="2489020089" sldId="322"/>
            <ac:spMk id="4" creationId="{E1002C61-6357-87F2-E88C-5E97C35CEB53}"/>
          </ac:spMkLst>
        </pc:spChg>
      </pc:sldChg>
      <pc:sldChg chg="modSp mod ord">
        <pc:chgData name="Lizzie Gauntlett" userId="1dc7c36a1b1a647d" providerId="LiveId" clId="{C1DC5315-D282-429F-B35A-871ABF7A65E8}" dt="2025-10-01T11:03:41.452" v="756" actId="20577"/>
        <pc:sldMkLst>
          <pc:docMk/>
          <pc:sldMk cId="1198625482" sldId="333"/>
        </pc:sldMkLst>
        <pc:spChg chg="mod">
          <ac:chgData name="Lizzie Gauntlett" userId="1dc7c36a1b1a647d" providerId="LiveId" clId="{C1DC5315-D282-429F-B35A-871ABF7A65E8}" dt="2025-10-01T11:01:37.003" v="396" actId="20577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Lizzie Gauntlett" userId="1dc7c36a1b1a647d" providerId="LiveId" clId="{C1DC5315-D282-429F-B35A-871ABF7A65E8}" dt="2025-10-01T11:03:41.452" v="756" actId="20577"/>
          <ac:spMkLst>
            <pc:docMk/>
            <pc:sldMk cId="1198625482" sldId="333"/>
            <ac:spMk id="4" creationId="{9F31BEDC-13C9-7154-7D8E-964D57B4F8CA}"/>
          </ac:spMkLst>
        </pc:spChg>
      </pc:sldChg>
      <pc:sldChg chg="modSp mod ord">
        <pc:chgData name="Lizzie Gauntlett" userId="1dc7c36a1b1a647d" providerId="LiveId" clId="{C1DC5315-D282-429F-B35A-871ABF7A65E8}" dt="2025-10-01T11:01:16.721" v="372" actId="20577"/>
        <pc:sldMkLst>
          <pc:docMk/>
          <pc:sldMk cId="3061927069" sldId="336"/>
        </pc:sldMkLst>
        <pc:spChg chg="mod">
          <ac:chgData name="Lizzie Gauntlett" userId="1dc7c36a1b1a647d" providerId="LiveId" clId="{C1DC5315-D282-429F-B35A-871ABF7A65E8}" dt="2025-10-01T11:01:16.721" v="372" actId="20577"/>
          <ac:spMkLst>
            <pc:docMk/>
            <pc:sldMk cId="3061927069" sldId="336"/>
            <ac:spMk id="4" creationId="{8A3FCDC3-543C-8905-8EB4-3AC0E32FFFFF}"/>
          </ac:spMkLst>
        </pc:spChg>
      </pc:sldChg>
      <pc:sldChg chg="del">
        <pc:chgData name="Lizzie Gauntlett" userId="1dc7c36a1b1a647d" providerId="LiveId" clId="{C1DC5315-D282-429F-B35A-871ABF7A65E8}" dt="2025-10-01T11:11:18.786" v="796" actId="47"/>
        <pc:sldMkLst>
          <pc:docMk/>
          <pc:sldMk cId="3570437207" sldId="337"/>
        </pc:sldMkLst>
      </pc:sldChg>
      <pc:sldChg chg="modSp mod">
        <pc:chgData name="Lizzie Gauntlett" userId="1dc7c36a1b1a647d" providerId="LiveId" clId="{C1DC5315-D282-429F-B35A-871ABF7A65E8}" dt="2025-10-01T11:00:20.476" v="119" actId="20577"/>
        <pc:sldMkLst>
          <pc:docMk/>
          <pc:sldMk cId="2185037172" sldId="338"/>
        </pc:sldMkLst>
        <pc:spChg chg="mod">
          <ac:chgData name="Lizzie Gauntlett" userId="1dc7c36a1b1a647d" providerId="LiveId" clId="{C1DC5315-D282-429F-B35A-871ABF7A65E8}" dt="2025-10-01T11:00:20.476" v="119" actId="20577"/>
          <ac:spMkLst>
            <pc:docMk/>
            <pc:sldMk cId="2185037172" sldId="338"/>
            <ac:spMk id="3" creationId="{F309D4D4-9F86-BBA8-0786-7D77D861BB5E}"/>
          </ac:spMkLst>
        </pc:spChg>
      </pc:sldChg>
    </pc:docChg>
  </pc:docChgLst>
  <pc:docChgLst>
    <pc:chgData name="Karolyn Feliciani" userId="4076af5d-4c02-40b8-bc9d-56f6c404e751" providerId="ADAL" clId="{7C13884A-DA35-4229-9EC8-0FB63571F0BC}"/>
    <pc:docChg chg="custSel addSld delSld modSld">
      <pc:chgData name="Karolyn Feliciani" userId="4076af5d-4c02-40b8-bc9d-56f6c404e751" providerId="ADAL" clId="{7C13884A-DA35-4229-9EC8-0FB63571F0BC}" dt="2025-10-15T09:38:09.102" v="53" actId="20577"/>
      <pc:docMkLst>
        <pc:docMk/>
      </pc:docMkLst>
      <pc:sldChg chg="modSp mod modClrScheme chgLayout">
        <pc:chgData name="Karolyn Feliciani" userId="4076af5d-4c02-40b8-bc9d-56f6c404e751" providerId="ADAL" clId="{7C13884A-DA35-4229-9EC8-0FB63571F0BC}" dt="2025-10-15T09:34:10.088" v="12" actId="20577"/>
        <pc:sldMkLst>
          <pc:docMk/>
          <pc:sldMk cId="1677304970" sldId="298"/>
        </pc:sldMkLst>
        <pc:spChg chg="mod">
          <ac:chgData name="Karolyn Feliciani" userId="4076af5d-4c02-40b8-bc9d-56f6c404e751" providerId="ADAL" clId="{7C13884A-DA35-4229-9EC8-0FB63571F0BC}" dt="2025-10-15T09:34:10.088" v="12" actId="20577"/>
          <ac:spMkLst>
            <pc:docMk/>
            <pc:sldMk cId="1677304970" sldId="298"/>
            <ac:spMk id="4" creationId="{8A3FCDC3-543C-8905-8EB4-3AC0E32FFFFF}"/>
          </ac:spMkLst>
        </pc:spChg>
        <pc:picChg chg="mod ord">
          <ac:chgData name="Karolyn Feliciani" userId="4076af5d-4c02-40b8-bc9d-56f6c404e751" providerId="ADAL" clId="{7C13884A-DA35-4229-9EC8-0FB63571F0BC}" dt="2025-10-15T09:34:06.777" v="11" actId="26606"/>
          <ac:picMkLst>
            <pc:docMk/>
            <pc:sldMk cId="1677304970" sldId="298"/>
            <ac:picMk id="9" creationId="{6EC199B4-AE9E-D193-1ABE-CD3150FFC3C1}"/>
          </ac:picMkLst>
        </pc:picChg>
      </pc:sldChg>
      <pc:sldChg chg="addSp delSp modSp mod modClrScheme chgLayout">
        <pc:chgData name="Karolyn Feliciani" userId="4076af5d-4c02-40b8-bc9d-56f6c404e751" providerId="ADAL" clId="{7C13884A-DA35-4229-9EC8-0FB63571F0BC}" dt="2025-10-15T09:37:49.521" v="49" actId="1076"/>
        <pc:sldMkLst>
          <pc:docMk/>
          <pc:sldMk cId="2771976208" sldId="307"/>
        </pc:sldMkLst>
        <pc:spChg chg="mod ord">
          <ac:chgData name="Karolyn Feliciani" userId="4076af5d-4c02-40b8-bc9d-56f6c404e751" providerId="ADAL" clId="{7C13884A-DA35-4229-9EC8-0FB63571F0BC}" dt="2025-10-15T09:37:49.521" v="49" actId="1076"/>
          <ac:spMkLst>
            <pc:docMk/>
            <pc:sldMk cId="2771976208" sldId="307"/>
            <ac:spMk id="2" creationId="{5E12151D-E29A-FDF0-294D-5091731AA87F}"/>
          </ac:spMkLst>
        </pc:spChg>
        <pc:spChg chg="del mod">
          <ac:chgData name="Karolyn Feliciani" userId="4076af5d-4c02-40b8-bc9d-56f6c404e751" providerId="ADAL" clId="{7C13884A-DA35-4229-9EC8-0FB63571F0BC}" dt="2025-10-15T09:35:49.894" v="28" actId="21"/>
          <ac:spMkLst>
            <pc:docMk/>
            <pc:sldMk cId="2771976208" sldId="307"/>
            <ac:spMk id="4" creationId="{9630AC9F-6198-3171-EC07-9194D7A14AEC}"/>
          </ac:spMkLst>
        </pc:spChg>
        <pc:spChg chg="add del mod">
          <ac:chgData name="Karolyn Feliciani" userId="4076af5d-4c02-40b8-bc9d-56f6c404e751" providerId="ADAL" clId="{7C13884A-DA35-4229-9EC8-0FB63571F0BC}" dt="2025-10-15T09:36:15.529" v="35" actId="21"/>
          <ac:spMkLst>
            <pc:docMk/>
            <pc:sldMk cId="2771976208" sldId="307"/>
            <ac:spMk id="5" creationId="{B26AA58E-98B9-C743-2C42-6BA638A9853B}"/>
          </ac:spMkLst>
        </pc:spChg>
        <pc:spChg chg="add mod">
          <ac:chgData name="Karolyn Feliciani" userId="4076af5d-4c02-40b8-bc9d-56f6c404e751" providerId="ADAL" clId="{7C13884A-DA35-4229-9EC8-0FB63571F0BC}" dt="2025-10-15T09:37:43.752" v="48" actId="27636"/>
          <ac:spMkLst>
            <pc:docMk/>
            <pc:sldMk cId="2771976208" sldId="307"/>
            <ac:spMk id="7" creationId="{9630AC9F-6198-3171-EC07-9194D7A14AEC}"/>
          </ac:spMkLst>
        </pc:spChg>
        <pc:picChg chg="add mod ord">
          <ac:chgData name="Karolyn Feliciani" userId="4076af5d-4c02-40b8-bc9d-56f6c404e751" providerId="ADAL" clId="{7C13884A-DA35-4229-9EC8-0FB63571F0BC}" dt="2025-10-15T09:36:21.779" v="36" actId="1076"/>
          <ac:picMkLst>
            <pc:docMk/>
            <pc:sldMk cId="2771976208" sldId="307"/>
            <ac:picMk id="6" creationId="{1774B7C2-1CED-58F0-E50B-100A2C491C9D}"/>
          </ac:picMkLst>
        </pc:picChg>
      </pc:sldChg>
      <pc:sldChg chg="addSp modSp mod modMedia modClrScheme chgLayout">
        <pc:chgData name="Karolyn Feliciani" userId="4076af5d-4c02-40b8-bc9d-56f6c404e751" providerId="ADAL" clId="{7C13884A-DA35-4229-9EC8-0FB63571F0BC}" dt="2025-10-15T09:34:30.717" v="17"/>
        <pc:sldMkLst>
          <pc:docMk/>
          <pc:sldMk cId="1800512821" sldId="318"/>
        </pc:sldMkLst>
        <pc:spChg chg="mod">
          <ac:chgData name="Karolyn Feliciani" userId="4076af5d-4c02-40b8-bc9d-56f6c404e751" providerId="ADAL" clId="{7C13884A-DA35-4229-9EC8-0FB63571F0BC}" dt="2025-10-15T09:34:30.100" v="15" actId="26606"/>
          <ac:spMkLst>
            <pc:docMk/>
            <pc:sldMk cId="1800512821" sldId="318"/>
            <ac:spMk id="2" creationId="{929F2BF5-092F-1975-C7A7-4732BBDE15B7}"/>
          </ac:spMkLst>
        </pc:spChg>
        <pc:spChg chg="mod">
          <ac:chgData name="Karolyn Feliciani" userId="4076af5d-4c02-40b8-bc9d-56f6c404e751" providerId="ADAL" clId="{7C13884A-DA35-4229-9EC8-0FB63571F0BC}" dt="2025-10-15T09:34:30.100" v="15" actId="26606"/>
          <ac:spMkLst>
            <pc:docMk/>
            <pc:sldMk cId="1800512821" sldId="318"/>
            <ac:spMk id="3" creationId="{71C1CFD4-2904-39C3-6B35-83381E239497}"/>
          </ac:spMkLst>
        </pc:spChg>
        <pc:picChg chg="add mod">
          <ac:chgData name="Karolyn Feliciani" userId="4076af5d-4c02-40b8-bc9d-56f6c404e751" providerId="ADAL" clId="{7C13884A-DA35-4229-9EC8-0FB63571F0BC}" dt="2025-10-15T09:34:30.717" v="17"/>
          <ac:picMkLst>
            <pc:docMk/>
            <pc:sldMk cId="1800512821" sldId="318"/>
            <ac:picMk id="5" creationId="{E438BD88-ED2E-00AC-531D-BB1FDD98621C}"/>
          </ac:picMkLst>
        </pc:picChg>
      </pc:sldChg>
      <pc:sldChg chg="modSp mod modClrScheme chgLayout">
        <pc:chgData name="Karolyn Feliciani" userId="4076af5d-4c02-40b8-bc9d-56f6c404e751" providerId="ADAL" clId="{7C13884A-DA35-4229-9EC8-0FB63571F0BC}" dt="2025-10-15T09:38:09.102" v="53" actId="20577"/>
        <pc:sldMkLst>
          <pc:docMk/>
          <pc:sldMk cId="2489020089" sldId="322"/>
        </pc:sldMkLst>
        <pc:spChg chg="mod ord">
          <ac:chgData name="Karolyn Feliciani" userId="4076af5d-4c02-40b8-bc9d-56f6c404e751" providerId="ADAL" clId="{7C13884A-DA35-4229-9EC8-0FB63571F0BC}" dt="2025-10-15T09:38:01.685" v="50" actId="26606"/>
          <ac:spMkLst>
            <pc:docMk/>
            <pc:sldMk cId="2489020089" sldId="322"/>
            <ac:spMk id="2" creationId="{9DB82052-FB06-EB29-235D-D895AFE80018}"/>
          </ac:spMkLst>
        </pc:spChg>
        <pc:spChg chg="mod">
          <ac:chgData name="Karolyn Feliciani" userId="4076af5d-4c02-40b8-bc9d-56f6c404e751" providerId="ADAL" clId="{7C13884A-DA35-4229-9EC8-0FB63571F0BC}" dt="2025-10-15T09:38:09.102" v="53" actId="20577"/>
          <ac:spMkLst>
            <pc:docMk/>
            <pc:sldMk cId="2489020089" sldId="322"/>
            <ac:spMk id="4" creationId="{E1002C61-6357-87F2-E88C-5E97C35CEB53}"/>
          </ac:spMkLst>
        </pc:spChg>
        <pc:picChg chg="mod">
          <ac:chgData name="Karolyn Feliciani" userId="4076af5d-4c02-40b8-bc9d-56f6c404e751" providerId="ADAL" clId="{7C13884A-DA35-4229-9EC8-0FB63571F0BC}" dt="2025-10-15T09:38:01.685" v="50" actId="26606"/>
          <ac:picMkLst>
            <pc:docMk/>
            <pc:sldMk cId="2489020089" sldId="322"/>
            <ac:picMk id="5" creationId="{2947D61F-F551-5C9B-C9A2-7E06F86EFCDB}"/>
          </ac:picMkLst>
        </pc:picChg>
      </pc:sldChg>
      <pc:sldChg chg="modSp mod modClrScheme chgLayout">
        <pc:chgData name="Karolyn Feliciani" userId="4076af5d-4c02-40b8-bc9d-56f6c404e751" providerId="ADAL" clId="{7C13884A-DA35-4229-9EC8-0FB63571F0BC}" dt="2025-10-15T09:34:55.534" v="20" actId="20577"/>
        <pc:sldMkLst>
          <pc:docMk/>
          <pc:sldMk cId="1198625482" sldId="333"/>
        </pc:sldMkLst>
        <pc:spChg chg="mod">
          <ac:chgData name="Karolyn Feliciani" userId="4076af5d-4c02-40b8-bc9d-56f6c404e751" providerId="ADAL" clId="{7C13884A-DA35-4229-9EC8-0FB63571F0BC}" dt="2025-10-15T09:34:43.523" v="18" actId="26606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Karolyn Feliciani" userId="4076af5d-4c02-40b8-bc9d-56f6c404e751" providerId="ADAL" clId="{7C13884A-DA35-4229-9EC8-0FB63571F0BC}" dt="2025-10-15T09:34:55.534" v="20" actId="20577"/>
          <ac:spMkLst>
            <pc:docMk/>
            <pc:sldMk cId="1198625482" sldId="333"/>
            <ac:spMk id="4" creationId="{9F31BEDC-13C9-7154-7D8E-964D57B4F8CA}"/>
          </ac:spMkLst>
        </pc:spChg>
        <pc:picChg chg="mod ord">
          <ac:chgData name="Karolyn Feliciani" userId="4076af5d-4c02-40b8-bc9d-56f6c404e751" providerId="ADAL" clId="{7C13884A-DA35-4229-9EC8-0FB63571F0BC}" dt="2025-10-15T09:34:43.523" v="18" actId="26606"/>
          <ac:picMkLst>
            <pc:docMk/>
            <pc:sldMk cId="1198625482" sldId="333"/>
            <ac:picMk id="5" creationId="{7EF1095B-EF23-7953-3429-D90DD89EC281}"/>
          </ac:picMkLst>
        </pc:picChg>
      </pc:sldChg>
      <pc:sldChg chg="modSp mod modClrScheme chgLayout">
        <pc:chgData name="Karolyn Feliciani" userId="4076af5d-4c02-40b8-bc9d-56f6c404e751" providerId="ADAL" clId="{7C13884A-DA35-4229-9EC8-0FB63571F0BC}" dt="2025-10-15T09:34:24.257" v="14" actId="20577"/>
        <pc:sldMkLst>
          <pc:docMk/>
          <pc:sldMk cId="3061927069" sldId="336"/>
        </pc:sldMkLst>
        <pc:spChg chg="mod">
          <ac:chgData name="Karolyn Feliciani" userId="4076af5d-4c02-40b8-bc9d-56f6c404e751" providerId="ADAL" clId="{7C13884A-DA35-4229-9EC8-0FB63571F0BC}" dt="2025-10-15T09:34:24.257" v="14" actId="20577"/>
          <ac:spMkLst>
            <pc:docMk/>
            <pc:sldMk cId="3061927069" sldId="336"/>
            <ac:spMk id="4" creationId="{8A3FCDC3-543C-8905-8EB4-3AC0E32FFFFF}"/>
          </ac:spMkLst>
        </pc:spChg>
        <pc:picChg chg="mod ord">
          <ac:chgData name="Karolyn Feliciani" userId="4076af5d-4c02-40b8-bc9d-56f6c404e751" providerId="ADAL" clId="{7C13884A-DA35-4229-9EC8-0FB63571F0BC}" dt="2025-10-15T09:34:18.157" v="13" actId="26606"/>
          <ac:picMkLst>
            <pc:docMk/>
            <pc:sldMk cId="3061927069" sldId="336"/>
            <ac:picMk id="9" creationId="{6EC199B4-AE9E-D193-1ABE-CD3150FFC3C1}"/>
          </ac:picMkLst>
        </pc:picChg>
      </pc:sldChg>
      <pc:sldChg chg="del">
        <pc:chgData name="Karolyn Feliciani" userId="4076af5d-4c02-40b8-bc9d-56f6c404e751" providerId="ADAL" clId="{7C13884A-DA35-4229-9EC8-0FB63571F0BC}" dt="2025-10-15T09:33:58.919" v="10" actId="2696"/>
        <pc:sldMkLst>
          <pc:docMk/>
          <pc:sldMk cId="2185037172" sldId="338"/>
        </pc:sldMkLst>
      </pc:sldChg>
      <pc:sldChg chg="modSp add mod">
        <pc:chgData name="Karolyn Feliciani" userId="4076af5d-4c02-40b8-bc9d-56f6c404e751" providerId="ADAL" clId="{7C13884A-DA35-4229-9EC8-0FB63571F0BC}" dt="2025-10-15T09:33:51.380" v="9" actId="14100"/>
        <pc:sldMkLst>
          <pc:docMk/>
          <pc:sldMk cId="1130971648" sldId="344"/>
        </pc:sldMkLst>
        <pc:spChg chg="mod">
          <ac:chgData name="Karolyn Feliciani" userId="4076af5d-4c02-40b8-bc9d-56f6c404e751" providerId="ADAL" clId="{7C13884A-DA35-4229-9EC8-0FB63571F0BC}" dt="2025-10-15T09:33:51.380" v="9" actId="14100"/>
          <ac:spMkLst>
            <pc:docMk/>
            <pc:sldMk cId="1130971648" sldId="344"/>
            <ac:spMk id="4" creationId="{8A3FCDC3-543C-8905-8EB4-3AC0E32FFFF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yYUImmcq-bc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273237"/>
            <a:ext cx="11117656" cy="2498756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GB" dirty="0"/>
              <a:t>Describe the role of different parts of the brain in memory and forgetting</a:t>
            </a:r>
          </a:p>
          <a:p>
            <a:r>
              <a:rPr lang="en-GB" dirty="0"/>
              <a:t>Explain the effect of damage to the limbic system</a:t>
            </a:r>
          </a:p>
          <a:p>
            <a:r>
              <a:rPr lang="en-GB" dirty="0"/>
              <a:t>Apply knowledge of the role of parts of the brain to explain memory and forgetting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sz="2500" dirty="0"/>
              <a:t>Starter activity: Read through or review your project ready for presentation.</a:t>
            </a:r>
          </a:p>
        </p:txBody>
      </p:sp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313" r="1" b="35745"/>
          <a:stretch>
            <a:fillRect/>
          </a:stretch>
        </p:blipFill>
        <p:spPr>
          <a:xfrm>
            <a:off x="180000" y="1836000"/>
            <a:ext cx="11623040" cy="4650589"/>
          </a:xfrm>
          <a:noFill/>
        </p:spPr>
      </p:pic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sz="2200" dirty="0"/>
              <a:t>Each group will have five minutes to present their project. Make notes on the role of each part of the brain, its location, function, role in memory and forgetting.</a:t>
            </a:r>
          </a:p>
        </p:txBody>
      </p:sp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0" r="1" b="26788"/>
          <a:stretch>
            <a:fillRect/>
          </a:stretch>
        </p:blipFill>
        <p:spPr>
          <a:xfrm>
            <a:off x="180000" y="1836000"/>
            <a:ext cx="11623040" cy="4650589"/>
          </a:xfrm>
          <a:noFill/>
        </p:spPr>
      </p:pic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 descr="3D Rendering Of The Brain">
            <a:extLst>
              <a:ext uri="{FF2B5EF4-FFF2-40B4-BE49-F238E27FC236}">
                <a16:creationId xmlns:a16="http://schemas.microsoft.com/office/drawing/2014/main" id="{E438BD88-ED2E-00AC-531D-BB1FDD9862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5768" r="24089" b="-1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9F2BF5-092F-1975-C7A7-4732BBDE1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1108800"/>
            <a:ext cx="5580000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Reflections on presentations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1CFD4-2904-39C3-6B35-83381E239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/>
              <a:t>Questions to reflect on:</a:t>
            </a:r>
            <a:endParaRPr lang="en-US"/>
          </a:p>
          <a:p>
            <a:r>
              <a:rPr lang="en-US"/>
              <a:t>Which brain parts did the group focus on?</a:t>
            </a:r>
          </a:p>
          <a:p>
            <a:r>
              <a:rPr lang="en-US"/>
              <a:t>How does damage to this area affect memory formation or memory loss?</a:t>
            </a:r>
          </a:p>
          <a:p>
            <a:r>
              <a:rPr lang="en-US"/>
              <a:t>Can the brain compensate if this area is damaged? </a:t>
            </a:r>
          </a:p>
        </p:txBody>
      </p:sp>
    </p:spTree>
    <p:extLst>
      <p:ext uri="{BB962C8B-B14F-4D97-AF65-F5344CB8AC3E}">
        <p14:creationId xmlns:p14="http://schemas.microsoft.com/office/powerpoint/2010/main" val="180051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99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The limbic system</a:t>
            </a:r>
            <a:endParaRPr lang="en-GB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390" r="12609" b="-1"/>
          <a:stretch>
            <a:fillRect/>
          </a:stretch>
        </p:blipFill>
        <p:spPr>
          <a:xfrm>
            <a:off x="180000" y="1836000"/>
            <a:ext cx="5760000" cy="432000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amygdala and hippocampus are both parts of the limbic system in the brain.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is important background information for the named study about HM amnesia (Milner et al).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Watch this </a:t>
            </a:r>
            <a:r>
              <a:rPr lang="en-US" dirty="0">
                <a:hlinkClick r:id="rId3"/>
              </a:rPr>
              <a:t>video</a:t>
            </a:r>
            <a:r>
              <a:rPr lang="en-US" dirty="0"/>
              <a:t> which explains the role of the limbic system.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mputer Generated Lights">
            <a:extLst>
              <a:ext uri="{FF2B5EF4-FFF2-40B4-BE49-F238E27FC236}">
                <a16:creationId xmlns:a16="http://schemas.microsoft.com/office/drawing/2014/main" id="{1774B7C2-1CED-58F0-E50B-100A2C491C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448" b="-3"/>
          <a:stretch>
            <a:fillRect/>
          </a:stretch>
        </p:blipFill>
        <p:spPr>
          <a:xfrm>
            <a:off x="6300002" y="921505"/>
            <a:ext cx="5712000" cy="4668052"/>
          </a:xfrm>
          <a:prstGeom prst="rect">
            <a:avLst/>
          </a:prstGeom>
          <a:noFill/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12151D-E29A-FDF0-294D-5091731AA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000" y="1232793"/>
            <a:ext cx="5712000" cy="1746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N</a:t>
            </a:r>
            <a:r>
              <a:rPr lang="en-GB" sz="2800" dirty="0" err="1"/>
              <a:t>adia</a:t>
            </a:r>
            <a:r>
              <a:rPr lang="en-GB" sz="2800" dirty="0"/>
              <a:t> has experienced brain damage from an illness. She has difficulty learning her way to a new school.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630AC9F-6198-3171-EC07-9194D7A14AEC}"/>
              </a:ext>
            </a:extLst>
          </p:cNvPr>
          <p:cNvSpPr txBox="1">
            <a:spLocks/>
          </p:cNvSpPr>
          <p:nvPr/>
        </p:nvSpPr>
        <p:spPr>
          <a:xfrm>
            <a:off x="231000" y="2971752"/>
            <a:ext cx="5814000" cy="26178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457200" indent="-457200">
              <a:buFontTx/>
              <a:buAutoNum type="arabicPeriod"/>
            </a:pPr>
            <a:r>
              <a:rPr lang="en-GB" sz="2400" dirty="0"/>
              <a:t>Which part of the brain do you think Nadia has damaged?</a:t>
            </a:r>
          </a:p>
          <a:p>
            <a:pPr marL="457200" indent="-457200">
              <a:buFontTx/>
              <a:buAutoNum type="arabicPeriod"/>
            </a:pPr>
            <a:r>
              <a:rPr lang="en-GB" sz="2400" dirty="0"/>
              <a:t>Explain your answer to question 1.</a:t>
            </a:r>
          </a:p>
          <a:p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2771976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738" r="9593" b="-2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1108800"/>
            <a:ext cx="5580000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Check your understanding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Think-Pair-Share: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Think of one new thing you learned from another group’s project.</a:t>
            </a:r>
          </a:p>
          <a:p>
            <a:r>
              <a:rPr lang="en-US" dirty="0"/>
              <a:t>Share it with a partner.</a:t>
            </a:r>
          </a:p>
          <a:p>
            <a:r>
              <a:rPr lang="en-US" dirty="0"/>
              <a:t>Be ready to tell the class one </a:t>
            </a:r>
            <a:r>
              <a:rPr lang="en-US"/>
              <a:t>interesting takeaway.</a:t>
            </a: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24b78e-8606-4fd1-9a19-b6b90bbc0a1b" xsi:nil="true"/>
    <_dlc_DocId xmlns="9ad1216b-cdc1-40e2-a0c2-94597fd44697">7VPTP7ZE6X33-783906844-8016</_dlc_DocId>
    <_dlc_DocIdUrl xmlns="9ad1216b-cdc1-40e2-a0c2-94597fd44697">
      <Url>https://cambridgeorg.sharepoint.com/sites/cie/education/pd/Curriculum_Support/_layouts/15/DocIdRedir.aspx?ID=7VPTP7ZE6X33-783906844-8016</Url>
      <Description>7VPTP7ZE6X33-783906844-8016</Description>
    </_dlc_DocIdUrl>
    <lcf76f155ced4ddcb4097134ff3c332f xmlns="c075f540-5f70-45df-a134-17c4911f7fb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1E6D173B44745BAD39AE974D6443C" ma:contentTypeVersion="24" ma:contentTypeDescription="Create a new document." ma:contentTypeScope="" ma:versionID="6045dea17119aba7415ca31dfdf6aa7a">
  <xsd:schema xmlns:xsd="http://www.w3.org/2001/XMLSchema" xmlns:xs="http://www.w3.org/2001/XMLSchema" xmlns:p="http://schemas.microsoft.com/office/2006/metadata/properties" xmlns:ns2="9ad1216b-cdc1-40e2-a0c2-94597fd44697" xmlns:ns3="c075f540-5f70-45df-a134-17c4911f7fbe" xmlns:ns4="7424b78e-8606-4fd1-9a19-b6b90bbc0a1b" targetNamespace="http://schemas.microsoft.com/office/2006/metadata/properties" ma:root="true" ma:fieldsID="4b8f1f576f578af8c96866fe046776ec" ns2:_="" ns3:_="" ns4:_="">
    <xsd:import namespace="9ad1216b-cdc1-40e2-a0c2-94597fd44697"/>
    <xsd:import namespace="c075f540-5f70-45df-a134-17c4911f7fbe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5f540-5f70-45df-a134-17c4911f7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30E657-8217-4B2F-96A4-D1EE5A57D447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dcmitype/"/>
    <ds:schemaRef ds:uri="c075f540-5f70-45df-a134-17c4911f7fbe"/>
    <ds:schemaRef ds:uri="http://purl.org/dc/terms/"/>
    <ds:schemaRef ds:uri="http://schemas.microsoft.com/office/2006/metadata/properties"/>
    <ds:schemaRef ds:uri="http://schemas.microsoft.com/office/infopath/2007/PartnerControls"/>
    <ds:schemaRef ds:uri="7424b78e-8606-4fd1-9a19-b6b90bbc0a1b"/>
    <ds:schemaRef ds:uri="9ad1216b-cdc1-40e2-a0c2-94597fd44697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3EB28920-51F0-4252-B68F-E0E873E4A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c075f540-5f70-45df-a134-17c4911f7fbe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358</TotalTime>
  <Words>247</Words>
  <Application>Microsoft Office PowerPoint</Application>
  <PresentationFormat>Widescreen</PresentationFormat>
  <Paragraphs>27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Georgia</vt:lpstr>
      <vt:lpstr>Office Theme</vt:lpstr>
      <vt:lpstr>PowerPoint Presentation</vt:lpstr>
      <vt:lpstr>Starter activity: Read through or review your project ready for presentation.</vt:lpstr>
      <vt:lpstr>Each group will have five minutes to present their project. Make notes on the role of each part of the brain, its location, function, role in memory and forgetting.</vt:lpstr>
      <vt:lpstr>Reflections on presentations </vt:lpstr>
      <vt:lpstr>The limbic system</vt:lpstr>
      <vt:lpstr>PowerPoint Presentation</vt:lpstr>
      <vt:lpstr>Check your understanding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15</cp:revision>
  <dcterms:created xsi:type="dcterms:W3CDTF">2023-10-09T12:44:25Z</dcterms:created>
  <dcterms:modified xsi:type="dcterms:W3CDTF">2025-10-15T09:38:10Z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0x0101009601E6D173B44745BAD39AE974D6443C</vt:lpwstr>
  </property>
  <property fmtid="{D5CDD505-2E9C-101B-9397-08002B2CF9AE}" pid="3" name="MediaServiceImageTags">
    <vt:lpwstr/>
  </property>
  <property fmtid="{D5CDD505-2E9C-101B-9397-08002B2CF9AE}" pid="4" name="_dlc_DocIdItemGuid">
    <vt:lpwstr>aa3e7dc7-fafc-4d6c-adbf-9f459026c71d</vt:lpwstr>
  </property>
</Properties>
</file>