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1"/>
  </p:notesMasterIdLst>
  <p:handoutMasterIdLst>
    <p:handoutMasterId r:id="rId12"/>
  </p:handoutMasterIdLst>
  <p:sldIdLst>
    <p:sldId id="344" r:id="rId6"/>
    <p:sldId id="298" r:id="rId7"/>
    <p:sldId id="345" r:id="rId8"/>
    <p:sldId id="318" r:id="rId9"/>
    <p:sldId id="3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6490A-1A53-4405-9D97-92994C99F2FA}" v="3" dt="2025-10-15T09:30:14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156490A-1A53-4405-9D97-92994C99F2FA}"/>
    <pc:docChg chg="custSel addSld delSld modSld">
      <pc:chgData name="Karolyn Feliciani" userId="4076af5d-4c02-40b8-bc9d-56f6c404e751" providerId="ADAL" clId="{0156490A-1A53-4405-9D97-92994C99F2FA}" dt="2025-10-15T09:32:44.128" v="113" actId="20577"/>
      <pc:docMkLst>
        <pc:docMk/>
      </pc:docMkLst>
      <pc:sldChg chg="modSp mod modClrScheme chgLayout">
        <pc:chgData name="Karolyn Feliciani" userId="4076af5d-4c02-40b8-bc9d-56f6c404e751" providerId="ADAL" clId="{0156490A-1A53-4405-9D97-92994C99F2FA}" dt="2025-10-15T09:29:41.144" v="70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0156490A-1A53-4405-9D97-92994C99F2FA}" dt="2025-10-15T09:29:41.144" v="70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0156490A-1A53-4405-9D97-92994C99F2FA}" dt="2025-10-15T09:29:41.144" v="7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modSp mod modClrScheme chgLayout">
        <pc:chgData name="Karolyn Feliciani" userId="4076af5d-4c02-40b8-bc9d-56f6c404e751" providerId="ADAL" clId="{0156490A-1A53-4405-9D97-92994C99F2FA}" dt="2025-10-15T09:32:19.012" v="108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0156490A-1A53-4405-9D97-92994C99F2FA}" dt="2025-10-15T09:31:25.435" v="90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0156490A-1A53-4405-9D97-92994C99F2FA}" dt="2025-10-15T09:32:11.101" v="107" actId="20577"/>
          <ac:spMkLst>
            <pc:docMk/>
            <pc:sldMk cId="1800512821" sldId="318"/>
            <ac:spMk id="5" creationId="{D88A7A70-42C2-A2BD-1D56-0B7C2FB80B1C}"/>
          </ac:spMkLst>
        </pc:spChg>
        <pc:picChg chg="add mod">
          <ac:chgData name="Karolyn Feliciani" userId="4076af5d-4c02-40b8-bc9d-56f6c404e751" providerId="ADAL" clId="{0156490A-1A53-4405-9D97-92994C99F2FA}" dt="2025-10-15T09:32:19.012" v="108" actId="26606"/>
          <ac:picMkLst>
            <pc:docMk/>
            <pc:sldMk cId="1800512821" sldId="318"/>
            <ac:picMk id="7" creationId="{CE3A0897-6FFB-ECC0-A94C-29E211537667}"/>
          </ac:picMkLst>
        </pc:picChg>
      </pc:sldChg>
      <pc:sldChg chg="del">
        <pc:chgData name="Karolyn Feliciani" userId="4076af5d-4c02-40b8-bc9d-56f6c404e751" providerId="ADAL" clId="{0156490A-1A53-4405-9D97-92994C99F2FA}" dt="2025-10-15T09:31:08.464" v="89" actId="2696"/>
        <pc:sldMkLst>
          <pc:docMk/>
          <pc:sldMk cId="2489020089" sldId="322"/>
        </pc:sldMkLst>
      </pc:sldChg>
      <pc:sldChg chg="modSp mod modClrScheme chgLayout">
        <pc:chgData name="Karolyn Feliciani" userId="4076af5d-4c02-40b8-bc9d-56f6c404e751" providerId="ADAL" clId="{0156490A-1A53-4405-9D97-92994C99F2FA}" dt="2025-10-15T09:32:44.128" v="113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156490A-1A53-4405-9D97-92994C99F2FA}" dt="2025-10-15T09:32:29.624" v="109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0156490A-1A53-4405-9D97-92994C99F2FA}" dt="2025-10-15T09:32:44.128" v="113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0156490A-1A53-4405-9D97-92994C99F2FA}" dt="2025-10-15T09:32:29.624" v="109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del">
        <pc:chgData name="Karolyn Feliciani" userId="4076af5d-4c02-40b8-bc9d-56f6c404e751" providerId="ADAL" clId="{0156490A-1A53-4405-9D97-92994C99F2FA}" dt="2025-10-15T09:29:25.895" v="69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0156490A-1A53-4405-9D97-92994C99F2FA}" dt="2025-10-15T09:29:21.165" v="68" actId="14100"/>
        <pc:sldMkLst>
          <pc:docMk/>
          <pc:sldMk cId="1130971648" sldId="344"/>
        </pc:sldMkLst>
        <pc:spChg chg="mod">
          <ac:chgData name="Karolyn Feliciani" userId="4076af5d-4c02-40b8-bc9d-56f6c404e751" providerId="ADAL" clId="{0156490A-1A53-4405-9D97-92994C99F2FA}" dt="2025-10-15T09:29:21.165" v="68" actId="14100"/>
          <ac:spMkLst>
            <pc:docMk/>
            <pc:sldMk cId="1130971648" sldId="344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0156490A-1A53-4405-9D97-92994C99F2FA}" dt="2025-10-15T09:31:02.309" v="88" actId="20577"/>
        <pc:sldMkLst>
          <pc:docMk/>
          <pc:sldMk cId="3529562510" sldId="345"/>
        </pc:sldMkLst>
        <pc:spChg chg="mod">
          <ac:chgData name="Karolyn Feliciani" userId="4076af5d-4c02-40b8-bc9d-56f6c404e751" providerId="ADAL" clId="{0156490A-1A53-4405-9D97-92994C99F2FA}" dt="2025-10-15T09:31:02.309" v="88" actId="20577"/>
          <ac:spMkLst>
            <pc:docMk/>
            <pc:sldMk cId="3529562510" sldId="345"/>
            <ac:spMk id="4" creationId="{CF9B66E0-4196-9A3E-CF52-34E5456D8DC3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delSld modSld sldOrd">
      <pc:chgData name="Lizzie Gauntlett" userId="1dc7c36a1b1a647d" providerId="LiveId" clId="{C1DC5315-D282-429F-B35A-871ABF7A65E8}" dt="2025-10-01T10:58:04.346" v="1342" actId="20577"/>
      <pc:docMkLst>
        <pc:docMk/>
      </pc:docMkLst>
      <pc:sldChg chg="del">
        <pc:chgData name="Lizzie Gauntlett" userId="1dc7c36a1b1a647d" providerId="LiveId" clId="{C1DC5315-D282-429F-B35A-871ABF7A65E8}" dt="2025-10-01T10:47:36.148" v="1064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10-01T10:47:36.976" v="1065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10-01T10:47:39.197" v="1068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10-01T10:57:15.135" v="1310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0-01T10:57:15.135" v="131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10-01T10:47:38.554" v="1067" actId="47"/>
        <pc:sldMkLst>
          <pc:docMk/>
          <pc:sldMk cId="2771976208" sldId="307"/>
        </pc:sldMkLst>
      </pc:sldChg>
      <pc:sldChg chg="addSp delSp modSp mod ord">
        <pc:chgData name="Lizzie Gauntlett" userId="1dc7c36a1b1a647d" providerId="LiveId" clId="{C1DC5315-D282-429F-B35A-871ABF7A65E8}" dt="2025-10-01T10:58:04.346" v="1342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10-01T10:45:19.032" v="896" actId="20577"/>
          <ac:spMkLst>
            <pc:docMk/>
            <pc:sldMk cId="1800512821" sldId="318"/>
            <ac:spMk id="2" creationId="{929F2BF5-092F-1975-C7A7-4732BBDE15B7}"/>
          </ac:spMkLst>
        </pc:spChg>
        <pc:spChg chg="add mod">
          <ac:chgData name="Lizzie Gauntlett" userId="1dc7c36a1b1a647d" providerId="LiveId" clId="{C1DC5315-D282-429F-B35A-871ABF7A65E8}" dt="2025-10-01T10:58:04.346" v="1342" actId="20577"/>
          <ac:spMkLst>
            <pc:docMk/>
            <pc:sldMk cId="1800512821" sldId="318"/>
            <ac:spMk id="5" creationId="{D88A7A70-42C2-A2BD-1D56-0B7C2FB80B1C}"/>
          </ac:spMkLst>
        </pc:spChg>
      </pc:sldChg>
      <pc:sldChg chg="del">
        <pc:chgData name="Lizzie Gauntlett" userId="1dc7c36a1b1a647d" providerId="LiveId" clId="{C1DC5315-D282-429F-B35A-871ABF7A65E8}" dt="2025-10-01T10:47:37.460" v="1066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10-01T10:42:15.752" v="340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0-01T10:41:22.362" v="305" actId="6549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10-01T10:42:15.752" v="340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10-01T10:48:42.415" v="1309" actId="255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0-01T10:47:48.690" v="1095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0-01T10:48:42.415" v="1309" actId="255"/>
          <ac:spMkLst>
            <pc:docMk/>
            <pc:sldMk cId="1198625482" sldId="333"/>
            <ac:spMk id="4" creationId="{9F31BEDC-13C9-7154-7D8E-964D57B4F8CA}"/>
          </ac:spMkLst>
        </pc:spChg>
      </pc:sldChg>
      <pc:sldChg chg="modSp del mod ord">
        <pc:chgData name="Lizzie Gauntlett" userId="1dc7c36a1b1a647d" providerId="LiveId" clId="{C1DC5315-D282-429F-B35A-871ABF7A65E8}" dt="2025-10-01T10:47:31.684" v="1062" actId="47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10-01T10:47:32.681" v="1063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10:34:03.746" v="129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0-01T10:34:03.746" v="129" actId="20577"/>
          <ac:spMkLst>
            <pc:docMk/>
            <pc:sldMk cId="2185037172" sldId="338"/>
            <ac:spMk id="3" creationId="{F309D4D4-9F86-BBA8-0786-7D77D861BB5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083113"/>
            <a:ext cx="11117656" cy="2688879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Explain localisation of function</a:t>
            </a:r>
          </a:p>
          <a:p>
            <a:r>
              <a:rPr lang="en-GB" dirty="0"/>
              <a:t>Describe the role of the amygdala in memory</a:t>
            </a:r>
          </a:p>
          <a:p>
            <a:r>
              <a:rPr lang="en-GB" dirty="0"/>
              <a:t>Describe the role of the hippocampus in memory</a:t>
            </a:r>
          </a:p>
          <a:p>
            <a:r>
              <a:rPr lang="en-GB" dirty="0"/>
              <a:t>Describe the role of the cerebellum in memory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Talking point: Different parts of the brain have completely different jobs. Discuss with a partner.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FEB5-48A7-BF3C-F8BF-9BFEF938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C343-C005-B531-65FF-414638FC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B953DE-A484-3235-3B7E-8C9DEB38B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B66E0-4196-9A3E-CF52-34E5456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‘localisation of function ’ means that: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‘specific parts of the brain are responsible for specific functions’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6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Project work</a:t>
            </a:r>
          </a:p>
        </p:txBody>
      </p:sp>
      <p:pic>
        <p:nvPicPr>
          <p:cNvPr id="7" name="Picture 6" descr="Computer Generated Lights">
            <a:extLst>
              <a:ext uri="{FF2B5EF4-FFF2-40B4-BE49-F238E27FC236}">
                <a16:creationId xmlns:a16="http://schemas.microsoft.com/office/drawing/2014/main" id="{CE3A0897-6FFB-ECC0-A94C-29E21153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36" r="22386"/>
          <a:stretch>
            <a:fillRect/>
          </a:stretch>
        </p:blipFill>
        <p:spPr>
          <a:xfrm>
            <a:off x="6096000" y="12"/>
            <a:ext cx="6095999" cy="6857975"/>
          </a:xfrm>
          <a:prstGeom prst="rect">
            <a:avLst/>
          </a:prstGeom>
          <a:noFill/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88A7A70-42C2-A2BD-1D56-0B7C2FB8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Your group has this lesson to create a model, presentation or poster to share with the class next lesson on </a:t>
            </a:r>
            <a:r>
              <a:rPr lang="en-US" sz="1700" b="1" dirty="0"/>
              <a:t>one</a:t>
            </a:r>
            <a:r>
              <a:rPr lang="en-US" sz="1700" dirty="0"/>
              <a:t> of the following part of the brain:</a:t>
            </a:r>
          </a:p>
          <a:p>
            <a:r>
              <a:rPr lang="en-US" sz="1700" dirty="0"/>
              <a:t>the amygdala</a:t>
            </a:r>
          </a:p>
          <a:p>
            <a:r>
              <a:rPr lang="en-US" sz="1700" dirty="0"/>
              <a:t>the hippocampus</a:t>
            </a:r>
          </a:p>
          <a:p>
            <a:r>
              <a:rPr lang="en-US" sz="1700" dirty="0"/>
              <a:t>the cerebellum.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/>
          </a:p>
          <a:p>
            <a:pPr marL="0" indent="0">
              <a:buNone/>
            </a:pPr>
            <a:r>
              <a:rPr lang="en-GB" sz="1700" dirty="0"/>
              <a:t>Your project must contain the following information about this part of the brain:</a:t>
            </a:r>
          </a:p>
          <a:p>
            <a:r>
              <a:rPr lang="en-GB" sz="1700" dirty="0"/>
              <a:t>the location </a:t>
            </a:r>
          </a:p>
          <a:p>
            <a:r>
              <a:rPr lang="en-GB" sz="1700" dirty="0"/>
              <a:t>the general function</a:t>
            </a:r>
          </a:p>
          <a:p>
            <a:r>
              <a:rPr lang="en-GB" sz="1700" dirty="0"/>
              <a:t>role in memory formation, processing and storage</a:t>
            </a:r>
          </a:p>
          <a:p>
            <a:r>
              <a:rPr lang="en-GB" sz="1700" dirty="0"/>
              <a:t>effects of damage.</a:t>
            </a:r>
          </a:p>
          <a:p>
            <a:pPr marL="0" indent="0">
              <a:buNone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Plenary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your groups, make a checklist of any work left to be completed on the project.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Assign </a:t>
            </a:r>
            <a:r>
              <a:rPr lang="en-US"/>
              <a:t>roles on </a:t>
            </a:r>
            <a:r>
              <a:rPr lang="en-US" dirty="0"/>
              <a:t>how you will take turns presenting your work to </a:t>
            </a:r>
            <a:r>
              <a:rPr lang="en-US"/>
              <a:t>the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7VPTP7ZE6X33-783906844-8015</_dlc_DocId>
    <_dlc_DocIdUrl xmlns="9ad1216b-cdc1-40e2-a0c2-94597fd44697">
      <Url>https://cambridgeorg.sharepoint.com/sites/cie/education/pd/Curriculum_Support/_layouts/15/DocIdRedir.aspx?ID=7VPTP7ZE6X33-783906844-8015</Url>
      <Description>7VPTP7ZE6X33-783906844-8015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9ad1216b-cdc1-40e2-a0c2-94597fd44697"/>
    <ds:schemaRef ds:uri="http://schemas.openxmlformats.org/package/2006/metadata/core-properties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404</TotalTime>
  <Words>175</Words>
  <Application>Microsoft Office PowerPoint</Application>
  <PresentationFormat>Widescreen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Georgia</vt:lpstr>
      <vt:lpstr>Office Theme</vt:lpstr>
      <vt:lpstr>PowerPoint Presentation</vt:lpstr>
      <vt:lpstr>Talking point: Different parts of the brain have completely different jobs. Discuss with a partner.</vt:lpstr>
      <vt:lpstr>Key term</vt:lpstr>
      <vt:lpstr>Project work</vt:lpstr>
      <vt:lpstr>Plenary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14</cp:revision>
  <dcterms:created xsi:type="dcterms:W3CDTF">2023-10-09T12:44:25Z</dcterms:created>
  <dcterms:modified xsi:type="dcterms:W3CDTF">2025-10-15T09:32:45Z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d81e45b1-ab91-4fbe-9201-bc265fb474ee</vt:lpwstr>
  </property>
</Properties>
</file>