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4"/>
  </p:notesMasterIdLst>
  <p:handoutMasterIdLst>
    <p:handoutMasterId r:id="rId15"/>
  </p:handoutMasterIdLst>
  <p:sldIdLst>
    <p:sldId id="298" r:id="rId6"/>
    <p:sldId id="338" r:id="rId7"/>
    <p:sldId id="322" r:id="rId8"/>
    <p:sldId id="339" r:id="rId9"/>
    <p:sldId id="262" r:id="rId10"/>
    <p:sldId id="336" r:id="rId11"/>
    <p:sldId id="333" r:id="rId12"/>
    <p:sldId id="33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B2E"/>
    <a:srgbClr val="D7FDF5"/>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1D825-C754-44E9-B31E-60FDBC57BEA2}" v="4" dt="2025-07-24T11:12:29.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D081D825-C754-44E9-B31E-60FDBC57BEA2}"/>
    <pc:docChg chg="undo custSel addSld delSld modSld">
      <pc:chgData name="Karolyn Feliciani" userId="4076af5d-4c02-40b8-bc9d-56f6c404e751" providerId="ADAL" clId="{D081D825-C754-44E9-B31E-60FDBC57BEA2}" dt="2025-07-29T09:42:54.751" v="68" actId="208"/>
      <pc:docMkLst>
        <pc:docMk/>
      </pc:docMkLst>
      <pc:sldChg chg="modSp mod modClrScheme chgLayout">
        <pc:chgData name="Karolyn Feliciani" userId="4076af5d-4c02-40b8-bc9d-56f6c404e751" providerId="ADAL" clId="{D081D825-C754-44E9-B31E-60FDBC57BEA2}" dt="2025-07-24T11:14:31.796" v="58" actId="26606"/>
        <pc:sldMkLst>
          <pc:docMk/>
          <pc:sldMk cId="1537033953" sldId="262"/>
        </pc:sldMkLst>
        <pc:spChg chg="mod">
          <ac:chgData name="Karolyn Feliciani" userId="4076af5d-4c02-40b8-bc9d-56f6c404e751" providerId="ADAL" clId="{D081D825-C754-44E9-B31E-60FDBC57BEA2}" dt="2025-07-24T11:14:31.796" v="58" actId="26606"/>
          <ac:spMkLst>
            <pc:docMk/>
            <pc:sldMk cId="1537033953" sldId="262"/>
            <ac:spMk id="2" creationId="{340F79B7-7844-A143-9B29-1C3016D34133}"/>
          </ac:spMkLst>
        </pc:spChg>
        <pc:graphicFrameChg chg="mod modGraphic">
          <ac:chgData name="Karolyn Feliciani" userId="4076af5d-4c02-40b8-bc9d-56f6c404e751" providerId="ADAL" clId="{D081D825-C754-44E9-B31E-60FDBC57BEA2}" dt="2025-07-24T11:14:31.796" v="58" actId="26606"/>
          <ac:graphicFrameMkLst>
            <pc:docMk/>
            <pc:sldMk cId="1537033953" sldId="262"/>
            <ac:graphicFrameMk id="7" creationId="{FA28F6FF-4C6B-B748-AC6D-6C29F3B95A10}"/>
          </ac:graphicFrameMkLst>
        </pc:graphicFrameChg>
      </pc:sldChg>
      <pc:sldChg chg="addSp modSp add mod">
        <pc:chgData name="Karolyn Feliciani" userId="4076af5d-4c02-40b8-bc9d-56f6c404e751" providerId="ADAL" clId="{D081D825-C754-44E9-B31E-60FDBC57BEA2}" dt="2025-07-29T09:42:47.581" v="67" actId="208"/>
        <pc:sldMkLst>
          <pc:docMk/>
          <pc:sldMk cId="1677304970" sldId="298"/>
        </pc:sldMkLst>
        <pc:spChg chg="mod">
          <ac:chgData name="Karolyn Feliciani" userId="4076af5d-4c02-40b8-bc9d-56f6c404e751" providerId="ADAL" clId="{D081D825-C754-44E9-B31E-60FDBC57BEA2}" dt="2025-07-29T09:42:47.581" v="67" actId="208"/>
          <ac:spMkLst>
            <pc:docMk/>
            <pc:sldMk cId="1677304970" sldId="298"/>
            <ac:spMk id="4" creationId="{8A3FCDC3-543C-8905-8EB4-3AC0E32FFFFF}"/>
          </ac:spMkLst>
        </pc:spChg>
      </pc:sldChg>
      <pc:sldChg chg="del">
        <pc:chgData name="Karolyn Feliciani" userId="4076af5d-4c02-40b8-bc9d-56f6c404e751" providerId="ADAL" clId="{D081D825-C754-44E9-B31E-60FDBC57BEA2}" dt="2025-07-24T11:12:47.180" v="47" actId="2696"/>
        <pc:sldMkLst>
          <pc:docMk/>
          <pc:sldMk cId="776236959" sldId="308"/>
        </pc:sldMkLst>
      </pc:sldChg>
      <pc:sldChg chg="modSp mod modClrScheme chgLayout">
        <pc:chgData name="Karolyn Feliciani" userId="4076af5d-4c02-40b8-bc9d-56f6c404e751" providerId="ADAL" clId="{D081D825-C754-44E9-B31E-60FDBC57BEA2}" dt="2025-07-24T11:13:38.030" v="53" actId="26606"/>
        <pc:sldMkLst>
          <pc:docMk/>
          <pc:sldMk cId="2489020089" sldId="322"/>
        </pc:sldMkLst>
        <pc:spChg chg="mod ord">
          <ac:chgData name="Karolyn Feliciani" userId="4076af5d-4c02-40b8-bc9d-56f6c404e751" providerId="ADAL" clId="{D081D825-C754-44E9-B31E-60FDBC57BEA2}" dt="2025-07-24T11:13:38.030" v="53" actId="26606"/>
          <ac:spMkLst>
            <pc:docMk/>
            <pc:sldMk cId="2489020089" sldId="322"/>
            <ac:spMk id="2" creationId="{9DB82052-FB06-EB29-235D-D895AFE80018}"/>
          </ac:spMkLst>
        </pc:spChg>
        <pc:spChg chg="mod">
          <ac:chgData name="Karolyn Feliciani" userId="4076af5d-4c02-40b8-bc9d-56f6c404e751" providerId="ADAL" clId="{D081D825-C754-44E9-B31E-60FDBC57BEA2}" dt="2025-07-24T11:13:38.030" v="53" actId="26606"/>
          <ac:spMkLst>
            <pc:docMk/>
            <pc:sldMk cId="2489020089" sldId="322"/>
            <ac:spMk id="4" creationId="{E1002C61-6357-87F2-E88C-5E97C35CEB53}"/>
          </ac:spMkLst>
        </pc:spChg>
        <pc:picChg chg="mod">
          <ac:chgData name="Karolyn Feliciani" userId="4076af5d-4c02-40b8-bc9d-56f6c404e751" providerId="ADAL" clId="{D081D825-C754-44E9-B31E-60FDBC57BEA2}" dt="2025-07-24T11:13:38.030" v="53" actId="26606"/>
          <ac:picMkLst>
            <pc:docMk/>
            <pc:sldMk cId="2489020089" sldId="322"/>
            <ac:picMk id="5" creationId="{2947D61F-F551-5C9B-C9A2-7E06F86EFCDB}"/>
          </ac:picMkLst>
        </pc:picChg>
      </pc:sldChg>
      <pc:sldChg chg="modSp mod">
        <pc:chgData name="Karolyn Feliciani" userId="4076af5d-4c02-40b8-bc9d-56f6c404e751" providerId="ADAL" clId="{D081D825-C754-44E9-B31E-60FDBC57BEA2}" dt="2025-07-29T09:42:54.751" v="68" actId="208"/>
        <pc:sldMkLst>
          <pc:docMk/>
          <pc:sldMk cId="3061927069" sldId="336"/>
        </pc:sldMkLst>
        <pc:spChg chg="mod">
          <ac:chgData name="Karolyn Feliciani" userId="4076af5d-4c02-40b8-bc9d-56f6c404e751" providerId="ADAL" clId="{D081D825-C754-44E9-B31E-60FDBC57BEA2}" dt="2025-07-29T09:42:54.751" v="68" actId="208"/>
          <ac:spMkLst>
            <pc:docMk/>
            <pc:sldMk cId="3061927069" sldId="336"/>
            <ac:spMk id="4" creationId="{8A3FCDC3-543C-8905-8EB4-3AC0E32FFFFF}"/>
          </ac:spMkLst>
        </pc:spChg>
      </pc:sldChg>
      <pc:sldChg chg="addSp delSp modSp mod modClrScheme chgLayout">
        <pc:chgData name="Karolyn Feliciani" userId="4076af5d-4c02-40b8-bc9d-56f6c404e751" providerId="ADAL" clId="{D081D825-C754-44E9-B31E-60FDBC57BEA2}" dt="2025-07-24T11:15:42.213" v="64" actId="26606"/>
        <pc:sldMkLst>
          <pc:docMk/>
          <pc:sldMk cId="1404150553" sldId="337"/>
        </pc:sldMkLst>
        <pc:spChg chg="mod">
          <ac:chgData name="Karolyn Feliciani" userId="4076af5d-4c02-40b8-bc9d-56f6c404e751" providerId="ADAL" clId="{D081D825-C754-44E9-B31E-60FDBC57BEA2}" dt="2025-07-24T11:15:42.213" v="64" actId="26606"/>
          <ac:spMkLst>
            <pc:docMk/>
            <pc:sldMk cId="1404150553" sldId="337"/>
            <ac:spMk id="2" creationId="{3CD39A27-FFD7-EC67-057C-100B2D869D5F}"/>
          </ac:spMkLst>
        </pc:spChg>
        <pc:graphicFrameChg chg="add mod">
          <ac:chgData name="Karolyn Feliciani" userId="4076af5d-4c02-40b8-bc9d-56f6c404e751" providerId="ADAL" clId="{D081D825-C754-44E9-B31E-60FDBC57BEA2}" dt="2025-07-24T11:15:42.213" v="64" actId="26606"/>
          <ac:graphicFrameMkLst>
            <pc:docMk/>
            <pc:sldMk cId="1404150553" sldId="337"/>
            <ac:graphicFrameMk id="5" creationId="{C6CAA165-2D6D-F15B-D105-ADC7CDC9D324}"/>
          </ac:graphicFrameMkLst>
        </pc:graphicFrameChg>
      </pc:sldChg>
      <pc:sldChg chg="addSp delSp modSp mod modClrScheme chgLayout">
        <pc:chgData name="Karolyn Feliciani" userId="4076af5d-4c02-40b8-bc9d-56f6c404e751" providerId="ADAL" clId="{D081D825-C754-44E9-B31E-60FDBC57BEA2}" dt="2025-07-24T11:13:26.777" v="52" actId="26606"/>
        <pc:sldMkLst>
          <pc:docMk/>
          <pc:sldMk cId="3222182393" sldId="338"/>
        </pc:sldMkLst>
        <pc:spChg chg="mod">
          <ac:chgData name="Karolyn Feliciani" userId="4076af5d-4c02-40b8-bc9d-56f6c404e751" providerId="ADAL" clId="{D081D825-C754-44E9-B31E-60FDBC57BEA2}" dt="2025-07-24T11:13:26.777" v="52" actId="26606"/>
          <ac:spMkLst>
            <pc:docMk/>
            <pc:sldMk cId="3222182393" sldId="338"/>
            <ac:spMk id="2" creationId="{B1CE2D38-478A-B9D7-764F-B439E2959E87}"/>
          </ac:spMkLst>
        </pc:spChg>
        <pc:graphicFrameChg chg="add mod">
          <ac:chgData name="Karolyn Feliciani" userId="4076af5d-4c02-40b8-bc9d-56f6c404e751" providerId="ADAL" clId="{D081D825-C754-44E9-B31E-60FDBC57BEA2}" dt="2025-07-24T11:13:26.777" v="52" actId="26606"/>
          <ac:graphicFrameMkLst>
            <pc:docMk/>
            <pc:sldMk cId="3222182393" sldId="338"/>
            <ac:graphicFrameMk id="7" creationId="{328183D0-CC8D-8798-2C32-91C371C0ED52}"/>
          </ac:graphicFrameMkLst>
        </pc:graphicFrameChg>
      </pc:sldChg>
      <pc:sldChg chg="modSp mod modClrScheme chgLayout">
        <pc:chgData name="Karolyn Feliciani" userId="4076af5d-4c02-40b8-bc9d-56f6c404e751" providerId="ADAL" clId="{D081D825-C754-44E9-B31E-60FDBC57BEA2}" dt="2025-07-24T11:13:47.815" v="54" actId="26606"/>
        <pc:sldMkLst>
          <pc:docMk/>
          <pc:sldMk cId="1187254442" sldId="339"/>
        </pc:sldMkLst>
        <pc:spChg chg="mod ord">
          <ac:chgData name="Karolyn Feliciani" userId="4076af5d-4c02-40b8-bc9d-56f6c404e751" providerId="ADAL" clId="{D081D825-C754-44E9-B31E-60FDBC57BEA2}" dt="2025-07-24T11:13:47.815" v="54" actId="26606"/>
          <ac:spMkLst>
            <pc:docMk/>
            <pc:sldMk cId="1187254442" sldId="339"/>
            <ac:spMk id="2" creationId="{9D6F07CE-E0E8-B256-B4DE-20919B3B23B7}"/>
          </ac:spMkLst>
        </pc:spChg>
        <pc:spChg chg="mod">
          <ac:chgData name="Karolyn Feliciani" userId="4076af5d-4c02-40b8-bc9d-56f6c404e751" providerId="ADAL" clId="{D081D825-C754-44E9-B31E-60FDBC57BEA2}" dt="2025-07-24T11:13:47.815" v="54" actId="26606"/>
          <ac:spMkLst>
            <pc:docMk/>
            <pc:sldMk cId="1187254442" sldId="339"/>
            <ac:spMk id="4" creationId="{522797B0-6B1E-FCB2-2B3C-09DA2E08EBD1}"/>
          </ac:spMkLst>
        </pc:spChg>
        <pc:picChg chg="mod">
          <ac:chgData name="Karolyn Feliciani" userId="4076af5d-4c02-40b8-bc9d-56f6c404e751" providerId="ADAL" clId="{D081D825-C754-44E9-B31E-60FDBC57BEA2}" dt="2025-07-24T11:13:47.815" v="54" actId="26606"/>
          <ac:picMkLst>
            <pc:docMk/>
            <pc:sldMk cId="1187254442" sldId="339"/>
            <ac:picMk id="5" creationId="{1E2B1B6E-3D1E-B743-15E4-0BC16C268367}"/>
          </ac:picMkLst>
        </pc:picChg>
      </pc:sldChg>
    </pc:docChg>
  </pc:docChgLst>
  <pc:docChgLst>
    <pc:chgData name="Lizzie Gauntlett" userId="1dc7c36a1b1a647d" providerId="LiveId" clId="{02994089-4BAA-4A2F-BAD2-272805D4DA1F}"/>
    <pc:docChg chg="undo redo custSel addSld delSld modSld sldOrd">
      <pc:chgData name="Lizzie Gauntlett" userId="1dc7c36a1b1a647d" providerId="LiveId" clId="{02994089-4BAA-4A2F-BAD2-272805D4DA1F}" dt="2025-07-16T10:24:24.099" v="2395" actId="20577"/>
      <pc:docMkLst>
        <pc:docMk/>
      </pc:docMkLst>
      <pc:sldChg chg="modSp mod ord modNotesTx">
        <pc:chgData name="Lizzie Gauntlett" userId="1dc7c36a1b1a647d" providerId="LiveId" clId="{02994089-4BAA-4A2F-BAD2-272805D4DA1F}" dt="2025-07-16T10:24:24.099" v="2395" actId="20577"/>
        <pc:sldMkLst>
          <pc:docMk/>
          <pc:sldMk cId="1537033953" sldId="262"/>
        </pc:sldMkLst>
        <pc:spChg chg="mod">
          <ac:chgData name="Lizzie Gauntlett" userId="1dc7c36a1b1a647d" providerId="LiveId" clId="{02994089-4BAA-4A2F-BAD2-272805D4DA1F}" dt="2025-07-16T09:53:07.857" v="494" actId="20577"/>
          <ac:spMkLst>
            <pc:docMk/>
            <pc:sldMk cId="1537033953" sldId="262"/>
            <ac:spMk id="2" creationId="{340F79B7-7844-A143-9B29-1C3016D34133}"/>
          </ac:spMkLst>
        </pc:spChg>
        <pc:graphicFrameChg chg="mod modGraphic">
          <ac:chgData name="Lizzie Gauntlett" userId="1dc7c36a1b1a647d" providerId="LiveId" clId="{02994089-4BAA-4A2F-BAD2-272805D4DA1F}" dt="2025-07-16T10:24:24.099" v="2395" actId="20577"/>
          <ac:graphicFrameMkLst>
            <pc:docMk/>
            <pc:sldMk cId="1537033953" sldId="262"/>
            <ac:graphicFrameMk id="7" creationId="{FA28F6FF-4C6B-B748-AC6D-6C29F3B95A10}"/>
          </ac:graphicFrameMkLst>
        </pc:graphicFrameChg>
      </pc:sldChg>
      <pc:sldChg chg="del">
        <pc:chgData name="Lizzie Gauntlett" userId="1dc7c36a1b1a647d" providerId="LiveId" clId="{02994089-4BAA-4A2F-BAD2-272805D4DA1F}" dt="2025-07-16T10:02:06.130" v="1346" actId="47"/>
        <pc:sldMkLst>
          <pc:docMk/>
          <pc:sldMk cId="1677304970" sldId="298"/>
        </pc:sldMkLst>
      </pc:sldChg>
      <pc:sldChg chg="modSp mod">
        <pc:chgData name="Lizzie Gauntlett" userId="1dc7c36a1b1a647d" providerId="LiveId" clId="{02994089-4BAA-4A2F-BAD2-272805D4DA1F}" dt="2025-07-16T09:48:07.554" v="62" actId="20577"/>
        <pc:sldMkLst>
          <pc:docMk/>
          <pc:sldMk cId="776236959" sldId="308"/>
        </pc:sldMkLst>
      </pc:sldChg>
      <pc:sldChg chg="del ord">
        <pc:chgData name="Lizzie Gauntlett" userId="1dc7c36a1b1a647d" providerId="LiveId" clId="{02994089-4BAA-4A2F-BAD2-272805D4DA1F}" dt="2025-07-16T10:02:00.143" v="1345" actId="47"/>
        <pc:sldMkLst>
          <pc:docMk/>
          <pc:sldMk cId="1800512821" sldId="318"/>
        </pc:sldMkLst>
      </pc:sldChg>
      <pc:sldChg chg="del">
        <pc:chgData name="Lizzie Gauntlett" userId="1dc7c36a1b1a647d" providerId="LiveId" clId="{02994089-4BAA-4A2F-BAD2-272805D4DA1F}" dt="2025-07-16T09:58:11.445" v="742" actId="47"/>
        <pc:sldMkLst>
          <pc:docMk/>
          <pc:sldMk cId="3028459615" sldId="319"/>
        </pc:sldMkLst>
      </pc:sldChg>
      <pc:sldChg chg="modSp mod ord">
        <pc:chgData name="Lizzie Gauntlett" userId="1dc7c36a1b1a647d" providerId="LiveId" clId="{02994089-4BAA-4A2F-BAD2-272805D4DA1F}" dt="2025-07-16T10:22:26.846" v="2035"/>
        <pc:sldMkLst>
          <pc:docMk/>
          <pc:sldMk cId="2489020089" sldId="322"/>
        </pc:sldMkLst>
        <pc:spChg chg="mod">
          <ac:chgData name="Lizzie Gauntlett" userId="1dc7c36a1b1a647d" providerId="LiveId" clId="{02994089-4BAA-4A2F-BAD2-272805D4DA1F}" dt="2025-07-16T09:50:24.658" v="222" actId="20577"/>
          <ac:spMkLst>
            <pc:docMk/>
            <pc:sldMk cId="2489020089" sldId="322"/>
            <ac:spMk id="2" creationId="{9DB82052-FB06-EB29-235D-D895AFE80018}"/>
          </ac:spMkLst>
        </pc:spChg>
        <pc:spChg chg="mod">
          <ac:chgData name="Lizzie Gauntlett" userId="1dc7c36a1b1a647d" providerId="LiveId" clId="{02994089-4BAA-4A2F-BAD2-272805D4DA1F}" dt="2025-07-16T10:22:26.846" v="2035"/>
          <ac:spMkLst>
            <pc:docMk/>
            <pc:sldMk cId="2489020089" sldId="322"/>
            <ac:spMk id="4" creationId="{E1002C61-6357-87F2-E88C-5E97C35CEB53}"/>
          </ac:spMkLst>
        </pc:spChg>
      </pc:sldChg>
      <pc:sldChg chg="modSp mod">
        <pc:chgData name="Lizzie Gauntlett" userId="1dc7c36a1b1a647d" providerId="LiveId" clId="{02994089-4BAA-4A2F-BAD2-272805D4DA1F}" dt="2025-07-16T10:05:10.402" v="1871" actId="20577"/>
        <pc:sldMkLst>
          <pc:docMk/>
          <pc:sldMk cId="3641503841" sldId="333"/>
        </pc:sldMkLst>
        <pc:spChg chg="mod">
          <ac:chgData name="Lizzie Gauntlett" userId="1dc7c36a1b1a647d" providerId="LiveId" clId="{02994089-4BAA-4A2F-BAD2-272805D4DA1F}" dt="2025-07-16T10:02:20.307" v="1364" actId="20577"/>
          <ac:spMkLst>
            <pc:docMk/>
            <pc:sldMk cId="3641503841" sldId="333"/>
            <ac:spMk id="3" creationId="{FD4857A8-FEFB-1CE7-3447-A477657416F6}"/>
          </ac:spMkLst>
        </pc:spChg>
        <pc:spChg chg="mod">
          <ac:chgData name="Lizzie Gauntlett" userId="1dc7c36a1b1a647d" providerId="LiveId" clId="{02994089-4BAA-4A2F-BAD2-272805D4DA1F}" dt="2025-07-16T10:05:10.402" v="1871" actId="20577"/>
          <ac:spMkLst>
            <pc:docMk/>
            <pc:sldMk cId="3641503841" sldId="333"/>
            <ac:spMk id="4" creationId="{9F31BEDC-13C9-7154-7D8E-964D57B4F8CA}"/>
          </ac:spMkLst>
        </pc:spChg>
      </pc:sldChg>
      <pc:sldChg chg="modSp mod">
        <pc:chgData name="Lizzie Gauntlett" userId="1dc7c36a1b1a647d" providerId="LiveId" clId="{02994089-4BAA-4A2F-BAD2-272805D4DA1F}" dt="2025-07-16T09:57:55.976" v="741" actId="20577"/>
        <pc:sldMkLst>
          <pc:docMk/>
          <pc:sldMk cId="3061927069" sldId="336"/>
        </pc:sldMkLst>
        <pc:spChg chg="mod">
          <ac:chgData name="Lizzie Gauntlett" userId="1dc7c36a1b1a647d" providerId="LiveId" clId="{02994089-4BAA-4A2F-BAD2-272805D4DA1F}" dt="2025-07-16T09:57:55.976" v="741" actId="20577"/>
          <ac:spMkLst>
            <pc:docMk/>
            <pc:sldMk cId="3061927069" sldId="336"/>
            <ac:spMk id="4" creationId="{8A3FCDC3-543C-8905-8EB4-3AC0E32FFFFF}"/>
          </ac:spMkLst>
        </pc:spChg>
      </pc:sldChg>
      <pc:sldChg chg="modSp mod modNotesTx">
        <pc:chgData name="Lizzie Gauntlett" userId="1dc7c36a1b1a647d" providerId="LiveId" clId="{02994089-4BAA-4A2F-BAD2-272805D4DA1F}" dt="2025-07-16T10:01:43.217" v="1344" actId="20577"/>
        <pc:sldMkLst>
          <pc:docMk/>
          <pc:sldMk cId="1404150553" sldId="337"/>
        </pc:sldMkLst>
      </pc:sldChg>
      <pc:sldChg chg="modSp add mod">
        <pc:chgData name="Lizzie Gauntlett" userId="1dc7c36a1b1a647d" providerId="LiveId" clId="{02994089-4BAA-4A2F-BAD2-272805D4DA1F}" dt="2025-07-16T10:05:31.179" v="1875" actId="6549"/>
        <pc:sldMkLst>
          <pc:docMk/>
          <pc:sldMk cId="3222182393" sldId="338"/>
        </pc:sldMkLst>
        <pc:spChg chg="mod">
          <ac:chgData name="Lizzie Gauntlett" userId="1dc7c36a1b1a647d" providerId="LiveId" clId="{02994089-4BAA-4A2F-BAD2-272805D4DA1F}" dt="2025-07-16T09:48:53.478" v="108" actId="20577"/>
          <ac:spMkLst>
            <pc:docMk/>
            <pc:sldMk cId="3222182393" sldId="338"/>
            <ac:spMk id="2" creationId="{B1CE2D38-478A-B9D7-764F-B439E2959E87}"/>
          </ac:spMkLst>
        </pc:spChg>
      </pc:sldChg>
      <pc:sldChg chg="modSp add mod">
        <pc:chgData name="Lizzie Gauntlett" userId="1dc7c36a1b1a647d" providerId="LiveId" clId="{02994089-4BAA-4A2F-BAD2-272805D4DA1F}" dt="2025-07-16T10:22:32.341" v="2040"/>
        <pc:sldMkLst>
          <pc:docMk/>
          <pc:sldMk cId="1187254442" sldId="339"/>
        </pc:sldMkLst>
        <pc:spChg chg="mod">
          <ac:chgData name="Lizzie Gauntlett" userId="1dc7c36a1b1a647d" providerId="LiveId" clId="{02994089-4BAA-4A2F-BAD2-272805D4DA1F}" dt="2025-07-16T10:22:32.341" v="2040"/>
          <ac:spMkLst>
            <pc:docMk/>
            <pc:sldMk cId="1187254442" sldId="339"/>
            <ac:spMk id="4" creationId="{522797B0-6B1E-FCB2-2B3C-09DA2E08EBD1}"/>
          </ac:spMkLst>
        </pc:spChg>
      </pc:sldChg>
      <pc:sldChg chg="add del">
        <pc:chgData name="Lizzie Gauntlett" userId="1dc7c36a1b1a647d" providerId="LiveId" clId="{02994089-4BAA-4A2F-BAD2-272805D4DA1F}" dt="2025-07-16T09:48:59.751" v="110"/>
        <pc:sldMkLst>
          <pc:docMk/>
          <pc:sldMk cId="1217708225" sldId="33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C7BE1-7FFC-40E5-84D9-83E2462694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C24EEAF-C1F8-483B-88F1-623C6D2CA7FF}">
      <dgm:prSet/>
      <dgm:spPr/>
      <dgm:t>
        <a:bodyPr/>
        <a:lstStyle/>
        <a:p>
          <a:r>
            <a:rPr lang="en-US"/>
            <a:t>Read the following scenario and write down as many reasons as you can for why each person behaves the way they do:</a:t>
          </a:r>
        </a:p>
      </dgm:t>
    </dgm:pt>
    <dgm:pt modelId="{98EA3840-2018-4CC9-806A-03882366DDAA}" type="parTrans" cxnId="{CA5ED130-C890-4CE3-898A-3D0691BFAC7C}">
      <dgm:prSet/>
      <dgm:spPr/>
      <dgm:t>
        <a:bodyPr/>
        <a:lstStyle/>
        <a:p>
          <a:endParaRPr lang="en-US"/>
        </a:p>
      </dgm:t>
    </dgm:pt>
    <dgm:pt modelId="{B0513195-BB23-49F9-8D43-B0656E156503}" type="sibTrans" cxnId="{CA5ED130-C890-4CE3-898A-3D0691BFAC7C}">
      <dgm:prSet/>
      <dgm:spPr/>
      <dgm:t>
        <a:bodyPr/>
        <a:lstStyle/>
        <a:p>
          <a:endParaRPr lang="en-US"/>
        </a:p>
      </dgm:t>
    </dgm:pt>
    <dgm:pt modelId="{F287348E-AF6D-4BC0-B36A-1C21279088CB}">
      <dgm:prSet/>
      <dgm:spPr/>
      <dgm:t>
        <a:bodyPr/>
        <a:lstStyle/>
        <a:p>
          <a:r>
            <a:rPr lang="en-GB" i="1"/>
            <a:t>Two people walk past a homeless person asking for help. One person stops and gives money. The other person walks by quickly and says nothing.</a:t>
          </a:r>
          <a:endParaRPr lang="en-US"/>
        </a:p>
      </dgm:t>
    </dgm:pt>
    <dgm:pt modelId="{A607E7B6-5DFE-4BDD-84BB-C2E6235008EC}" type="parTrans" cxnId="{F988F9C0-D780-4FAD-8FD7-9D9F54AF74D8}">
      <dgm:prSet/>
      <dgm:spPr/>
      <dgm:t>
        <a:bodyPr/>
        <a:lstStyle/>
        <a:p>
          <a:endParaRPr lang="en-US"/>
        </a:p>
      </dgm:t>
    </dgm:pt>
    <dgm:pt modelId="{103D2128-1E9D-46D5-A9AD-F2E95BFDC76D}" type="sibTrans" cxnId="{F988F9C0-D780-4FAD-8FD7-9D9F54AF74D8}">
      <dgm:prSet/>
      <dgm:spPr/>
      <dgm:t>
        <a:bodyPr/>
        <a:lstStyle/>
        <a:p>
          <a:endParaRPr lang="en-US"/>
        </a:p>
      </dgm:t>
    </dgm:pt>
    <dgm:pt modelId="{569D45CE-57A2-4656-B42D-2BF09272213C}" type="pres">
      <dgm:prSet presAssocID="{605C7BE1-7FFC-40E5-84D9-83E246269491}" presName="root" presStyleCnt="0">
        <dgm:presLayoutVars>
          <dgm:dir/>
          <dgm:resizeHandles val="exact"/>
        </dgm:presLayoutVars>
      </dgm:prSet>
      <dgm:spPr/>
    </dgm:pt>
    <dgm:pt modelId="{EEE0A58A-D6E5-4583-85E1-1A2E517AA4EE}" type="pres">
      <dgm:prSet presAssocID="{EC24EEAF-C1F8-483B-88F1-623C6D2CA7FF}" presName="compNode" presStyleCnt="0"/>
      <dgm:spPr/>
    </dgm:pt>
    <dgm:pt modelId="{5E5D7409-D79E-4CFB-B75F-886AEB296436}" type="pres">
      <dgm:prSet presAssocID="{EC24EEAF-C1F8-483B-88F1-623C6D2CA7FF}" presName="bgRect" presStyleLbl="bgShp" presStyleIdx="0" presStyleCnt="2"/>
      <dgm:spPr/>
    </dgm:pt>
    <dgm:pt modelId="{3BD54093-3474-421F-8791-0D8590462C31}" type="pres">
      <dgm:prSet presAssocID="{EC24EEAF-C1F8-483B-88F1-623C6D2CA7F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7DA29DCE-3AAC-4884-994B-F542087BD24E}" type="pres">
      <dgm:prSet presAssocID="{EC24EEAF-C1F8-483B-88F1-623C6D2CA7FF}" presName="spaceRect" presStyleCnt="0"/>
      <dgm:spPr/>
    </dgm:pt>
    <dgm:pt modelId="{68F5AD0B-0522-47EA-BA36-6412904FF14A}" type="pres">
      <dgm:prSet presAssocID="{EC24EEAF-C1F8-483B-88F1-623C6D2CA7FF}" presName="parTx" presStyleLbl="revTx" presStyleIdx="0" presStyleCnt="2">
        <dgm:presLayoutVars>
          <dgm:chMax val="0"/>
          <dgm:chPref val="0"/>
        </dgm:presLayoutVars>
      </dgm:prSet>
      <dgm:spPr/>
    </dgm:pt>
    <dgm:pt modelId="{B80220BC-77BB-4422-ADA7-6733859BFF05}" type="pres">
      <dgm:prSet presAssocID="{B0513195-BB23-49F9-8D43-B0656E156503}" presName="sibTrans" presStyleCnt="0"/>
      <dgm:spPr/>
    </dgm:pt>
    <dgm:pt modelId="{D9632C66-5FD5-42D3-89C5-B401EB6107FC}" type="pres">
      <dgm:prSet presAssocID="{F287348E-AF6D-4BC0-B36A-1C21279088CB}" presName="compNode" presStyleCnt="0"/>
      <dgm:spPr/>
    </dgm:pt>
    <dgm:pt modelId="{2989D5E7-EB03-4780-B943-515313B29FE1}" type="pres">
      <dgm:prSet presAssocID="{F287348E-AF6D-4BC0-B36A-1C21279088CB}" presName="bgRect" presStyleLbl="bgShp" presStyleIdx="1" presStyleCnt="2"/>
      <dgm:spPr/>
    </dgm:pt>
    <dgm:pt modelId="{AC6FCD8E-8906-493D-BC31-CD49A3BF5CD1}" type="pres">
      <dgm:prSet presAssocID="{F287348E-AF6D-4BC0-B36A-1C21279088C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D57F26CB-C56C-4D12-907D-9DA9AE9F96F4}" type="pres">
      <dgm:prSet presAssocID="{F287348E-AF6D-4BC0-B36A-1C21279088CB}" presName="spaceRect" presStyleCnt="0"/>
      <dgm:spPr/>
    </dgm:pt>
    <dgm:pt modelId="{88B06832-DC93-4FAF-A71F-EB5C68125A5E}" type="pres">
      <dgm:prSet presAssocID="{F287348E-AF6D-4BC0-B36A-1C21279088CB}" presName="parTx" presStyleLbl="revTx" presStyleIdx="1" presStyleCnt="2">
        <dgm:presLayoutVars>
          <dgm:chMax val="0"/>
          <dgm:chPref val="0"/>
        </dgm:presLayoutVars>
      </dgm:prSet>
      <dgm:spPr/>
    </dgm:pt>
  </dgm:ptLst>
  <dgm:cxnLst>
    <dgm:cxn modelId="{CA5ED130-C890-4CE3-898A-3D0691BFAC7C}" srcId="{605C7BE1-7FFC-40E5-84D9-83E246269491}" destId="{EC24EEAF-C1F8-483B-88F1-623C6D2CA7FF}" srcOrd="0" destOrd="0" parTransId="{98EA3840-2018-4CC9-806A-03882366DDAA}" sibTransId="{B0513195-BB23-49F9-8D43-B0656E156503}"/>
    <dgm:cxn modelId="{8DD3BC41-906D-4BA5-A9AC-BBD256E8208E}" type="presOf" srcId="{EC24EEAF-C1F8-483B-88F1-623C6D2CA7FF}" destId="{68F5AD0B-0522-47EA-BA36-6412904FF14A}" srcOrd="0" destOrd="0" presId="urn:microsoft.com/office/officeart/2018/2/layout/IconVerticalSolidList"/>
    <dgm:cxn modelId="{DD7AFA92-48D5-4B95-9FE7-31FB51DCFDC0}" type="presOf" srcId="{F287348E-AF6D-4BC0-B36A-1C21279088CB}" destId="{88B06832-DC93-4FAF-A71F-EB5C68125A5E}" srcOrd="0" destOrd="0" presId="urn:microsoft.com/office/officeart/2018/2/layout/IconVerticalSolidList"/>
    <dgm:cxn modelId="{F988F9C0-D780-4FAD-8FD7-9D9F54AF74D8}" srcId="{605C7BE1-7FFC-40E5-84D9-83E246269491}" destId="{F287348E-AF6D-4BC0-B36A-1C21279088CB}" srcOrd="1" destOrd="0" parTransId="{A607E7B6-5DFE-4BDD-84BB-C2E6235008EC}" sibTransId="{103D2128-1E9D-46D5-A9AD-F2E95BFDC76D}"/>
    <dgm:cxn modelId="{864EF5E1-0C8A-469A-BCAB-71D4DC2EC308}" type="presOf" srcId="{605C7BE1-7FFC-40E5-84D9-83E246269491}" destId="{569D45CE-57A2-4656-B42D-2BF09272213C}" srcOrd="0" destOrd="0" presId="urn:microsoft.com/office/officeart/2018/2/layout/IconVerticalSolidList"/>
    <dgm:cxn modelId="{24BD8C26-D550-426A-9497-73D13F47E588}" type="presParOf" srcId="{569D45CE-57A2-4656-B42D-2BF09272213C}" destId="{EEE0A58A-D6E5-4583-85E1-1A2E517AA4EE}" srcOrd="0" destOrd="0" presId="urn:microsoft.com/office/officeart/2018/2/layout/IconVerticalSolidList"/>
    <dgm:cxn modelId="{D703CA33-6094-4D5B-8722-7F1F8BD5DB37}" type="presParOf" srcId="{EEE0A58A-D6E5-4583-85E1-1A2E517AA4EE}" destId="{5E5D7409-D79E-4CFB-B75F-886AEB296436}" srcOrd="0" destOrd="0" presId="urn:microsoft.com/office/officeart/2018/2/layout/IconVerticalSolidList"/>
    <dgm:cxn modelId="{6C5EFA84-FCF7-4319-ABEF-41E10D7C959E}" type="presParOf" srcId="{EEE0A58A-D6E5-4583-85E1-1A2E517AA4EE}" destId="{3BD54093-3474-421F-8791-0D8590462C31}" srcOrd="1" destOrd="0" presId="urn:microsoft.com/office/officeart/2018/2/layout/IconVerticalSolidList"/>
    <dgm:cxn modelId="{827AD63A-83DE-4210-949F-D36B92AB8490}" type="presParOf" srcId="{EEE0A58A-D6E5-4583-85E1-1A2E517AA4EE}" destId="{7DA29DCE-3AAC-4884-994B-F542087BD24E}" srcOrd="2" destOrd="0" presId="urn:microsoft.com/office/officeart/2018/2/layout/IconVerticalSolidList"/>
    <dgm:cxn modelId="{855928B2-B615-480E-BA6B-899D2B7DC87B}" type="presParOf" srcId="{EEE0A58A-D6E5-4583-85E1-1A2E517AA4EE}" destId="{68F5AD0B-0522-47EA-BA36-6412904FF14A}" srcOrd="3" destOrd="0" presId="urn:microsoft.com/office/officeart/2018/2/layout/IconVerticalSolidList"/>
    <dgm:cxn modelId="{5BB749DB-250D-40E0-AB33-4684343A0EF1}" type="presParOf" srcId="{569D45CE-57A2-4656-B42D-2BF09272213C}" destId="{B80220BC-77BB-4422-ADA7-6733859BFF05}" srcOrd="1" destOrd="0" presId="urn:microsoft.com/office/officeart/2018/2/layout/IconVerticalSolidList"/>
    <dgm:cxn modelId="{367777B4-01D5-4570-9117-D3342623D4FD}" type="presParOf" srcId="{569D45CE-57A2-4656-B42D-2BF09272213C}" destId="{D9632C66-5FD5-42D3-89C5-B401EB6107FC}" srcOrd="2" destOrd="0" presId="urn:microsoft.com/office/officeart/2018/2/layout/IconVerticalSolidList"/>
    <dgm:cxn modelId="{75CDCF0E-11AE-4928-BF57-DBBB2573EB4B}" type="presParOf" srcId="{D9632C66-5FD5-42D3-89C5-B401EB6107FC}" destId="{2989D5E7-EB03-4780-B943-515313B29FE1}" srcOrd="0" destOrd="0" presId="urn:microsoft.com/office/officeart/2018/2/layout/IconVerticalSolidList"/>
    <dgm:cxn modelId="{AD4FA900-C716-4076-A06D-1A15313256FA}" type="presParOf" srcId="{D9632C66-5FD5-42D3-89C5-B401EB6107FC}" destId="{AC6FCD8E-8906-493D-BC31-CD49A3BF5CD1}" srcOrd="1" destOrd="0" presId="urn:microsoft.com/office/officeart/2018/2/layout/IconVerticalSolidList"/>
    <dgm:cxn modelId="{07023687-EF1B-4938-B1A4-1D2CDC4FF808}" type="presParOf" srcId="{D9632C66-5FD5-42D3-89C5-B401EB6107FC}" destId="{D57F26CB-C56C-4D12-907D-9DA9AE9F96F4}" srcOrd="2" destOrd="0" presId="urn:microsoft.com/office/officeart/2018/2/layout/IconVerticalSolidList"/>
    <dgm:cxn modelId="{8997F610-59E4-4F70-AA4C-7EF84501B21D}" type="presParOf" srcId="{D9632C66-5FD5-42D3-89C5-B401EB6107FC}" destId="{88B06832-DC93-4FAF-A71F-EB5C68125A5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5942C-73D0-4CE3-AECE-F7F69617F460}"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878731E3-7479-4B8A-85B5-0D930FD89E49}">
      <dgm:prSet/>
      <dgm:spPr/>
      <dgm:t>
        <a:bodyPr/>
        <a:lstStyle/>
        <a:p>
          <a:r>
            <a:rPr lang="en-US"/>
            <a:t>1. Write your own real-life or fictional scenario of prosocial behaviour(e.g. from a book, film or personal experience), including who was present, and what happened.</a:t>
          </a:r>
        </a:p>
      </dgm:t>
    </dgm:pt>
    <dgm:pt modelId="{E6134514-8434-4136-A30C-46F02F20ACB9}" type="parTrans" cxnId="{F06CFF82-60F7-4D8F-AB5D-F7570B43F705}">
      <dgm:prSet/>
      <dgm:spPr/>
      <dgm:t>
        <a:bodyPr/>
        <a:lstStyle/>
        <a:p>
          <a:endParaRPr lang="en-US"/>
        </a:p>
      </dgm:t>
    </dgm:pt>
    <dgm:pt modelId="{42D6CEF3-0EBC-4063-B7F6-105296F34107}" type="sibTrans" cxnId="{F06CFF82-60F7-4D8F-AB5D-F7570B43F705}">
      <dgm:prSet phldrT="1" phldr="0"/>
      <dgm:spPr/>
      <dgm:t>
        <a:bodyPr/>
        <a:lstStyle/>
        <a:p>
          <a:r>
            <a:rPr lang="en-US"/>
            <a:t>1</a:t>
          </a:r>
        </a:p>
      </dgm:t>
    </dgm:pt>
    <dgm:pt modelId="{1DFABE7E-BFAC-49BB-BE61-6CCABFBE857D}">
      <dgm:prSet/>
      <dgm:spPr/>
      <dgm:t>
        <a:bodyPr/>
        <a:lstStyle/>
        <a:p>
          <a:r>
            <a:rPr lang="en-US"/>
            <a:t>2. Give an explanation of the individual factors which might have influenced the person’ behaviour in your scenario.</a:t>
          </a:r>
        </a:p>
      </dgm:t>
    </dgm:pt>
    <dgm:pt modelId="{4D72A82E-5405-46DA-B581-01B14E615B16}" type="parTrans" cxnId="{275DFEDB-E770-4194-AA15-F849DC818D7A}">
      <dgm:prSet/>
      <dgm:spPr/>
      <dgm:t>
        <a:bodyPr/>
        <a:lstStyle/>
        <a:p>
          <a:endParaRPr lang="en-US"/>
        </a:p>
      </dgm:t>
    </dgm:pt>
    <dgm:pt modelId="{EA834770-459F-4241-8E98-C2E66EF7C43A}" type="sibTrans" cxnId="{275DFEDB-E770-4194-AA15-F849DC818D7A}">
      <dgm:prSet phldrT="2" phldr="0"/>
      <dgm:spPr/>
      <dgm:t>
        <a:bodyPr/>
        <a:lstStyle/>
        <a:p>
          <a:r>
            <a:rPr lang="en-US"/>
            <a:t>2</a:t>
          </a:r>
        </a:p>
      </dgm:t>
    </dgm:pt>
    <dgm:pt modelId="{174A005F-FDD3-4C0B-9A6B-43BD6DCCFE89}">
      <dgm:prSet/>
      <dgm:spPr/>
      <dgm:t>
        <a:bodyPr/>
        <a:lstStyle/>
        <a:p>
          <a:r>
            <a:rPr lang="en-US"/>
            <a:t>3. Give an explanation of the situational factors which might have influenced the person’ behaviour in your scenario.</a:t>
          </a:r>
        </a:p>
      </dgm:t>
    </dgm:pt>
    <dgm:pt modelId="{3E360E3F-1F00-4E08-929A-15175AB8373F}" type="parTrans" cxnId="{4BE69618-A695-44C6-B4E9-AC2A5E6F73A5}">
      <dgm:prSet/>
      <dgm:spPr/>
      <dgm:t>
        <a:bodyPr/>
        <a:lstStyle/>
        <a:p>
          <a:endParaRPr lang="en-US"/>
        </a:p>
      </dgm:t>
    </dgm:pt>
    <dgm:pt modelId="{C089794E-FF2E-43F0-9EC7-A10E7E4BF22D}" type="sibTrans" cxnId="{4BE69618-A695-44C6-B4E9-AC2A5E6F73A5}">
      <dgm:prSet phldrT="3" phldr="0"/>
      <dgm:spPr/>
      <dgm:t>
        <a:bodyPr/>
        <a:lstStyle/>
        <a:p>
          <a:r>
            <a:rPr lang="en-US"/>
            <a:t>3</a:t>
          </a:r>
        </a:p>
      </dgm:t>
    </dgm:pt>
    <dgm:pt modelId="{062BC227-2776-407B-BC7F-95162A3A0C33}" type="pres">
      <dgm:prSet presAssocID="{A0D5942C-73D0-4CE3-AECE-F7F69617F460}" presName="Name0" presStyleCnt="0">
        <dgm:presLayoutVars>
          <dgm:animLvl val="lvl"/>
          <dgm:resizeHandles val="exact"/>
        </dgm:presLayoutVars>
      </dgm:prSet>
      <dgm:spPr/>
    </dgm:pt>
    <dgm:pt modelId="{94004FDF-AED5-4F06-AE23-D229D38FE9CE}" type="pres">
      <dgm:prSet presAssocID="{878731E3-7479-4B8A-85B5-0D930FD89E49}" presName="compositeNode" presStyleCnt="0">
        <dgm:presLayoutVars>
          <dgm:bulletEnabled val="1"/>
        </dgm:presLayoutVars>
      </dgm:prSet>
      <dgm:spPr/>
    </dgm:pt>
    <dgm:pt modelId="{12BF11DF-64E2-46DE-96A7-E87BDE115840}" type="pres">
      <dgm:prSet presAssocID="{878731E3-7479-4B8A-85B5-0D930FD89E49}" presName="bgRect" presStyleLbl="bgAccFollowNode1" presStyleIdx="0" presStyleCnt="3"/>
      <dgm:spPr/>
    </dgm:pt>
    <dgm:pt modelId="{CF6B2A1B-01C2-4A1E-83A3-CA7A29265011}" type="pres">
      <dgm:prSet presAssocID="{42D6CEF3-0EBC-4063-B7F6-105296F34107}" presName="sibTransNodeCircle" presStyleLbl="alignNode1" presStyleIdx="0" presStyleCnt="6">
        <dgm:presLayoutVars>
          <dgm:chMax val="0"/>
          <dgm:bulletEnabled/>
        </dgm:presLayoutVars>
      </dgm:prSet>
      <dgm:spPr/>
    </dgm:pt>
    <dgm:pt modelId="{73A4C1B2-953D-409C-B2F3-8B27C4CD4325}" type="pres">
      <dgm:prSet presAssocID="{878731E3-7479-4B8A-85B5-0D930FD89E49}" presName="bottomLine" presStyleLbl="alignNode1" presStyleIdx="1" presStyleCnt="6">
        <dgm:presLayoutVars/>
      </dgm:prSet>
      <dgm:spPr/>
    </dgm:pt>
    <dgm:pt modelId="{92745C73-8E55-46D6-903C-9FB71FA015BF}" type="pres">
      <dgm:prSet presAssocID="{878731E3-7479-4B8A-85B5-0D930FD89E49}" presName="nodeText" presStyleLbl="bgAccFollowNode1" presStyleIdx="0" presStyleCnt="3">
        <dgm:presLayoutVars>
          <dgm:bulletEnabled val="1"/>
        </dgm:presLayoutVars>
      </dgm:prSet>
      <dgm:spPr/>
    </dgm:pt>
    <dgm:pt modelId="{F4DF2B38-4269-440F-97FA-31D98F8B54E8}" type="pres">
      <dgm:prSet presAssocID="{42D6CEF3-0EBC-4063-B7F6-105296F34107}" presName="sibTrans" presStyleCnt="0"/>
      <dgm:spPr/>
    </dgm:pt>
    <dgm:pt modelId="{8CEC795B-782B-47D2-9E3B-99EAD1030B12}" type="pres">
      <dgm:prSet presAssocID="{1DFABE7E-BFAC-49BB-BE61-6CCABFBE857D}" presName="compositeNode" presStyleCnt="0">
        <dgm:presLayoutVars>
          <dgm:bulletEnabled val="1"/>
        </dgm:presLayoutVars>
      </dgm:prSet>
      <dgm:spPr/>
    </dgm:pt>
    <dgm:pt modelId="{5539B40A-E2A4-4C9E-8B35-C23AFBC8BBE1}" type="pres">
      <dgm:prSet presAssocID="{1DFABE7E-BFAC-49BB-BE61-6CCABFBE857D}" presName="bgRect" presStyleLbl="bgAccFollowNode1" presStyleIdx="1" presStyleCnt="3"/>
      <dgm:spPr/>
    </dgm:pt>
    <dgm:pt modelId="{1F5F8258-0F1A-4389-ADDA-9B325FF5CD9F}" type="pres">
      <dgm:prSet presAssocID="{EA834770-459F-4241-8E98-C2E66EF7C43A}" presName="sibTransNodeCircle" presStyleLbl="alignNode1" presStyleIdx="2" presStyleCnt="6">
        <dgm:presLayoutVars>
          <dgm:chMax val="0"/>
          <dgm:bulletEnabled/>
        </dgm:presLayoutVars>
      </dgm:prSet>
      <dgm:spPr/>
    </dgm:pt>
    <dgm:pt modelId="{F1003365-C7B8-43BF-A0FE-4C9AB6062E88}" type="pres">
      <dgm:prSet presAssocID="{1DFABE7E-BFAC-49BB-BE61-6CCABFBE857D}" presName="bottomLine" presStyleLbl="alignNode1" presStyleIdx="3" presStyleCnt="6">
        <dgm:presLayoutVars/>
      </dgm:prSet>
      <dgm:spPr/>
    </dgm:pt>
    <dgm:pt modelId="{7C8ED8E0-C463-4C22-AB9E-0F13DEEB0ABD}" type="pres">
      <dgm:prSet presAssocID="{1DFABE7E-BFAC-49BB-BE61-6CCABFBE857D}" presName="nodeText" presStyleLbl="bgAccFollowNode1" presStyleIdx="1" presStyleCnt="3">
        <dgm:presLayoutVars>
          <dgm:bulletEnabled val="1"/>
        </dgm:presLayoutVars>
      </dgm:prSet>
      <dgm:spPr/>
    </dgm:pt>
    <dgm:pt modelId="{23A1ED62-D706-4AF8-82C5-DF4837BFA714}" type="pres">
      <dgm:prSet presAssocID="{EA834770-459F-4241-8E98-C2E66EF7C43A}" presName="sibTrans" presStyleCnt="0"/>
      <dgm:spPr/>
    </dgm:pt>
    <dgm:pt modelId="{7A08864A-C43F-4A98-B26D-00F3B030E413}" type="pres">
      <dgm:prSet presAssocID="{174A005F-FDD3-4C0B-9A6B-43BD6DCCFE89}" presName="compositeNode" presStyleCnt="0">
        <dgm:presLayoutVars>
          <dgm:bulletEnabled val="1"/>
        </dgm:presLayoutVars>
      </dgm:prSet>
      <dgm:spPr/>
    </dgm:pt>
    <dgm:pt modelId="{CC0C9042-808B-482A-982E-AD466121E12F}" type="pres">
      <dgm:prSet presAssocID="{174A005F-FDD3-4C0B-9A6B-43BD6DCCFE89}" presName="bgRect" presStyleLbl="bgAccFollowNode1" presStyleIdx="2" presStyleCnt="3"/>
      <dgm:spPr/>
    </dgm:pt>
    <dgm:pt modelId="{38571CF3-83FA-4AD7-85D8-B387E6E7619D}" type="pres">
      <dgm:prSet presAssocID="{C089794E-FF2E-43F0-9EC7-A10E7E4BF22D}" presName="sibTransNodeCircle" presStyleLbl="alignNode1" presStyleIdx="4" presStyleCnt="6">
        <dgm:presLayoutVars>
          <dgm:chMax val="0"/>
          <dgm:bulletEnabled/>
        </dgm:presLayoutVars>
      </dgm:prSet>
      <dgm:spPr/>
    </dgm:pt>
    <dgm:pt modelId="{309306B7-E8BD-4F7D-B423-6B22C0377DFA}" type="pres">
      <dgm:prSet presAssocID="{174A005F-FDD3-4C0B-9A6B-43BD6DCCFE89}" presName="bottomLine" presStyleLbl="alignNode1" presStyleIdx="5" presStyleCnt="6">
        <dgm:presLayoutVars/>
      </dgm:prSet>
      <dgm:spPr/>
    </dgm:pt>
    <dgm:pt modelId="{F4334CDC-032F-4770-9995-BEC8BA13E392}" type="pres">
      <dgm:prSet presAssocID="{174A005F-FDD3-4C0B-9A6B-43BD6DCCFE89}" presName="nodeText" presStyleLbl="bgAccFollowNode1" presStyleIdx="2" presStyleCnt="3">
        <dgm:presLayoutVars>
          <dgm:bulletEnabled val="1"/>
        </dgm:presLayoutVars>
      </dgm:prSet>
      <dgm:spPr/>
    </dgm:pt>
  </dgm:ptLst>
  <dgm:cxnLst>
    <dgm:cxn modelId="{EC4D4D09-C5AD-4B36-8D31-BB40BDBEF82C}" type="presOf" srcId="{42D6CEF3-0EBC-4063-B7F6-105296F34107}" destId="{CF6B2A1B-01C2-4A1E-83A3-CA7A29265011}" srcOrd="0" destOrd="0" presId="urn:microsoft.com/office/officeart/2016/7/layout/BasicLinearProcessNumbered"/>
    <dgm:cxn modelId="{552D4613-9B67-43F0-A62E-848624DDD5DE}" type="presOf" srcId="{174A005F-FDD3-4C0B-9A6B-43BD6DCCFE89}" destId="{F4334CDC-032F-4770-9995-BEC8BA13E392}" srcOrd="1" destOrd="0" presId="urn:microsoft.com/office/officeart/2016/7/layout/BasicLinearProcessNumbered"/>
    <dgm:cxn modelId="{4BE69618-A695-44C6-B4E9-AC2A5E6F73A5}" srcId="{A0D5942C-73D0-4CE3-AECE-F7F69617F460}" destId="{174A005F-FDD3-4C0B-9A6B-43BD6DCCFE89}" srcOrd="2" destOrd="0" parTransId="{3E360E3F-1F00-4E08-929A-15175AB8373F}" sibTransId="{C089794E-FF2E-43F0-9EC7-A10E7E4BF22D}"/>
    <dgm:cxn modelId="{3331B931-2CFE-4A86-89D8-593A8DC98FB3}" type="presOf" srcId="{C089794E-FF2E-43F0-9EC7-A10E7E4BF22D}" destId="{38571CF3-83FA-4AD7-85D8-B387E6E7619D}" srcOrd="0" destOrd="0" presId="urn:microsoft.com/office/officeart/2016/7/layout/BasicLinearProcessNumbered"/>
    <dgm:cxn modelId="{EB8BCF60-8CFE-47B3-87BB-EDC897C95BE8}" type="presOf" srcId="{878731E3-7479-4B8A-85B5-0D930FD89E49}" destId="{92745C73-8E55-46D6-903C-9FB71FA015BF}" srcOrd="1" destOrd="0" presId="urn:microsoft.com/office/officeart/2016/7/layout/BasicLinearProcessNumbered"/>
    <dgm:cxn modelId="{C4CE5E4C-319A-4C2F-8C8D-9BCF87DDB35C}" type="presOf" srcId="{EA834770-459F-4241-8E98-C2E66EF7C43A}" destId="{1F5F8258-0F1A-4389-ADDA-9B325FF5CD9F}" srcOrd="0" destOrd="0" presId="urn:microsoft.com/office/officeart/2016/7/layout/BasicLinearProcessNumbered"/>
    <dgm:cxn modelId="{CC6A0950-FF7A-43DA-A882-1969CA5C05B1}" type="presOf" srcId="{A0D5942C-73D0-4CE3-AECE-F7F69617F460}" destId="{062BC227-2776-407B-BC7F-95162A3A0C33}" srcOrd="0" destOrd="0" presId="urn:microsoft.com/office/officeart/2016/7/layout/BasicLinearProcessNumbered"/>
    <dgm:cxn modelId="{AC6BFD52-51E4-400C-A52B-B4221DF647CB}" type="presOf" srcId="{174A005F-FDD3-4C0B-9A6B-43BD6DCCFE89}" destId="{CC0C9042-808B-482A-982E-AD466121E12F}" srcOrd="0" destOrd="0" presId="urn:microsoft.com/office/officeart/2016/7/layout/BasicLinearProcessNumbered"/>
    <dgm:cxn modelId="{F06CFF82-60F7-4D8F-AB5D-F7570B43F705}" srcId="{A0D5942C-73D0-4CE3-AECE-F7F69617F460}" destId="{878731E3-7479-4B8A-85B5-0D930FD89E49}" srcOrd="0" destOrd="0" parTransId="{E6134514-8434-4136-A30C-46F02F20ACB9}" sibTransId="{42D6CEF3-0EBC-4063-B7F6-105296F34107}"/>
    <dgm:cxn modelId="{1914FFAE-6131-49DF-B923-A3FC1C993AD0}" type="presOf" srcId="{1DFABE7E-BFAC-49BB-BE61-6CCABFBE857D}" destId="{7C8ED8E0-C463-4C22-AB9E-0F13DEEB0ABD}" srcOrd="1" destOrd="0" presId="urn:microsoft.com/office/officeart/2016/7/layout/BasicLinearProcessNumbered"/>
    <dgm:cxn modelId="{275DFEDB-E770-4194-AA15-F849DC818D7A}" srcId="{A0D5942C-73D0-4CE3-AECE-F7F69617F460}" destId="{1DFABE7E-BFAC-49BB-BE61-6CCABFBE857D}" srcOrd="1" destOrd="0" parTransId="{4D72A82E-5405-46DA-B581-01B14E615B16}" sibTransId="{EA834770-459F-4241-8E98-C2E66EF7C43A}"/>
    <dgm:cxn modelId="{D52829DF-4D0E-4EA3-9ACD-B326020070E8}" type="presOf" srcId="{878731E3-7479-4B8A-85B5-0D930FD89E49}" destId="{12BF11DF-64E2-46DE-96A7-E87BDE115840}" srcOrd="0" destOrd="0" presId="urn:microsoft.com/office/officeart/2016/7/layout/BasicLinearProcessNumbered"/>
    <dgm:cxn modelId="{81EF91FC-92EC-477E-A08D-90B87B85E945}" type="presOf" srcId="{1DFABE7E-BFAC-49BB-BE61-6CCABFBE857D}" destId="{5539B40A-E2A4-4C9E-8B35-C23AFBC8BBE1}" srcOrd="0" destOrd="0" presId="urn:microsoft.com/office/officeart/2016/7/layout/BasicLinearProcessNumbered"/>
    <dgm:cxn modelId="{D7189E60-22F4-4583-9DD1-0E82AB32657F}" type="presParOf" srcId="{062BC227-2776-407B-BC7F-95162A3A0C33}" destId="{94004FDF-AED5-4F06-AE23-D229D38FE9CE}" srcOrd="0" destOrd="0" presId="urn:microsoft.com/office/officeart/2016/7/layout/BasicLinearProcessNumbered"/>
    <dgm:cxn modelId="{1C9205CE-CD5C-44BA-825B-48B264DD11B0}" type="presParOf" srcId="{94004FDF-AED5-4F06-AE23-D229D38FE9CE}" destId="{12BF11DF-64E2-46DE-96A7-E87BDE115840}" srcOrd="0" destOrd="0" presId="urn:microsoft.com/office/officeart/2016/7/layout/BasicLinearProcessNumbered"/>
    <dgm:cxn modelId="{94722058-972F-4A7A-8927-2C7B2C7D9768}" type="presParOf" srcId="{94004FDF-AED5-4F06-AE23-D229D38FE9CE}" destId="{CF6B2A1B-01C2-4A1E-83A3-CA7A29265011}" srcOrd="1" destOrd="0" presId="urn:microsoft.com/office/officeart/2016/7/layout/BasicLinearProcessNumbered"/>
    <dgm:cxn modelId="{7FD4C828-EB06-46DF-A91B-4E26C867C6FF}" type="presParOf" srcId="{94004FDF-AED5-4F06-AE23-D229D38FE9CE}" destId="{73A4C1B2-953D-409C-B2F3-8B27C4CD4325}" srcOrd="2" destOrd="0" presId="urn:microsoft.com/office/officeart/2016/7/layout/BasicLinearProcessNumbered"/>
    <dgm:cxn modelId="{2BD9C2D4-B4CE-4BB7-A59F-592A09C8C824}" type="presParOf" srcId="{94004FDF-AED5-4F06-AE23-D229D38FE9CE}" destId="{92745C73-8E55-46D6-903C-9FB71FA015BF}" srcOrd="3" destOrd="0" presId="urn:microsoft.com/office/officeart/2016/7/layout/BasicLinearProcessNumbered"/>
    <dgm:cxn modelId="{585A0F8C-1BA2-4E88-AC7D-84E06F92AB97}" type="presParOf" srcId="{062BC227-2776-407B-BC7F-95162A3A0C33}" destId="{F4DF2B38-4269-440F-97FA-31D98F8B54E8}" srcOrd="1" destOrd="0" presId="urn:microsoft.com/office/officeart/2016/7/layout/BasicLinearProcessNumbered"/>
    <dgm:cxn modelId="{0B2C2ED5-75F6-47D6-9BBF-958A1C5D2149}" type="presParOf" srcId="{062BC227-2776-407B-BC7F-95162A3A0C33}" destId="{8CEC795B-782B-47D2-9E3B-99EAD1030B12}" srcOrd="2" destOrd="0" presId="urn:microsoft.com/office/officeart/2016/7/layout/BasicLinearProcessNumbered"/>
    <dgm:cxn modelId="{0B49194A-3003-46CB-AF74-579C8A5E5DBD}" type="presParOf" srcId="{8CEC795B-782B-47D2-9E3B-99EAD1030B12}" destId="{5539B40A-E2A4-4C9E-8B35-C23AFBC8BBE1}" srcOrd="0" destOrd="0" presId="urn:microsoft.com/office/officeart/2016/7/layout/BasicLinearProcessNumbered"/>
    <dgm:cxn modelId="{33205289-F968-4E41-A470-FF4ECD8774B3}" type="presParOf" srcId="{8CEC795B-782B-47D2-9E3B-99EAD1030B12}" destId="{1F5F8258-0F1A-4389-ADDA-9B325FF5CD9F}" srcOrd="1" destOrd="0" presId="urn:microsoft.com/office/officeart/2016/7/layout/BasicLinearProcessNumbered"/>
    <dgm:cxn modelId="{17F5B7B7-43F5-462A-8E9B-F6052865721F}" type="presParOf" srcId="{8CEC795B-782B-47D2-9E3B-99EAD1030B12}" destId="{F1003365-C7B8-43BF-A0FE-4C9AB6062E88}" srcOrd="2" destOrd="0" presId="urn:microsoft.com/office/officeart/2016/7/layout/BasicLinearProcessNumbered"/>
    <dgm:cxn modelId="{1CFB6D58-E8AB-4268-9FC8-13D0AF974331}" type="presParOf" srcId="{8CEC795B-782B-47D2-9E3B-99EAD1030B12}" destId="{7C8ED8E0-C463-4C22-AB9E-0F13DEEB0ABD}" srcOrd="3" destOrd="0" presId="urn:microsoft.com/office/officeart/2016/7/layout/BasicLinearProcessNumbered"/>
    <dgm:cxn modelId="{A475A342-C195-4196-B48F-398E12B5B446}" type="presParOf" srcId="{062BC227-2776-407B-BC7F-95162A3A0C33}" destId="{23A1ED62-D706-4AF8-82C5-DF4837BFA714}" srcOrd="3" destOrd="0" presId="urn:microsoft.com/office/officeart/2016/7/layout/BasicLinearProcessNumbered"/>
    <dgm:cxn modelId="{5AE6111F-7E1D-4492-ADC9-C98E54A1D280}" type="presParOf" srcId="{062BC227-2776-407B-BC7F-95162A3A0C33}" destId="{7A08864A-C43F-4A98-B26D-00F3B030E413}" srcOrd="4" destOrd="0" presId="urn:microsoft.com/office/officeart/2016/7/layout/BasicLinearProcessNumbered"/>
    <dgm:cxn modelId="{EBC69CFD-252F-4FD8-88CF-2A9F47992D28}" type="presParOf" srcId="{7A08864A-C43F-4A98-B26D-00F3B030E413}" destId="{CC0C9042-808B-482A-982E-AD466121E12F}" srcOrd="0" destOrd="0" presId="urn:microsoft.com/office/officeart/2016/7/layout/BasicLinearProcessNumbered"/>
    <dgm:cxn modelId="{16352BD8-6C29-4805-949B-A5758F61B09B}" type="presParOf" srcId="{7A08864A-C43F-4A98-B26D-00F3B030E413}" destId="{38571CF3-83FA-4AD7-85D8-B387E6E7619D}" srcOrd="1" destOrd="0" presId="urn:microsoft.com/office/officeart/2016/7/layout/BasicLinearProcessNumbered"/>
    <dgm:cxn modelId="{186CD228-FF5A-47A1-A84A-610EB8C74478}" type="presParOf" srcId="{7A08864A-C43F-4A98-B26D-00F3B030E413}" destId="{309306B7-E8BD-4F7D-B423-6B22C0377DFA}" srcOrd="2" destOrd="0" presId="urn:microsoft.com/office/officeart/2016/7/layout/BasicLinearProcessNumbered"/>
    <dgm:cxn modelId="{FC4636CE-D39E-4CA5-AE1A-347C9E8C52A3}" type="presParOf" srcId="{7A08864A-C43F-4A98-B26D-00F3B030E413}" destId="{F4334CDC-032F-4770-9995-BEC8BA13E39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D7409-D79E-4CFB-B75F-886AEB296436}">
      <dsp:nvSpPr>
        <dsp:cNvPr id="0" name=""/>
        <dsp:cNvSpPr/>
      </dsp:nvSpPr>
      <dsp:spPr>
        <a:xfrm>
          <a:off x="0" y="755720"/>
          <a:ext cx="11623040" cy="13951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D54093-3474-421F-8791-0D8590462C31}">
      <dsp:nvSpPr>
        <dsp:cNvPr id="0" name=""/>
        <dsp:cNvSpPr/>
      </dsp:nvSpPr>
      <dsp:spPr>
        <a:xfrm>
          <a:off x="422040" y="1069635"/>
          <a:ext cx="767347" cy="7673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F5AD0B-0522-47EA-BA36-6412904FF14A}">
      <dsp:nvSpPr>
        <dsp:cNvPr id="0" name=""/>
        <dsp:cNvSpPr/>
      </dsp:nvSpPr>
      <dsp:spPr>
        <a:xfrm>
          <a:off x="1611429" y="755720"/>
          <a:ext cx="10011610" cy="1395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656" tIns="147656" rIns="147656" bIns="147656" numCol="1" spcCol="1270" anchor="ctr" anchorCtr="0">
          <a:noAutofit/>
        </a:bodyPr>
        <a:lstStyle/>
        <a:p>
          <a:pPr marL="0" lvl="0" indent="0" algn="l" defTabSz="1111250">
            <a:lnSpc>
              <a:spcPct val="90000"/>
            </a:lnSpc>
            <a:spcBef>
              <a:spcPct val="0"/>
            </a:spcBef>
            <a:spcAft>
              <a:spcPct val="35000"/>
            </a:spcAft>
            <a:buNone/>
          </a:pPr>
          <a:r>
            <a:rPr lang="en-US" sz="2500" kern="1200"/>
            <a:t>Read the following scenario and write down as many reasons as you can for why each person behaves the way they do:</a:t>
          </a:r>
        </a:p>
      </dsp:txBody>
      <dsp:txXfrm>
        <a:off x="1611429" y="755720"/>
        <a:ext cx="10011610" cy="1395176"/>
      </dsp:txXfrm>
    </dsp:sp>
    <dsp:sp modelId="{2989D5E7-EB03-4780-B943-515313B29FE1}">
      <dsp:nvSpPr>
        <dsp:cNvPr id="0" name=""/>
        <dsp:cNvSpPr/>
      </dsp:nvSpPr>
      <dsp:spPr>
        <a:xfrm>
          <a:off x="0" y="2499691"/>
          <a:ext cx="11623040" cy="13951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FCD8E-8906-493D-BC31-CD49A3BF5CD1}">
      <dsp:nvSpPr>
        <dsp:cNvPr id="0" name=""/>
        <dsp:cNvSpPr/>
      </dsp:nvSpPr>
      <dsp:spPr>
        <a:xfrm>
          <a:off x="422040" y="2813606"/>
          <a:ext cx="767347" cy="7673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B06832-DC93-4FAF-A71F-EB5C68125A5E}">
      <dsp:nvSpPr>
        <dsp:cNvPr id="0" name=""/>
        <dsp:cNvSpPr/>
      </dsp:nvSpPr>
      <dsp:spPr>
        <a:xfrm>
          <a:off x="1611429" y="2499691"/>
          <a:ext cx="10011610" cy="1395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656" tIns="147656" rIns="147656" bIns="147656" numCol="1" spcCol="1270" anchor="ctr" anchorCtr="0">
          <a:noAutofit/>
        </a:bodyPr>
        <a:lstStyle/>
        <a:p>
          <a:pPr marL="0" lvl="0" indent="0" algn="l" defTabSz="1111250">
            <a:lnSpc>
              <a:spcPct val="90000"/>
            </a:lnSpc>
            <a:spcBef>
              <a:spcPct val="0"/>
            </a:spcBef>
            <a:spcAft>
              <a:spcPct val="35000"/>
            </a:spcAft>
            <a:buNone/>
          </a:pPr>
          <a:r>
            <a:rPr lang="en-GB" sz="2500" i="1" kern="1200"/>
            <a:t>Two people walk past a homeless person asking for help. One person stops and gives money. The other person walks by quickly and says nothing.</a:t>
          </a:r>
          <a:endParaRPr lang="en-US" sz="2500" kern="1200"/>
        </a:p>
      </dsp:txBody>
      <dsp:txXfrm>
        <a:off x="1611429" y="2499691"/>
        <a:ext cx="10011610" cy="1395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F11DF-64E2-46DE-96A7-E87BDE115840}">
      <dsp:nvSpPr>
        <dsp:cNvPr id="0" name=""/>
        <dsp:cNvSpPr/>
      </dsp:nvSpPr>
      <dsp:spPr>
        <a:xfrm>
          <a:off x="0" y="0"/>
          <a:ext cx="3632199" cy="46505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3180" tIns="330200" rIns="283180" bIns="330200" numCol="1" spcCol="1270" anchor="t" anchorCtr="0">
          <a:noAutofit/>
        </a:bodyPr>
        <a:lstStyle/>
        <a:p>
          <a:pPr marL="0" lvl="0" indent="0" algn="l" defTabSz="889000">
            <a:lnSpc>
              <a:spcPct val="90000"/>
            </a:lnSpc>
            <a:spcBef>
              <a:spcPct val="0"/>
            </a:spcBef>
            <a:spcAft>
              <a:spcPct val="35000"/>
            </a:spcAft>
            <a:buNone/>
          </a:pPr>
          <a:r>
            <a:rPr lang="en-US" sz="2000" kern="1200"/>
            <a:t>1. Write your own real-life or fictional scenario of prosocial behaviour(e.g. from a book, film or personal experience), including who was present, and what happened.</a:t>
          </a:r>
        </a:p>
      </dsp:txBody>
      <dsp:txXfrm>
        <a:off x="0" y="1767223"/>
        <a:ext cx="3632199" cy="2790353"/>
      </dsp:txXfrm>
    </dsp:sp>
    <dsp:sp modelId="{CF6B2A1B-01C2-4A1E-83A3-CA7A29265011}">
      <dsp:nvSpPr>
        <dsp:cNvPr id="0" name=""/>
        <dsp:cNvSpPr/>
      </dsp:nvSpPr>
      <dsp:spPr>
        <a:xfrm>
          <a:off x="1118511" y="465058"/>
          <a:ext cx="1395176" cy="13951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773" tIns="12700" rIns="10877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22830" y="669377"/>
        <a:ext cx="986538" cy="986538"/>
      </dsp:txXfrm>
    </dsp:sp>
    <dsp:sp modelId="{73A4C1B2-953D-409C-B2F3-8B27C4CD4325}">
      <dsp:nvSpPr>
        <dsp:cNvPr id="0" name=""/>
        <dsp:cNvSpPr/>
      </dsp:nvSpPr>
      <dsp:spPr>
        <a:xfrm>
          <a:off x="0" y="4650516"/>
          <a:ext cx="36321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9B40A-E2A4-4C9E-8B35-C23AFBC8BBE1}">
      <dsp:nvSpPr>
        <dsp:cNvPr id="0" name=""/>
        <dsp:cNvSpPr/>
      </dsp:nvSpPr>
      <dsp:spPr>
        <a:xfrm>
          <a:off x="3995419" y="0"/>
          <a:ext cx="3632199" cy="46505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3180" tIns="330200" rIns="283180" bIns="330200" numCol="1" spcCol="1270" anchor="t" anchorCtr="0">
          <a:noAutofit/>
        </a:bodyPr>
        <a:lstStyle/>
        <a:p>
          <a:pPr marL="0" lvl="0" indent="0" algn="l" defTabSz="889000">
            <a:lnSpc>
              <a:spcPct val="90000"/>
            </a:lnSpc>
            <a:spcBef>
              <a:spcPct val="0"/>
            </a:spcBef>
            <a:spcAft>
              <a:spcPct val="35000"/>
            </a:spcAft>
            <a:buNone/>
          </a:pPr>
          <a:r>
            <a:rPr lang="en-US" sz="2000" kern="1200"/>
            <a:t>2. Give an explanation of the individual factors which might have influenced the person’ behaviour in your scenario.</a:t>
          </a:r>
        </a:p>
      </dsp:txBody>
      <dsp:txXfrm>
        <a:off x="3995419" y="1767223"/>
        <a:ext cx="3632199" cy="2790353"/>
      </dsp:txXfrm>
    </dsp:sp>
    <dsp:sp modelId="{1F5F8258-0F1A-4389-ADDA-9B325FF5CD9F}">
      <dsp:nvSpPr>
        <dsp:cNvPr id="0" name=""/>
        <dsp:cNvSpPr/>
      </dsp:nvSpPr>
      <dsp:spPr>
        <a:xfrm>
          <a:off x="5113931" y="465058"/>
          <a:ext cx="1395176" cy="13951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773" tIns="12700" rIns="10877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318250" y="669377"/>
        <a:ext cx="986538" cy="986538"/>
      </dsp:txXfrm>
    </dsp:sp>
    <dsp:sp modelId="{F1003365-C7B8-43BF-A0FE-4C9AB6062E88}">
      <dsp:nvSpPr>
        <dsp:cNvPr id="0" name=""/>
        <dsp:cNvSpPr/>
      </dsp:nvSpPr>
      <dsp:spPr>
        <a:xfrm>
          <a:off x="3995419" y="4650516"/>
          <a:ext cx="36321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C9042-808B-482A-982E-AD466121E12F}">
      <dsp:nvSpPr>
        <dsp:cNvPr id="0" name=""/>
        <dsp:cNvSpPr/>
      </dsp:nvSpPr>
      <dsp:spPr>
        <a:xfrm>
          <a:off x="7990839" y="0"/>
          <a:ext cx="3632199" cy="46505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3180" tIns="330200" rIns="283180" bIns="330200" numCol="1" spcCol="1270" anchor="t" anchorCtr="0">
          <a:noAutofit/>
        </a:bodyPr>
        <a:lstStyle/>
        <a:p>
          <a:pPr marL="0" lvl="0" indent="0" algn="l" defTabSz="889000">
            <a:lnSpc>
              <a:spcPct val="90000"/>
            </a:lnSpc>
            <a:spcBef>
              <a:spcPct val="0"/>
            </a:spcBef>
            <a:spcAft>
              <a:spcPct val="35000"/>
            </a:spcAft>
            <a:buNone/>
          </a:pPr>
          <a:r>
            <a:rPr lang="en-US" sz="2000" kern="1200"/>
            <a:t>3. Give an explanation of the situational factors which might have influenced the person’ behaviour in your scenario.</a:t>
          </a:r>
        </a:p>
      </dsp:txBody>
      <dsp:txXfrm>
        <a:off x="7990839" y="1767223"/>
        <a:ext cx="3632199" cy="2790353"/>
      </dsp:txXfrm>
    </dsp:sp>
    <dsp:sp modelId="{38571CF3-83FA-4AD7-85D8-B387E6E7619D}">
      <dsp:nvSpPr>
        <dsp:cNvPr id="0" name=""/>
        <dsp:cNvSpPr/>
      </dsp:nvSpPr>
      <dsp:spPr>
        <a:xfrm>
          <a:off x="9109351" y="465058"/>
          <a:ext cx="1395176" cy="13951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773" tIns="12700" rIns="10877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9313670" y="669377"/>
        <a:ext cx="986538" cy="986538"/>
      </dsp:txXfrm>
    </dsp:sp>
    <dsp:sp modelId="{309306B7-E8BD-4F7D-B423-6B22C0377DFA}">
      <dsp:nvSpPr>
        <dsp:cNvPr id="0" name=""/>
        <dsp:cNvSpPr/>
      </dsp:nvSpPr>
      <dsp:spPr>
        <a:xfrm>
          <a:off x="7990839" y="4650516"/>
          <a:ext cx="36321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29/07/2025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29/07/2025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debate about individual vs situational factors as influences on thinking, feeling and behaviour</a:t>
            </a:r>
          </a:p>
          <a:p>
            <a:r>
              <a:rPr lang="en-US"/>
              <a:t>This debate applies throughout all of psychology, but we are focusing on the roles of these factors in prosocial behaviour</a:t>
            </a:r>
          </a:p>
          <a:p>
            <a:r>
              <a:rPr lang="en-GB" sz="1200" kern="1200">
                <a:solidFill>
                  <a:schemeClr val="tx1"/>
                </a:solidFill>
                <a:effectLst/>
                <a:latin typeface="+mn-lt"/>
                <a:ea typeface="+mn-ea"/>
                <a:cs typeface="+mn-cs"/>
              </a:rPr>
              <a:t>Individual/dispositional includes personality, age, biological factors, upbringing</a:t>
            </a:r>
          </a:p>
          <a:p>
            <a:r>
              <a:rPr lang="en-GB" sz="1200" kern="1200">
                <a:solidFill>
                  <a:schemeClr val="tx1"/>
                </a:solidFill>
                <a:effectLst/>
                <a:latin typeface="+mn-lt"/>
                <a:ea typeface="+mn-ea"/>
                <a:cs typeface="+mn-cs"/>
              </a:rPr>
              <a:t>Situational includes location, proximity, environmental factors</a:t>
            </a:r>
            <a:endParaRPr lang="en-GB"/>
          </a:p>
        </p:txBody>
      </p:sp>
      <p:sp>
        <p:nvSpPr>
          <p:cNvPr id="4" name="Slide Number Placeholder 3"/>
          <p:cNvSpPr>
            <a:spLocks noGrp="1"/>
          </p:cNvSpPr>
          <p:nvPr>
            <p:ph type="sldNum" sz="quarter" idx="5"/>
          </p:nvPr>
        </p:nvSpPr>
        <p:spPr/>
        <p:txBody>
          <a:bodyPr/>
          <a:lstStyle/>
          <a:p>
            <a:fld id="{653CB86A-011C-4C12-AFCC-82D41CAC3C4B}" type="slidenum">
              <a:rPr lang="en-GB" smtClean="0"/>
              <a:t>5</a:t>
            </a:fld>
            <a:endParaRPr lang="en-GB"/>
          </a:p>
        </p:txBody>
      </p:sp>
    </p:spTree>
    <p:extLst>
      <p:ext uri="{BB962C8B-B14F-4D97-AF65-F5344CB8AC3E}">
        <p14:creationId xmlns:p14="http://schemas.microsoft.com/office/powerpoint/2010/main" val="64857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learners that individual will require consideration of </a:t>
            </a:r>
            <a:r>
              <a:rPr lang="en-GB" sz="1200" kern="1200">
                <a:solidFill>
                  <a:schemeClr val="tx1"/>
                </a:solidFill>
                <a:effectLst/>
                <a:latin typeface="+mn-lt"/>
                <a:ea typeface="+mn-ea"/>
                <a:cs typeface="+mn-cs"/>
              </a:rPr>
              <a:t>personality, age, background, or biology </a:t>
            </a:r>
          </a:p>
          <a:p>
            <a:r>
              <a:rPr lang="en-GB" sz="1200" kern="1200">
                <a:solidFill>
                  <a:schemeClr val="tx1"/>
                </a:solidFill>
                <a:effectLst/>
                <a:latin typeface="+mn-lt"/>
                <a:ea typeface="+mn-ea"/>
                <a:cs typeface="+mn-cs"/>
              </a:rPr>
              <a:t>Remind learners that situational will require consideration of the setting, presence of others, timing, or location </a:t>
            </a:r>
            <a:endParaRPr lang="en-GB"/>
          </a:p>
        </p:txBody>
      </p:sp>
      <p:sp>
        <p:nvSpPr>
          <p:cNvPr id="4" name="Slide Number Placeholder 3"/>
          <p:cNvSpPr>
            <a:spLocks noGrp="1"/>
          </p:cNvSpPr>
          <p:nvPr>
            <p:ph type="sldNum" sz="quarter" idx="5"/>
          </p:nvPr>
        </p:nvSpPr>
        <p:spPr/>
        <p:txBody>
          <a:bodyPr/>
          <a:lstStyle/>
          <a:p>
            <a:fld id="{653CB86A-011C-4C12-AFCC-82D41CAC3C4B}" type="slidenum">
              <a:rPr lang="en-GB" smtClean="0"/>
              <a:t>8</a:t>
            </a:fld>
            <a:endParaRPr lang="en-GB"/>
          </a:p>
        </p:txBody>
      </p:sp>
    </p:spTree>
    <p:extLst>
      <p:ext uri="{BB962C8B-B14F-4D97-AF65-F5344CB8AC3E}">
        <p14:creationId xmlns:p14="http://schemas.microsoft.com/office/powerpoint/2010/main" val="4221764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a:t>Presentation sub-title</a:t>
            </a:r>
            <a:endParaRPr lang="en-GB"/>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a:t>Presentation sub-title</a:t>
            </a:r>
            <a:endParaRPr lang="en-GB"/>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a:t>Presentation sub-title</a:t>
            </a:r>
            <a:endParaRPr lang="en-GB"/>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70781"/>
            <a:ext cx="11364052" cy="1753147"/>
          </a:xfrm>
          <a:solidFill>
            <a:srgbClr val="D7FDF5">
              <a:alpha val="89804"/>
            </a:srgbClr>
          </a:solidFill>
          <a:ln>
            <a:solidFill>
              <a:srgbClr val="D7FDF5"/>
            </a:solidFill>
          </a:ln>
        </p:spPr>
        <p:txBody>
          <a:bodyPr vert="horz" lIns="91440" tIns="45720" rIns="91440" bIns="45720" rtlCol="0" anchor="ctr">
            <a:normAutofit lnSpcReduction="10000"/>
          </a:bodyPr>
          <a:lstStyle/>
          <a:p>
            <a:pPr marL="0" indent="0">
              <a:buNone/>
            </a:pPr>
            <a:r>
              <a:rPr lang="en-GB" dirty="0">
                <a:latin typeface="Arial"/>
                <a:cs typeface="Arial"/>
              </a:rPr>
              <a:t>Lesson objectives: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Define individual factors and situational factors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Explain the role of individual factors in prosocial behaviour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Explain the role of situational factors in prosocial behaviour</a:t>
            </a:r>
          </a:p>
        </p:txBody>
      </p:sp>
    </p:spTree>
    <p:extLst>
      <p:ext uri="{BB962C8B-B14F-4D97-AF65-F5344CB8AC3E}">
        <p14:creationId xmlns:p14="http://schemas.microsoft.com/office/powerpoint/2010/main" val="1677304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85950-B53D-D4B5-8E73-B60A4C359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E2D38-478A-B9D7-764F-B439E2959E87}"/>
              </a:ext>
            </a:extLst>
          </p:cNvPr>
          <p:cNvSpPr>
            <a:spLocks noGrp="1"/>
          </p:cNvSpPr>
          <p:nvPr>
            <p:ph type="title"/>
          </p:nvPr>
        </p:nvSpPr>
        <p:spPr>
          <a:xfrm>
            <a:off x="180001" y="1008000"/>
            <a:ext cx="11627999" cy="720000"/>
          </a:xfrm>
        </p:spPr>
        <p:txBody>
          <a:bodyPr anchor="ctr">
            <a:normAutofit/>
          </a:bodyPr>
          <a:lstStyle/>
          <a:p>
            <a:r>
              <a:rPr lang="en-US" dirty="0"/>
              <a:t>Starter activity</a:t>
            </a:r>
            <a:endParaRPr lang="en-GB" dirty="0"/>
          </a:p>
        </p:txBody>
      </p:sp>
      <p:graphicFrame>
        <p:nvGraphicFramePr>
          <p:cNvPr id="7" name="Content Placeholder 2">
            <a:extLst>
              <a:ext uri="{FF2B5EF4-FFF2-40B4-BE49-F238E27FC236}">
                <a16:creationId xmlns:a16="http://schemas.microsoft.com/office/drawing/2014/main" id="{328183D0-CC8D-8798-2C32-91C371C0ED52}"/>
              </a:ext>
            </a:extLst>
          </p:cNvPr>
          <p:cNvGraphicFramePr>
            <a:graphicFrameLocks noGrp="1"/>
          </p:cNvGraphicFramePr>
          <p:nvPr>
            <p:ph idx="1"/>
            <p:extLst>
              <p:ext uri="{D42A27DB-BD31-4B8C-83A1-F6EECF244321}">
                <p14:modId xmlns:p14="http://schemas.microsoft.com/office/powerpoint/2010/main" val="3730043824"/>
              </p:ext>
            </p:extLst>
          </p:nvPr>
        </p:nvGraphicFramePr>
        <p:xfrm>
          <a:off x="180000" y="1836000"/>
          <a:ext cx="11623040" cy="4650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218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947D61F-F551-5C9B-C9A2-7E06F86EFCDB}"/>
              </a:ext>
            </a:extLst>
          </p:cNvPr>
          <p:cNvPicPr>
            <a:picLocks noGrp="1" noChangeAspect="1"/>
          </p:cNvPicPr>
          <p:nvPr>
            <p:ph type="pic" sz="quarter" idx="10"/>
          </p:nvPr>
        </p:nvPicPr>
        <p:blipFill>
          <a:blip r:embed="rId2"/>
          <a:srcRect l="17738" r="9593" b="-2"/>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0" y="1108800"/>
            <a:ext cx="5580000" cy="720000"/>
          </a:xfrm>
        </p:spPr>
        <p:txBody>
          <a:bodyPr anchor="ctr">
            <a:normAutofit/>
          </a:bodyPr>
          <a:lstStyle/>
          <a:p>
            <a:r>
              <a:rPr lang="en-GB"/>
              <a:t>Key terms</a:t>
            </a:r>
          </a:p>
        </p:txBody>
      </p:sp>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967023"/>
            <a:ext cx="5580000" cy="4512977"/>
          </a:xfrm>
        </p:spPr>
        <p:txBody>
          <a:bodyPr>
            <a:normAutofit/>
          </a:bodyPr>
          <a:lstStyle/>
          <a:p>
            <a:pPr marL="0" indent="0">
              <a:buNone/>
            </a:pPr>
            <a:endParaRPr lang="en-GB"/>
          </a:p>
          <a:p>
            <a:pPr marL="0" indent="0">
              <a:buNone/>
            </a:pPr>
            <a:r>
              <a:rPr lang="en-GB"/>
              <a:t>Individual factors:</a:t>
            </a:r>
          </a:p>
          <a:p>
            <a:pPr marL="0" indent="0">
              <a:buNone/>
            </a:pPr>
            <a:endParaRPr lang="en-GB"/>
          </a:p>
          <a:p>
            <a:pPr marL="0" indent="0">
              <a:buNone/>
            </a:pPr>
            <a:r>
              <a:rPr lang="en-GB" b="1"/>
              <a:t>‘unique features of a person which can affect prosocial behaviour (e.g. personality, age, biological factors)’</a:t>
            </a:r>
          </a:p>
        </p:txBody>
      </p:sp>
    </p:spTree>
    <p:extLst>
      <p:ext uri="{BB962C8B-B14F-4D97-AF65-F5344CB8AC3E}">
        <p14:creationId xmlns:p14="http://schemas.microsoft.com/office/powerpoint/2010/main" val="248902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EF15-D9F3-3E86-D9CE-5CBEB100C8DE}"/>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E2B1B6E-3D1E-B743-15E4-0BC16C268367}"/>
              </a:ext>
            </a:extLst>
          </p:cNvPr>
          <p:cNvPicPr>
            <a:picLocks noGrp="1" noChangeAspect="1"/>
          </p:cNvPicPr>
          <p:nvPr>
            <p:ph type="pic" sz="quarter" idx="10"/>
          </p:nvPr>
        </p:nvPicPr>
        <p:blipFill>
          <a:blip r:embed="rId2"/>
          <a:srcRect l="17738" r="9593" b="-2"/>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9D6F07CE-E0E8-B256-B4DE-20919B3B23B7}"/>
              </a:ext>
            </a:extLst>
          </p:cNvPr>
          <p:cNvSpPr>
            <a:spLocks noGrp="1"/>
          </p:cNvSpPr>
          <p:nvPr>
            <p:ph type="title"/>
          </p:nvPr>
        </p:nvSpPr>
        <p:spPr>
          <a:xfrm>
            <a:off x="180000" y="1108800"/>
            <a:ext cx="5580000" cy="720000"/>
          </a:xfrm>
        </p:spPr>
        <p:txBody>
          <a:bodyPr anchor="ctr">
            <a:normAutofit/>
          </a:bodyPr>
          <a:lstStyle/>
          <a:p>
            <a:r>
              <a:rPr lang="en-GB"/>
              <a:t>Key terms</a:t>
            </a:r>
          </a:p>
        </p:txBody>
      </p:sp>
      <p:sp>
        <p:nvSpPr>
          <p:cNvPr id="4" name="Content Placeholder 3">
            <a:extLst>
              <a:ext uri="{FF2B5EF4-FFF2-40B4-BE49-F238E27FC236}">
                <a16:creationId xmlns:a16="http://schemas.microsoft.com/office/drawing/2014/main" id="{522797B0-6B1E-FCB2-2B3C-09DA2E08EBD1}"/>
              </a:ext>
            </a:extLst>
          </p:cNvPr>
          <p:cNvSpPr>
            <a:spLocks noGrp="1"/>
          </p:cNvSpPr>
          <p:nvPr>
            <p:ph idx="1"/>
          </p:nvPr>
        </p:nvSpPr>
        <p:spPr>
          <a:xfrm>
            <a:off x="180000" y="1967023"/>
            <a:ext cx="5580000" cy="4512977"/>
          </a:xfrm>
        </p:spPr>
        <p:txBody>
          <a:bodyPr>
            <a:normAutofit/>
          </a:bodyPr>
          <a:lstStyle/>
          <a:p>
            <a:pPr marL="0" indent="0">
              <a:buNone/>
            </a:pPr>
            <a:endParaRPr lang="en-GB"/>
          </a:p>
          <a:p>
            <a:pPr marL="0" indent="0">
              <a:buNone/>
            </a:pPr>
            <a:r>
              <a:rPr lang="en-GB"/>
              <a:t>Situational factors:</a:t>
            </a:r>
          </a:p>
          <a:p>
            <a:pPr marL="0" indent="0">
              <a:buNone/>
            </a:pPr>
            <a:endParaRPr lang="en-GB"/>
          </a:p>
          <a:p>
            <a:pPr marL="0" indent="0">
              <a:buNone/>
            </a:pPr>
            <a:r>
              <a:rPr lang="en-GB" b="1"/>
              <a:t>‘factors external to a person which can affect prosocial behaviour (e.g. location, proximity, environmental factors.)’</a:t>
            </a:r>
          </a:p>
        </p:txBody>
      </p:sp>
    </p:spTree>
    <p:extLst>
      <p:ext uri="{BB962C8B-B14F-4D97-AF65-F5344CB8AC3E}">
        <p14:creationId xmlns:p14="http://schemas.microsoft.com/office/powerpoint/2010/main" val="118725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79B7-7844-A143-9B29-1C3016D34133}"/>
              </a:ext>
            </a:extLst>
          </p:cNvPr>
          <p:cNvSpPr>
            <a:spLocks noGrp="1"/>
          </p:cNvSpPr>
          <p:nvPr>
            <p:ph type="title"/>
          </p:nvPr>
        </p:nvSpPr>
        <p:spPr>
          <a:xfrm>
            <a:off x="180001" y="1008000"/>
            <a:ext cx="11627999" cy="720000"/>
          </a:xfrm>
        </p:spPr>
        <p:txBody>
          <a:bodyPr anchor="ctr">
            <a:normAutofit/>
          </a:bodyPr>
          <a:lstStyle/>
          <a:p>
            <a:r>
              <a:rPr lang="en-US"/>
              <a:t>Discuss and </a:t>
            </a:r>
            <a:r>
              <a:rPr lang="en-US" err="1"/>
              <a:t>categorise</a:t>
            </a:r>
            <a:r>
              <a:rPr lang="en-US"/>
              <a:t> your reasons for behaviour</a:t>
            </a:r>
          </a:p>
        </p:txBody>
      </p:sp>
      <p:graphicFrame>
        <p:nvGraphicFramePr>
          <p:cNvPr id="7" name="Content Placeholder 6">
            <a:extLst>
              <a:ext uri="{FF2B5EF4-FFF2-40B4-BE49-F238E27FC236}">
                <a16:creationId xmlns:a16="http://schemas.microsoft.com/office/drawing/2014/main" id="{FA28F6FF-4C6B-B748-AC6D-6C29F3B95A10}"/>
              </a:ext>
            </a:extLst>
          </p:cNvPr>
          <p:cNvGraphicFramePr>
            <a:graphicFrameLocks noGrp="1"/>
          </p:cNvGraphicFramePr>
          <p:nvPr>
            <p:ph type="dgm" sz="quarter" idx="10"/>
            <p:extLst>
              <p:ext uri="{D42A27DB-BD31-4B8C-83A1-F6EECF244321}">
                <p14:modId xmlns:p14="http://schemas.microsoft.com/office/powerpoint/2010/main" val="4022130987"/>
              </p:ext>
            </p:extLst>
          </p:nvPr>
        </p:nvGraphicFramePr>
        <p:xfrm>
          <a:off x="175042" y="1926118"/>
          <a:ext cx="11627999" cy="4487755"/>
        </p:xfrm>
        <a:graphic>
          <a:graphicData uri="http://schemas.openxmlformats.org/drawingml/2006/table">
            <a:tbl>
              <a:tblPr firstRow="1" bandRow="1">
                <a:tableStyleId>{8799B23B-EC83-4686-B30A-512413B5E67A}</a:tableStyleId>
              </a:tblPr>
              <a:tblGrid>
                <a:gridCol w="6412361">
                  <a:extLst>
                    <a:ext uri="{9D8B030D-6E8A-4147-A177-3AD203B41FA5}">
                      <a16:colId xmlns:a16="http://schemas.microsoft.com/office/drawing/2014/main" val="3894190873"/>
                    </a:ext>
                  </a:extLst>
                </a:gridCol>
                <a:gridCol w="5215638">
                  <a:extLst>
                    <a:ext uri="{9D8B030D-6E8A-4147-A177-3AD203B41FA5}">
                      <a16:colId xmlns:a16="http://schemas.microsoft.com/office/drawing/2014/main" val="3551816449"/>
                    </a:ext>
                  </a:extLst>
                </a:gridCol>
              </a:tblGrid>
              <a:tr h="434263">
                <a:tc>
                  <a:txBody>
                    <a:bodyPr/>
                    <a:lstStyle/>
                    <a:p>
                      <a:r>
                        <a:rPr lang="en-US" sz="2100">
                          <a:solidFill>
                            <a:srgbClr val="CC58B0"/>
                          </a:solidFill>
                        </a:rPr>
                        <a:t>Individual factors</a:t>
                      </a:r>
                      <a:endParaRPr lang="en-GB" sz="2100">
                        <a:solidFill>
                          <a:srgbClr val="CC58B0"/>
                        </a:solidFill>
                        <a:latin typeface="+mn-lt"/>
                      </a:endParaRPr>
                    </a:p>
                  </a:txBody>
                  <a:tcPr marL="79535" marR="79535" marT="39767" marB="39767"/>
                </a:tc>
                <a:tc>
                  <a:txBody>
                    <a:bodyPr/>
                    <a:lstStyle/>
                    <a:p>
                      <a:r>
                        <a:rPr lang="en-US" sz="2100" b="1" kern="1200">
                          <a:solidFill>
                            <a:srgbClr val="CC58B0"/>
                          </a:solidFill>
                          <a:effectLst/>
                        </a:rPr>
                        <a:t>Situational factors</a:t>
                      </a:r>
                      <a:endParaRPr lang="en-GB" sz="2100" b="1">
                        <a:solidFill>
                          <a:srgbClr val="CC58B0"/>
                        </a:solidFill>
                        <a:latin typeface="+mn-lt"/>
                      </a:endParaRPr>
                    </a:p>
                  </a:txBody>
                  <a:tcPr marL="79535" marR="79535" marT="39767" marB="39767"/>
                </a:tc>
                <a:extLst>
                  <a:ext uri="{0D108BD9-81ED-4DB2-BD59-A6C34878D82A}">
                    <a16:rowId xmlns:a16="http://schemas.microsoft.com/office/drawing/2014/main" val="1453184177"/>
                  </a:ext>
                </a:extLst>
              </a:tr>
              <a:tr h="843564">
                <a:tc>
                  <a:txBody>
                    <a:bodyPr/>
                    <a:lstStyle/>
                    <a:p>
                      <a:r>
                        <a:rPr lang="en-US" sz="1600" b="0" dirty="0">
                          <a:solidFill>
                            <a:schemeClr val="accent1">
                              <a:lumMod val="10000"/>
                            </a:schemeClr>
                          </a:solidFill>
                        </a:rPr>
                        <a:t>e.g. age - a child might walk by and say nothing because they do not have money or have been taught not to speak to strangers. An adult might be more likely to have money or the confidence to help.</a:t>
                      </a:r>
                      <a:endParaRPr lang="en-GB" sz="1600" b="0" dirty="0">
                        <a:solidFill>
                          <a:schemeClr val="accent1">
                            <a:lumMod val="10000"/>
                          </a:schemeClr>
                        </a:solidFill>
                        <a:latin typeface="Arial" panose="020B0604020202020204" pitchFamily="34" charset="0"/>
                        <a:cs typeface="Arial" panose="020B0604020202020204" pitchFamily="34" charset="0"/>
                      </a:endParaRPr>
                    </a:p>
                  </a:txBody>
                  <a:tcPr marL="79535" marR="79535" marT="39767" marB="397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accent1">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accent1">
                            <a:lumMod val="10000"/>
                          </a:schemeClr>
                        </a:solidFill>
                        <a:latin typeface="Arial" panose="020B0604020202020204" pitchFamily="34" charset="0"/>
                        <a:cs typeface="Arial" panose="020B0604020202020204" pitchFamily="34" charset="0"/>
                      </a:endParaRPr>
                    </a:p>
                  </a:txBody>
                  <a:tcPr marL="79535" marR="79535" marT="39767" marB="39767"/>
                </a:tc>
                <a:extLst>
                  <a:ext uri="{0D108BD9-81ED-4DB2-BD59-A6C34878D82A}">
                    <a16:rowId xmlns:a16="http://schemas.microsoft.com/office/drawing/2014/main" val="2536536791"/>
                  </a:ext>
                </a:extLst>
              </a:tr>
              <a:tr h="601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a:solidFill>
                          <a:schemeClr val="accent1">
                            <a:lumMod val="10000"/>
                          </a:schemeClr>
                        </a:solidFill>
                      </a:endParaRPr>
                    </a:p>
                    <a:p>
                      <a:endParaRPr lang="en-GB" sz="1600" b="1">
                        <a:solidFill>
                          <a:schemeClr val="accent1">
                            <a:lumMod val="10000"/>
                          </a:schemeClr>
                        </a:solidFill>
                      </a:endParaRPr>
                    </a:p>
                  </a:txBody>
                  <a:tcPr marL="79535" marR="79535" marT="39767" marB="397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accent1">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a:solidFill>
                          <a:schemeClr val="accent1">
                            <a:lumMod val="10000"/>
                          </a:schemeClr>
                        </a:solidFill>
                        <a:latin typeface="Arial" panose="020B0604020202020204" pitchFamily="34" charset="0"/>
                        <a:cs typeface="Arial" panose="020B0604020202020204" pitchFamily="34" charset="0"/>
                      </a:endParaRPr>
                    </a:p>
                  </a:txBody>
                  <a:tcPr marL="79535" marR="79535" marT="39767" marB="39767"/>
                </a:tc>
                <a:extLst>
                  <a:ext uri="{0D108BD9-81ED-4DB2-BD59-A6C34878D82A}">
                    <a16:rowId xmlns:a16="http://schemas.microsoft.com/office/drawing/2014/main" val="2912046859"/>
                  </a:ext>
                </a:extLst>
              </a:tr>
              <a:tr h="601015">
                <a:tc>
                  <a:txBody>
                    <a:bodyPr/>
                    <a:lstStyle/>
                    <a:p>
                      <a:endParaRPr lang="en-GB" sz="1600" b="1">
                        <a:solidFill>
                          <a:schemeClr val="accent1">
                            <a:lumMod val="10000"/>
                          </a:schemeClr>
                        </a:solidFill>
                      </a:endParaRPr>
                    </a:p>
                  </a:txBody>
                  <a:tcPr marL="79535" marR="79535" marT="39767" marB="397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accent1">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accent1">
                            <a:lumMod val="10000"/>
                          </a:schemeClr>
                        </a:solidFill>
                        <a:latin typeface="Arial" panose="020B0604020202020204" pitchFamily="34" charset="0"/>
                        <a:cs typeface="Arial" panose="020B0604020202020204" pitchFamily="34" charset="0"/>
                      </a:endParaRPr>
                    </a:p>
                  </a:txBody>
                  <a:tcPr marL="79535" marR="79535" marT="39767" marB="39767"/>
                </a:tc>
                <a:extLst>
                  <a:ext uri="{0D108BD9-81ED-4DB2-BD59-A6C34878D82A}">
                    <a16:rowId xmlns:a16="http://schemas.microsoft.com/office/drawing/2014/main" val="2234866237"/>
                  </a:ext>
                </a:extLst>
              </a:tr>
              <a:tr h="601015">
                <a:tc>
                  <a:txBody>
                    <a:bodyPr/>
                    <a:lstStyle/>
                    <a:p>
                      <a:endParaRPr lang="en-GB" sz="1600" b="1">
                        <a:solidFill>
                          <a:schemeClr val="accent1">
                            <a:lumMod val="10000"/>
                          </a:schemeClr>
                        </a:solidFill>
                      </a:endParaRPr>
                    </a:p>
                  </a:txBody>
                  <a:tcPr marL="79535" marR="79535" marT="39767" marB="397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accent1">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accent1">
                            <a:lumMod val="10000"/>
                          </a:schemeClr>
                        </a:solidFill>
                        <a:latin typeface="Arial" panose="020B0604020202020204" pitchFamily="34" charset="0"/>
                        <a:cs typeface="Arial" panose="020B0604020202020204" pitchFamily="34" charset="0"/>
                      </a:endParaRPr>
                    </a:p>
                  </a:txBody>
                  <a:tcPr marL="79535" marR="79535" marT="39767" marB="39767"/>
                </a:tc>
                <a:extLst>
                  <a:ext uri="{0D108BD9-81ED-4DB2-BD59-A6C34878D82A}">
                    <a16:rowId xmlns:a16="http://schemas.microsoft.com/office/drawing/2014/main" val="684072238"/>
                  </a:ext>
                </a:extLst>
              </a:tr>
              <a:tr h="601015">
                <a:tc>
                  <a:txBody>
                    <a:bodyPr/>
                    <a:lstStyle/>
                    <a:p>
                      <a:endParaRPr lang="en-GB" sz="1600"/>
                    </a:p>
                  </a:txBody>
                  <a:tcPr marL="79535" marR="79535" marT="39767" marB="39767"/>
                </a:tc>
                <a:tc>
                  <a:txBody>
                    <a:bodyPr/>
                    <a:lstStyle/>
                    <a:p>
                      <a:endParaRPr lang="en-US" sz="1600"/>
                    </a:p>
                    <a:p>
                      <a:endParaRPr lang="en-GB" sz="1600"/>
                    </a:p>
                  </a:txBody>
                  <a:tcPr marL="79535" marR="79535" marT="39767" marB="39767"/>
                </a:tc>
                <a:extLst>
                  <a:ext uri="{0D108BD9-81ED-4DB2-BD59-A6C34878D82A}">
                    <a16:rowId xmlns:a16="http://schemas.microsoft.com/office/drawing/2014/main" val="2616279746"/>
                  </a:ext>
                </a:extLst>
              </a:tr>
              <a:tr h="402934">
                <a:tc>
                  <a:txBody>
                    <a:bodyPr/>
                    <a:lstStyle/>
                    <a:p>
                      <a:endParaRPr lang="en-GB" sz="1600"/>
                    </a:p>
                  </a:txBody>
                  <a:tcPr marL="79535" marR="79535" marT="39767" marB="39767"/>
                </a:tc>
                <a:tc>
                  <a:txBody>
                    <a:bodyPr/>
                    <a:lstStyle/>
                    <a:p>
                      <a:endParaRPr lang="en-GB" sz="1600"/>
                    </a:p>
                  </a:txBody>
                  <a:tcPr marL="79535" marR="79535" marT="39767" marB="39767"/>
                </a:tc>
                <a:extLst>
                  <a:ext uri="{0D108BD9-81ED-4DB2-BD59-A6C34878D82A}">
                    <a16:rowId xmlns:a16="http://schemas.microsoft.com/office/drawing/2014/main" val="961851645"/>
                  </a:ext>
                </a:extLst>
              </a:tr>
              <a:tr h="402934">
                <a:tc>
                  <a:txBody>
                    <a:bodyPr/>
                    <a:lstStyle/>
                    <a:p>
                      <a:endParaRPr lang="en-GB" sz="1600"/>
                    </a:p>
                  </a:txBody>
                  <a:tcPr marL="79535" marR="79535" marT="39767" marB="39767"/>
                </a:tc>
                <a:tc>
                  <a:txBody>
                    <a:bodyPr/>
                    <a:lstStyle/>
                    <a:p>
                      <a:endParaRPr lang="en-GB" sz="1600" dirty="0"/>
                    </a:p>
                  </a:txBody>
                  <a:tcPr marL="79535" marR="79535" marT="39767" marB="39767"/>
                </a:tc>
                <a:extLst>
                  <a:ext uri="{0D108BD9-81ED-4DB2-BD59-A6C34878D82A}">
                    <a16:rowId xmlns:a16="http://schemas.microsoft.com/office/drawing/2014/main" val="3396214338"/>
                  </a:ext>
                </a:extLst>
              </a:tr>
            </a:tbl>
          </a:graphicData>
        </a:graphic>
      </p:graphicFrame>
    </p:spTree>
    <p:extLst>
      <p:ext uri="{BB962C8B-B14F-4D97-AF65-F5344CB8AC3E}">
        <p14:creationId xmlns:p14="http://schemas.microsoft.com/office/powerpoint/2010/main" val="1537033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364278" y="4731026"/>
            <a:ext cx="11463443" cy="1792903"/>
          </a:xfrm>
          <a:solidFill>
            <a:srgbClr val="FACB2E">
              <a:alpha val="89804"/>
            </a:srgbClr>
          </a:solidFill>
          <a:ln>
            <a:solidFill>
              <a:srgbClr val="FACB2E"/>
            </a:solidFill>
          </a:ln>
        </p:spPr>
        <p:txBody>
          <a:bodyPr vert="horz" lIns="91440" tIns="45720" rIns="91440" bIns="45720" rtlCol="0" anchor="ctr">
            <a:normAutofit/>
          </a:bodyPr>
          <a:lstStyle/>
          <a:p>
            <a:pPr marL="0" indent="0" algn="ctr">
              <a:buNone/>
            </a:pPr>
            <a:r>
              <a:rPr lang="en-US" dirty="0"/>
              <a:t>Individual activity: Complete the worksheet on situational factors </a:t>
            </a:r>
            <a:endParaRPr lang="en-GB" dirty="0"/>
          </a:p>
        </p:txBody>
      </p:sp>
    </p:spTree>
    <p:extLst>
      <p:ext uri="{BB962C8B-B14F-4D97-AF65-F5344CB8AC3E}">
        <p14:creationId xmlns:p14="http://schemas.microsoft.com/office/powerpoint/2010/main" val="306192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type="pic" sz="quarter" idx="10"/>
          </p:nvPr>
        </p:nvPicPr>
        <p:blipFill rotWithShape="1">
          <a:blip r:embed="rId2"/>
          <a:srcRect l="15720" r="26940"/>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p:txBody>
          <a:bodyPr/>
          <a:lstStyle/>
          <a:p>
            <a:r>
              <a:rPr lang="en-US" dirty="0"/>
              <a:t>Individual factors</a:t>
            </a:r>
            <a:endParaRPr lang="en-GB" dirty="0"/>
          </a:p>
        </p:txBody>
      </p:sp>
      <p:sp>
        <p:nvSpPr>
          <p:cNvPr id="4" name="Content Placeholder 3">
            <a:extLst>
              <a:ext uri="{FF2B5EF4-FFF2-40B4-BE49-F238E27FC236}">
                <a16:creationId xmlns:a16="http://schemas.microsoft.com/office/drawing/2014/main" id="{9F31BEDC-13C9-7154-7D8E-964D57B4F8CA}"/>
              </a:ext>
            </a:extLst>
          </p:cNvPr>
          <p:cNvSpPr>
            <a:spLocks noGrp="1"/>
          </p:cNvSpPr>
          <p:nvPr>
            <p:ph idx="1"/>
          </p:nvPr>
        </p:nvSpPr>
        <p:spPr/>
        <p:txBody>
          <a:bodyPr>
            <a:normAutofit fontScale="92500"/>
          </a:bodyPr>
          <a:lstStyle/>
          <a:p>
            <a:pPr marL="0" indent="0">
              <a:buNone/>
            </a:pPr>
            <a:r>
              <a:rPr lang="en-GB" dirty="0"/>
              <a:t>Working in pairs, discuss:</a:t>
            </a:r>
          </a:p>
          <a:p>
            <a:pPr marL="0" indent="0">
              <a:buNone/>
            </a:pPr>
            <a:endParaRPr lang="en-GB" dirty="0"/>
          </a:p>
          <a:p>
            <a:pPr marL="0" indent="0">
              <a:buNone/>
            </a:pPr>
            <a:r>
              <a:rPr lang="en-GB" dirty="0"/>
              <a:t>Which individual factors could change or counteract the situational factors for each worksheet example?</a:t>
            </a:r>
          </a:p>
          <a:p>
            <a:pPr marL="0" indent="0">
              <a:buNone/>
            </a:pPr>
            <a:endParaRPr lang="en-GB" dirty="0"/>
          </a:p>
          <a:p>
            <a:pPr marL="0" indent="0">
              <a:buNone/>
            </a:pPr>
            <a:r>
              <a:rPr lang="en-GB" dirty="0"/>
              <a:t>Which individual or situational factors do you think are most influential overall?</a:t>
            </a:r>
          </a:p>
          <a:p>
            <a:pPr marL="0" indent="0">
              <a:buNone/>
            </a:pPr>
            <a:endParaRPr lang="en-GB" dirty="0"/>
          </a:p>
          <a:p>
            <a:pPr marL="0" indent="0">
              <a:buNone/>
            </a:pPr>
            <a:r>
              <a:rPr lang="en-GB" dirty="0"/>
              <a:t>What could change about each scenario to make it more likely prosocial behaviour would occur?</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641503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237E-04A7-8C93-B829-2F9BCEC29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39A27-FFD7-EC67-057C-100B2D869D5F}"/>
              </a:ext>
            </a:extLst>
          </p:cNvPr>
          <p:cNvSpPr>
            <a:spLocks noGrp="1"/>
          </p:cNvSpPr>
          <p:nvPr>
            <p:ph type="title"/>
          </p:nvPr>
        </p:nvSpPr>
        <p:spPr>
          <a:xfrm>
            <a:off x="180001" y="1008000"/>
            <a:ext cx="11627999" cy="720000"/>
          </a:xfrm>
        </p:spPr>
        <p:txBody>
          <a:bodyPr anchor="ctr">
            <a:normAutofit/>
          </a:bodyPr>
          <a:lstStyle/>
          <a:p>
            <a:r>
              <a:rPr lang="en-US"/>
              <a:t>Check your understanding</a:t>
            </a:r>
            <a:endParaRPr lang="en-GB"/>
          </a:p>
        </p:txBody>
      </p:sp>
      <p:graphicFrame>
        <p:nvGraphicFramePr>
          <p:cNvPr id="5" name="Content Placeholder 2">
            <a:extLst>
              <a:ext uri="{FF2B5EF4-FFF2-40B4-BE49-F238E27FC236}">
                <a16:creationId xmlns:a16="http://schemas.microsoft.com/office/drawing/2014/main" id="{C6CAA165-2D6D-F15B-D105-ADC7CDC9D324}"/>
              </a:ext>
            </a:extLst>
          </p:cNvPr>
          <p:cNvGraphicFramePr>
            <a:graphicFrameLocks noGrp="1"/>
          </p:cNvGraphicFramePr>
          <p:nvPr>
            <p:ph idx="1"/>
            <p:extLst>
              <p:ext uri="{D42A27DB-BD31-4B8C-83A1-F6EECF244321}">
                <p14:modId xmlns:p14="http://schemas.microsoft.com/office/powerpoint/2010/main" val="2405985549"/>
              </p:ext>
            </p:extLst>
          </p:nvPr>
        </p:nvGraphicFramePr>
        <p:xfrm>
          <a:off x="180000" y="1836000"/>
          <a:ext cx="11623040" cy="4650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4150553"/>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7VPTP7ZE6X33-783906844-7512</_dlc_DocId>
    <_dlc_DocIdUrl xmlns="9ad1216b-cdc1-40e2-a0c2-94597fd44697">
      <Url>https://cambridgeorg.sharepoint.com/sites/cie/education/pd/Curriculum_Support/_layouts/15/DocIdRedir.aspx?ID=7VPTP7ZE6X33-783906844-7512</Url>
      <Description>7VPTP7ZE6X33-783906844-7512</Description>
    </_dlc_DocIdUrl>
    <lcf76f155ced4ddcb4097134ff3c332f xmlns="c075f540-5f70-45df-a134-17c4911f7fb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30E657-8217-4B2F-96A4-D1EE5A57D447}">
  <ds:schemaRefs>
    <ds:schemaRef ds:uri="http://schemas.microsoft.com/office/2006/documentManagement/types"/>
    <ds:schemaRef ds:uri="http://schemas.microsoft.com/office/2006/metadata/properties"/>
    <ds:schemaRef ds:uri="7424b78e-8606-4fd1-9a19-b6b90bbc0a1b"/>
    <ds:schemaRef ds:uri="http://purl.org/dc/elements/1.1/"/>
    <ds:schemaRef ds:uri="9ad1216b-cdc1-40e2-a0c2-94597fd44697"/>
    <ds:schemaRef ds:uri="http://schemas.openxmlformats.org/package/2006/metadata/core-properties"/>
    <ds:schemaRef ds:uri="http://purl.org/dc/dcmitype/"/>
    <ds:schemaRef ds:uri="http://www.w3.org/XML/1998/namespace"/>
    <ds:schemaRef ds:uri="http://purl.org/dc/terms/"/>
    <ds:schemaRef ds:uri="http://schemas.microsoft.com/office/infopath/2007/PartnerControls"/>
    <ds:schemaRef ds:uri="c075f540-5f70-45df-a134-17c4911f7fbe"/>
  </ds:schemaRefs>
</ds:datastoreItem>
</file>

<file path=customXml/itemProps2.xml><?xml version="1.0" encoding="utf-8"?>
<ds:datastoreItem xmlns:ds="http://schemas.openxmlformats.org/officeDocument/2006/customXml" ds:itemID="{3EB28920-51F0-4252-B68F-E0E873E4A525}">
  <ds:schemaRefs>
    <ds:schemaRef ds:uri="7424b78e-8606-4fd1-9a19-b6b90bbc0a1b"/>
    <ds:schemaRef ds:uri="9ad1216b-cdc1-40e2-a0c2-94597fd44697"/>
    <ds:schemaRef ds:uri="c075f540-5f70-45df-a134-17c4911f7f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4.xml><?xml version="1.0" encoding="utf-8"?>
<ds:datastoreItem xmlns:ds="http://schemas.openxmlformats.org/officeDocument/2006/customXml" ds:itemID="{EE51AF88-C67F-4A38-BADD-B70D8B316A09}">
  <ds:schemaRefs>
    <ds:schemaRef ds:uri="http://schemas.microsoft.com/sharepoint/v3/contenttype/forms"/>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0</TotalTime>
  <Words>426</Words>
  <Application>Microsoft Office PowerPoint</Application>
  <PresentationFormat>Widescreen</PresentationFormat>
  <Paragraphs>42</Paragraphs>
  <Slides>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Georgia</vt:lpstr>
      <vt:lpstr>Office Theme</vt:lpstr>
      <vt:lpstr>PowerPoint Presentation</vt:lpstr>
      <vt:lpstr>Starter activity</vt:lpstr>
      <vt:lpstr>Key terms</vt:lpstr>
      <vt:lpstr>Key terms</vt:lpstr>
      <vt:lpstr>Discuss and categorise your reasons for behaviour</vt:lpstr>
      <vt:lpstr>PowerPoint Presentation</vt:lpstr>
      <vt:lpstr>Individual factors</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cp:revision>
  <dcterms:created xsi:type="dcterms:W3CDTF">2023-10-09T12:44:25Z</dcterms:created>
  <dcterms:modified xsi:type="dcterms:W3CDTF">2025-07-29T09:42:58Z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1c86015b-dd05-40d0-a269-a7102d3e1753</vt:lpwstr>
  </property>
</Properties>
</file>