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4"/>
  </p:notesMasterIdLst>
  <p:handoutMasterIdLst>
    <p:handoutMasterId r:id="rId15"/>
  </p:handoutMasterIdLst>
  <p:sldIdLst>
    <p:sldId id="346" r:id="rId6"/>
    <p:sldId id="341" r:id="rId7"/>
    <p:sldId id="339" r:id="rId8"/>
    <p:sldId id="340" r:id="rId9"/>
    <p:sldId id="342" r:id="rId10"/>
    <p:sldId id="343" r:id="rId11"/>
    <p:sldId id="344" r:id="rId12"/>
    <p:sldId id="34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9DCD0B-3B59-E30F-25BE-077FB788FC5F}" name="Rebecca" initials="R" userId="S::beccy.rushton@cambridgeinternational.org::5da41865-7dbb-4b23-af4d-ef034ccc78b8" providerId="AD"/>
  <p188:author id="{5C4A6CEA-96A4-BBC8-4A4E-787900810344}" name="Beccy Rushton" initials="BR" userId="S::beccy.rushton@cambridgeinternational.org::238d138b-7b3e-44e9-851b-f70e09838b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DF5"/>
    <a:srgbClr val="FACB2E"/>
    <a:srgbClr val="CC59AA"/>
    <a:srgbClr val="00BDB6"/>
    <a:srgbClr val="5E0A4F"/>
    <a:srgbClr val="CC59B0"/>
    <a:srgbClr val="F9DC4E"/>
    <a:srgbClr val="C9C9C9"/>
    <a:srgbClr val="BABABA"/>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46DF9C-4E1D-4524-9116-E8B5246C62A5}" v="2" dt="2025-10-15T08:13:17.0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8" y="228"/>
      </p:cViewPr>
      <p:guideLst/>
    </p:cSldViewPr>
  </p:slideViewPr>
  <p:notesTextViewPr>
    <p:cViewPr>
      <p:scale>
        <a:sx n="1" d="1"/>
        <a:sy n="1" d="1"/>
      </p:scale>
      <p:origin x="0" y="0"/>
    </p:cViewPr>
  </p:notesTextViewPr>
  <p:notesViewPr>
    <p:cSldViewPr snapToGrid="0">
      <p:cViewPr>
        <p:scale>
          <a:sx n="1" d="2"/>
          <a:sy n="1" d="2"/>
        </p:scale>
        <p:origin x="4620" y="10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zie Gauntlett" userId="1dc7c36a1b1a647d" providerId="LiveId" clId="{C1DC5315-D282-429F-B35A-871ABF7A65E8}"/>
    <pc:docChg chg="undo custSel addSld delSld modSld sldOrd">
      <pc:chgData name="Lizzie Gauntlett" userId="1dc7c36a1b1a647d" providerId="LiveId" clId="{C1DC5315-D282-429F-B35A-871ABF7A65E8}" dt="2025-10-06T07:49:52.043" v="154"/>
      <pc:docMkLst>
        <pc:docMk/>
      </pc:docMkLst>
      <pc:sldChg chg="del">
        <pc:chgData name="Lizzie Gauntlett" userId="1dc7c36a1b1a647d" providerId="LiveId" clId="{C1DC5315-D282-429F-B35A-871ABF7A65E8}" dt="2025-10-01T07:53:22.171" v="148" actId="47"/>
        <pc:sldMkLst>
          <pc:docMk/>
          <pc:sldMk cId="1537033953" sldId="262"/>
        </pc:sldMkLst>
      </pc:sldChg>
      <pc:sldChg chg="del">
        <pc:chgData name="Lizzie Gauntlett" userId="1dc7c36a1b1a647d" providerId="LiveId" clId="{C1DC5315-D282-429F-B35A-871ABF7A65E8}" dt="2025-10-01T07:53:22.819" v="149" actId="47"/>
        <pc:sldMkLst>
          <pc:docMk/>
          <pc:sldMk cId="3981463505" sldId="280"/>
        </pc:sldMkLst>
      </pc:sldChg>
      <pc:sldChg chg="del">
        <pc:chgData name="Lizzie Gauntlett" userId="1dc7c36a1b1a647d" providerId="LiveId" clId="{C1DC5315-D282-429F-B35A-871ABF7A65E8}" dt="2025-10-01T07:53:24.459" v="152" actId="47"/>
        <pc:sldMkLst>
          <pc:docMk/>
          <pc:sldMk cId="800408383" sldId="289"/>
        </pc:sldMkLst>
      </pc:sldChg>
      <pc:sldChg chg="del">
        <pc:chgData name="Lizzie Gauntlett" userId="1dc7c36a1b1a647d" providerId="LiveId" clId="{C1DC5315-D282-429F-B35A-871ABF7A65E8}" dt="2025-10-01T07:53:20.021" v="144" actId="47"/>
        <pc:sldMkLst>
          <pc:docMk/>
          <pc:sldMk cId="1677304970" sldId="298"/>
        </pc:sldMkLst>
      </pc:sldChg>
      <pc:sldChg chg="del">
        <pc:chgData name="Lizzie Gauntlett" userId="1dc7c36a1b1a647d" providerId="LiveId" clId="{C1DC5315-D282-429F-B35A-871ABF7A65E8}" dt="2025-10-01T07:53:23.794" v="151" actId="47"/>
        <pc:sldMkLst>
          <pc:docMk/>
          <pc:sldMk cId="2771976208" sldId="307"/>
        </pc:sldMkLst>
      </pc:sldChg>
      <pc:sldChg chg="del">
        <pc:chgData name="Lizzie Gauntlett" userId="1dc7c36a1b1a647d" providerId="LiveId" clId="{C1DC5315-D282-429F-B35A-871ABF7A65E8}" dt="2025-10-01T07:53:18.419" v="142" actId="47"/>
        <pc:sldMkLst>
          <pc:docMk/>
          <pc:sldMk cId="1800512821" sldId="318"/>
        </pc:sldMkLst>
      </pc:sldChg>
      <pc:sldChg chg="del">
        <pc:chgData name="Lizzie Gauntlett" userId="1dc7c36a1b1a647d" providerId="LiveId" clId="{C1DC5315-D282-429F-B35A-871ABF7A65E8}" dt="2025-10-01T07:53:23.264" v="150" actId="47"/>
        <pc:sldMkLst>
          <pc:docMk/>
          <pc:sldMk cId="3028459615" sldId="319"/>
        </pc:sldMkLst>
      </pc:sldChg>
      <pc:sldChg chg="del">
        <pc:chgData name="Lizzie Gauntlett" userId="1dc7c36a1b1a647d" providerId="LiveId" clId="{C1DC5315-D282-429F-B35A-871ABF7A65E8}" dt="2025-10-01T07:53:19.532" v="143" actId="47"/>
        <pc:sldMkLst>
          <pc:docMk/>
          <pc:sldMk cId="2489020089" sldId="322"/>
        </pc:sldMkLst>
      </pc:sldChg>
      <pc:sldChg chg="del">
        <pc:chgData name="Lizzie Gauntlett" userId="1dc7c36a1b1a647d" providerId="LiveId" clId="{C1DC5315-D282-429F-B35A-871ABF7A65E8}" dt="2025-10-01T07:53:21.317" v="147" actId="47"/>
        <pc:sldMkLst>
          <pc:docMk/>
          <pc:sldMk cId="1198625482" sldId="333"/>
        </pc:sldMkLst>
      </pc:sldChg>
      <pc:sldChg chg="del">
        <pc:chgData name="Lizzie Gauntlett" userId="1dc7c36a1b1a647d" providerId="LiveId" clId="{C1DC5315-D282-429F-B35A-871ABF7A65E8}" dt="2025-10-01T07:53:20.520" v="145" actId="47"/>
        <pc:sldMkLst>
          <pc:docMk/>
          <pc:sldMk cId="3061927069" sldId="336"/>
        </pc:sldMkLst>
      </pc:sldChg>
      <pc:sldChg chg="del">
        <pc:chgData name="Lizzie Gauntlett" userId="1dc7c36a1b1a647d" providerId="LiveId" clId="{C1DC5315-D282-429F-B35A-871ABF7A65E8}" dt="2025-10-01T07:53:20.919" v="146" actId="47"/>
        <pc:sldMkLst>
          <pc:docMk/>
          <pc:sldMk cId="3570437207" sldId="337"/>
        </pc:sldMkLst>
      </pc:sldChg>
      <pc:sldChg chg="modSp add del mod">
        <pc:chgData name="Lizzie Gauntlett" userId="1dc7c36a1b1a647d" providerId="LiveId" clId="{C1DC5315-D282-429F-B35A-871ABF7A65E8}" dt="2025-10-01T07:53:12.743" v="141" actId="20577"/>
        <pc:sldMkLst>
          <pc:docMk/>
          <pc:sldMk cId="2185037172" sldId="338"/>
        </pc:sldMkLst>
        <pc:spChg chg="mod">
          <ac:chgData name="Lizzie Gauntlett" userId="1dc7c36a1b1a647d" providerId="LiveId" clId="{C1DC5315-D282-429F-B35A-871ABF7A65E8}" dt="2025-10-01T07:53:12.743" v="141" actId="20577"/>
          <ac:spMkLst>
            <pc:docMk/>
            <pc:sldMk cId="2185037172" sldId="338"/>
            <ac:spMk id="3" creationId="{F309D4D4-9F86-BBA8-0786-7D77D861BB5E}"/>
          </ac:spMkLst>
        </pc:spChg>
      </pc:sldChg>
      <pc:sldChg chg="add">
        <pc:chgData name="Lizzie Gauntlett" userId="1dc7c36a1b1a647d" providerId="LiveId" clId="{C1DC5315-D282-429F-B35A-871ABF7A65E8}" dt="2025-10-01T07:52:14.443" v="131"/>
        <pc:sldMkLst>
          <pc:docMk/>
          <pc:sldMk cId="28633275" sldId="339"/>
        </pc:sldMkLst>
      </pc:sldChg>
      <pc:sldChg chg="add">
        <pc:chgData name="Lizzie Gauntlett" userId="1dc7c36a1b1a647d" providerId="LiveId" clId="{C1DC5315-D282-429F-B35A-871ABF7A65E8}" dt="2025-10-01T07:52:19.787" v="132"/>
        <pc:sldMkLst>
          <pc:docMk/>
          <pc:sldMk cId="1895461148" sldId="340"/>
        </pc:sldMkLst>
      </pc:sldChg>
      <pc:sldChg chg="add ord">
        <pc:chgData name="Lizzie Gauntlett" userId="1dc7c36a1b1a647d" providerId="LiveId" clId="{C1DC5315-D282-429F-B35A-871ABF7A65E8}" dt="2025-10-06T07:49:52.043" v="154"/>
        <pc:sldMkLst>
          <pc:docMk/>
          <pc:sldMk cId="2112688577" sldId="341"/>
        </pc:sldMkLst>
      </pc:sldChg>
      <pc:sldChg chg="add">
        <pc:chgData name="Lizzie Gauntlett" userId="1dc7c36a1b1a647d" providerId="LiveId" clId="{C1DC5315-D282-429F-B35A-871ABF7A65E8}" dt="2025-10-01T07:52:31.288" v="134"/>
        <pc:sldMkLst>
          <pc:docMk/>
          <pc:sldMk cId="3589740889" sldId="342"/>
        </pc:sldMkLst>
      </pc:sldChg>
      <pc:sldChg chg="add">
        <pc:chgData name="Lizzie Gauntlett" userId="1dc7c36a1b1a647d" providerId="LiveId" clId="{C1DC5315-D282-429F-B35A-871ABF7A65E8}" dt="2025-10-01T07:52:39.906" v="135"/>
        <pc:sldMkLst>
          <pc:docMk/>
          <pc:sldMk cId="1941700816" sldId="343"/>
        </pc:sldMkLst>
      </pc:sldChg>
      <pc:sldChg chg="add">
        <pc:chgData name="Lizzie Gauntlett" userId="1dc7c36a1b1a647d" providerId="LiveId" clId="{C1DC5315-D282-429F-B35A-871ABF7A65E8}" dt="2025-10-01T07:52:47.109" v="136"/>
        <pc:sldMkLst>
          <pc:docMk/>
          <pc:sldMk cId="3174628890" sldId="344"/>
        </pc:sldMkLst>
      </pc:sldChg>
      <pc:sldChg chg="add">
        <pc:chgData name="Lizzie Gauntlett" userId="1dc7c36a1b1a647d" providerId="LiveId" clId="{C1DC5315-D282-429F-B35A-871ABF7A65E8}" dt="2025-10-01T07:52:52.475" v="137"/>
        <pc:sldMkLst>
          <pc:docMk/>
          <pc:sldMk cId="3175996229" sldId="345"/>
        </pc:sldMkLst>
      </pc:sldChg>
    </pc:docChg>
  </pc:docChgLst>
  <pc:docChgLst>
    <pc:chgData name="Karolyn Feliciani" userId="4076af5d-4c02-40b8-bc9d-56f6c404e751" providerId="ADAL" clId="{E346DF9C-4E1D-4524-9116-E8B5246C62A5}"/>
    <pc:docChg chg="undo custSel addSld delSld modSld sldOrd">
      <pc:chgData name="Karolyn Feliciani" userId="4076af5d-4c02-40b8-bc9d-56f6c404e751" providerId="ADAL" clId="{E346DF9C-4E1D-4524-9116-E8B5246C62A5}" dt="2025-10-15T08:16:42.117" v="65" actId="14100"/>
      <pc:docMkLst>
        <pc:docMk/>
      </pc:docMkLst>
      <pc:sldChg chg="del">
        <pc:chgData name="Karolyn Feliciani" userId="4076af5d-4c02-40b8-bc9d-56f6c404e751" providerId="ADAL" clId="{E346DF9C-4E1D-4524-9116-E8B5246C62A5}" dt="2025-10-15T08:13:26.245" v="11" actId="2696"/>
        <pc:sldMkLst>
          <pc:docMk/>
          <pc:sldMk cId="2185037172" sldId="338"/>
        </pc:sldMkLst>
      </pc:sldChg>
      <pc:sldChg chg="addSp delSp modSp mod modClrScheme chgLayout">
        <pc:chgData name="Karolyn Feliciani" userId="4076af5d-4c02-40b8-bc9d-56f6c404e751" providerId="ADAL" clId="{E346DF9C-4E1D-4524-9116-E8B5246C62A5}" dt="2025-10-15T08:14:10.643" v="17" actId="20577"/>
        <pc:sldMkLst>
          <pc:docMk/>
          <pc:sldMk cId="28633275" sldId="339"/>
        </pc:sldMkLst>
        <pc:spChg chg="mod">
          <ac:chgData name="Karolyn Feliciani" userId="4076af5d-4c02-40b8-bc9d-56f6c404e751" providerId="ADAL" clId="{E346DF9C-4E1D-4524-9116-E8B5246C62A5}" dt="2025-10-15T08:14:05.398" v="16" actId="26606"/>
          <ac:spMkLst>
            <pc:docMk/>
            <pc:sldMk cId="28633275" sldId="339"/>
            <ac:spMk id="2" creationId="{929F2BF5-092F-1975-C7A7-4732BBDE15B7}"/>
          </ac:spMkLst>
        </pc:spChg>
        <pc:spChg chg="mod">
          <ac:chgData name="Karolyn Feliciani" userId="4076af5d-4c02-40b8-bc9d-56f6c404e751" providerId="ADAL" clId="{E346DF9C-4E1D-4524-9116-E8B5246C62A5}" dt="2025-10-15T08:14:10.643" v="17" actId="20577"/>
          <ac:spMkLst>
            <pc:docMk/>
            <pc:sldMk cId="28633275" sldId="339"/>
            <ac:spMk id="3" creationId="{71C1CFD4-2904-39C3-6B35-83381E239497}"/>
          </ac:spMkLst>
        </pc:spChg>
        <pc:picChg chg="add del">
          <ac:chgData name="Karolyn Feliciani" userId="4076af5d-4c02-40b8-bc9d-56f6c404e751" providerId="ADAL" clId="{E346DF9C-4E1D-4524-9116-E8B5246C62A5}" dt="2025-10-15T08:14:05.398" v="15" actId="26606"/>
          <ac:picMkLst>
            <pc:docMk/>
            <pc:sldMk cId="28633275" sldId="339"/>
            <ac:picMk id="5" creationId="{0A3EC550-6F73-880B-C135-32DDD7CC4291}"/>
          </ac:picMkLst>
        </pc:picChg>
      </pc:sldChg>
      <pc:sldChg chg="modSp mod ord modClrScheme chgLayout">
        <pc:chgData name="Karolyn Feliciani" userId="4076af5d-4c02-40b8-bc9d-56f6c404e751" providerId="ADAL" clId="{E346DF9C-4E1D-4524-9116-E8B5246C62A5}" dt="2025-10-15T08:14:28.641" v="21" actId="20577"/>
        <pc:sldMkLst>
          <pc:docMk/>
          <pc:sldMk cId="1895461148" sldId="340"/>
        </pc:sldMkLst>
        <pc:spChg chg="mod">
          <ac:chgData name="Karolyn Feliciani" userId="4076af5d-4c02-40b8-bc9d-56f6c404e751" providerId="ADAL" clId="{E346DF9C-4E1D-4524-9116-E8B5246C62A5}" dt="2025-10-15T08:14:19.415" v="18" actId="26606"/>
          <ac:spMkLst>
            <pc:docMk/>
            <pc:sldMk cId="1895461148" sldId="340"/>
            <ac:spMk id="2" creationId="{134357A7-2992-3F22-5C73-2E7F87F7FF36}"/>
          </ac:spMkLst>
        </pc:spChg>
        <pc:spChg chg="mod">
          <ac:chgData name="Karolyn Feliciani" userId="4076af5d-4c02-40b8-bc9d-56f6c404e751" providerId="ADAL" clId="{E346DF9C-4E1D-4524-9116-E8B5246C62A5}" dt="2025-10-15T08:14:28.641" v="21" actId="20577"/>
          <ac:spMkLst>
            <pc:docMk/>
            <pc:sldMk cId="1895461148" sldId="340"/>
            <ac:spMk id="3" creationId="{15E6691F-DE00-0ACA-53D4-6DCE98FA099B}"/>
          </ac:spMkLst>
        </pc:spChg>
      </pc:sldChg>
      <pc:sldChg chg="modSp mod modClrScheme chgLayout">
        <pc:chgData name="Karolyn Feliciani" userId="4076af5d-4c02-40b8-bc9d-56f6c404e751" providerId="ADAL" clId="{E346DF9C-4E1D-4524-9116-E8B5246C62A5}" dt="2025-10-15T08:13:37.514" v="13" actId="20577"/>
        <pc:sldMkLst>
          <pc:docMk/>
          <pc:sldMk cId="2112688577" sldId="341"/>
        </pc:sldMkLst>
        <pc:spChg chg="mod">
          <ac:chgData name="Karolyn Feliciani" userId="4076af5d-4c02-40b8-bc9d-56f6c404e751" providerId="ADAL" clId="{E346DF9C-4E1D-4524-9116-E8B5246C62A5}" dt="2025-10-15T08:13:33.655" v="12" actId="26606"/>
          <ac:spMkLst>
            <pc:docMk/>
            <pc:sldMk cId="2112688577" sldId="341"/>
            <ac:spMk id="3" creationId="{FD4857A8-FEFB-1CE7-3447-A477657416F6}"/>
          </ac:spMkLst>
        </pc:spChg>
        <pc:spChg chg="mod">
          <ac:chgData name="Karolyn Feliciani" userId="4076af5d-4c02-40b8-bc9d-56f6c404e751" providerId="ADAL" clId="{E346DF9C-4E1D-4524-9116-E8B5246C62A5}" dt="2025-10-15T08:13:37.514" v="13" actId="20577"/>
          <ac:spMkLst>
            <pc:docMk/>
            <pc:sldMk cId="2112688577" sldId="341"/>
            <ac:spMk id="4" creationId="{9F31BEDC-13C9-7154-7D8E-964D57B4F8CA}"/>
          </ac:spMkLst>
        </pc:spChg>
        <pc:picChg chg="mod ord">
          <ac:chgData name="Karolyn Feliciani" userId="4076af5d-4c02-40b8-bc9d-56f6c404e751" providerId="ADAL" clId="{E346DF9C-4E1D-4524-9116-E8B5246C62A5}" dt="2025-10-15T08:13:33.655" v="12" actId="26606"/>
          <ac:picMkLst>
            <pc:docMk/>
            <pc:sldMk cId="2112688577" sldId="341"/>
            <ac:picMk id="5" creationId="{7EF1095B-EF23-7953-3429-D90DD89EC281}"/>
          </ac:picMkLst>
        </pc:picChg>
      </pc:sldChg>
      <pc:sldChg chg="modSp mod modClrScheme chgLayout">
        <pc:chgData name="Karolyn Feliciani" userId="4076af5d-4c02-40b8-bc9d-56f6c404e751" providerId="ADAL" clId="{E346DF9C-4E1D-4524-9116-E8B5246C62A5}" dt="2025-10-15T08:14:36.261" v="22" actId="26606"/>
        <pc:sldMkLst>
          <pc:docMk/>
          <pc:sldMk cId="3589740889" sldId="342"/>
        </pc:sldMkLst>
        <pc:spChg chg="mod">
          <ac:chgData name="Karolyn Feliciani" userId="4076af5d-4c02-40b8-bc9d-56f6c404e751" providerId="ADAL" clId="{E346DF9C-4E1D-4524-9116-E8B5246C62A5}" dt="2025-10-15T08:14:36.261" v="22" actId="26606"/>
          <ac:spMkLst>
            <pc:docMk/>
            <pc:sldMk cId="3589740889" sldId="342"/>
            <ac:spMk id="4" creationId="{8A3FCDC3-543C-8905-8EB4-3AC0E32FFFFF}"/>
          </ac:spMkLst>
        </pc:spChg>
        <pc:picChg chg="mod ord">
          <ac:chgData name="Karolyn Feliciani" userId="4076af5d-4c02-40b8-bc9d-56f6c404e751" providerId="ADAL" clId="{E346DF9C-4E1D-4524-9116-E8B5246C62A5}" dt="2025-10-15T08:14:36.261" v="22" actId="26606"/>
          <ac:picMkLst>
            <pc:docMk/>
            <pc:sldMk cId="3589740889" sldId="342"/>
            <ac:picMk id="9" creationId="{6EC199B4-AE9E-D193-1ABE-CD3150FFC3C1}"/>
          </ac:picMkLst>
        </pc:picChg>
      </pc:sldChg>
      <pc:sldChg chg="modSp mod">
        <pc:chgData name="Karolyn Feliciani" userId="4076af5d-4c02-40b8-bc9d-56f6c404e751" providerId="ADAL" clId="{E346DF9C-4E1D-4524-9116-E8B5246C62A5}" dt="2025-10-15T08:14:45.816" v="23" actId="26606"/>
        <pc:sldMkLst>
          <pc:docMk/>
          <pc:sldMk cId="1941700816" sldId="343"/>
        </pc:sldMkLst>
        <pc:spChg chg="mod">
          <ac:chgData name="Karolyn Feliciani" userId="4076af5d-4c02-40b8-bc9d-56f6c404e751" providerId="ADAL" clId="{E346DF9C-4E1D-4524-9116-E8B5246C62A5}" dt="2025-10-15T08:14:45.816" v="23" actId="26606"/>
          <ac:spMkLst>
            <pc:docMk/>
            <pc:sldMk cId="1941700816" sldId="343"/>
            <ac:spMk id="2" creationId="{9DB82052-FB06-EB29-235D-D895AFE80018}"/>
          </ac:spMkLst>
        </pc:spChg>
        <pc:spChg chg="mod">
          <ac:chgData name="Karolyn Feliciani" userId="4076af5d-4c02-40b8-bc9d-56f6c404e751" providerId="ADAL" clId="{E346DF9C-4E1D-4524-9116-E8B5246C62A5}" dt="2025-10-15T08:14:45.816" v="23" actId="26606"/>
          <ac:spMkLst>
            <pc:docMk/>
            <pc:sldMk cId="1941700816" sldId="343"/>
            <ac:spMk id="4" creationId="{E1002C61-6357-87F2-E88C-5E97C35CEB53}"/>
          </ac:spMkLst>
        </pc:spChg>
        <pc:picChg chg="mod">
          <ac:chgData name="Karolyn Feliciani" userId="4076af5d-4c02-40b8-bc9d-56f6c404e751" providerId="ADAL" clId="{E346DF9C-4E1D-4524-9116-E8B5246C62A5}" dt="2025-10-15T08:14:45.816" v="23" actId="26606"/>
          <ac:picMkLst>
            <pc:docMk/>
            <pc:sldMk cId="1941700816" sldId="343"/>
            <ac:picMk id="5" creationId="{2947D61F-F551-5C9B-C9A2-7E06F86EFCDB}"/>
          </ac:picMkLst>
        </pc:picChg>
      </pc:sldChg>
      <pc:sldChg chg="modSp mod modClrScheme chgLayout">
        <pc:chgData name="Karolyn Feliciani" userId="4076af5d-4c02-40b8-bc9d-56f6c404e751" providerId="ADAL" clId="{E346DF9C-4E1D-4524-9116-E8B5246C62A5}" dt="2025-10-15T08:15:02.504" v="24" actId="26606"/>
        <pc:sldMkLst>
          <pc:docMk/>
          <pc:sldMk cId="3174628890" sldId="344"/>
        </pc:sldMkLst>
        <pc:spChg chg="mod">
          <ac:chgData name="Karolyn Feliciani" userId="4076af5d-4c02-40b8-bc9d-56f6c404e751" providerId="ADAL" clId="{E346DF9C-4E1D-4524-9116-E8B5246C62A5}" dt="2025-10-15T08:15:02.504" v="24" actId="26606"/>
          <ac:spMkLst>
            <pc:docMk/>
            <pc:sldMk cId="3174628890" sldId="344"/>
            <ac:spMk id="2" creationId="{340F79B7-7844-A143-9B29-1C3016D34133}"/>
          </ac:spMkLst>
        </pc:spChg>
        <pc:graphicFrameChg chg="mod modGraphic">
          <ac:chgData name="Karolyn Feliciani" userId="4076af5d-4c02-40b8-bc9d-56f6c404e751" providerId="ADAL" clId="{E346DF9C-4E1D-4524-9116-E8B5246C62A5}" dt="2025-10-15T08:15:02.504" v="24" actId="26606"/>
          <ac:graphicFrameMkLst>
            <pc:docMk/>
            <pc:sldMk cId="3174628890" sldId="344"/>
            <ac:graphicFrameMk id="7" creationId="{FA28F6FF-4C6B-B748-AC6D-6C29F3B95A10}"/>
          </ac:graphicFrameMkLst>
        </pc:graphicFrameChg>
      </pc:sldChg>
      <pc:sldChg chg="addSp modSp mod chgLayout">
        <pc:chgData name="Karolyn Feliciani" userId="4076af5d-4c02-40b8-bc9d-56f6c404e751" providerId="ADAL" clId="{E346DF9C-4E1D-4524-9116-E8B5246C62A5}" dt="2025-10-15T08:16:42.117" v="65" actId="14100"/>
        <pc:sldMkLst>
          <pc:docMk/>
          <pc:sldMk cId="3175996229" sldId="345"/>
        </pc:sldMkLst>
        <pc:spChg chg="mod ord">
          <ac:chgData name="Karolyn Feliciani" userId="4076af5d-4c02-40b8-bc9d-56f6c404e751" providerId="ADAL" clId="{E346DF9C-4E1D-4524-9116-E8B5246C62A5}" dt="2025-10-15T08:16:37.529" v="64" actId="14100"/>
          <ac:spMkLst>
            <pc:docMk/>
            <pc:sldMk cId="3175996229" sldId="345"/>
            <ac:spMk id="2" creationId="{5E12151D-E29A-FDF0-294D-5091731AA87F}"/>
          </ac:spMkLst>
        </pc:spChg>
        <pc:spChg chg="mod">
          <ac:chgData name="Karolyn Feliciani" userId="4076af5d-4c02-40b8-bc9d-56f6c404e751" providerId="ADAL" clId="{E346DF9C-4E1D-4524-9116-E8B5246C62A5}" dt="2025-10-15T08:16:42.117" v="65" actId="14100"/>
          <ac:spMkLst>
            <pc:docMk/>
            <pc:sldMk cId="3175996229" sldId="345"/>
            <ac:spMk id="3" creationId="{B2354901-1AD5-C28A-2EBA-2B36E0DDADFA}"/>
          </ac:spMkLst>
        </pc:spChg>
        <pc:spChg chg="add mod">
          <ac:chgData name="Karolyn Feliciani" userId="4076af5d-4c02-40b8-bc9d-56f6c404e751" providerId="ADAL" clId="{E346DF9C-4E1D-4524-9116-E8B5246C62A5}" dt="2025-10-15T08:16:04.593" v="54" actId="20577"/>
          <ac:spMkLst>
            <pc:docMk/>
            <pc:sldMk cId="3175996229" sldId="345"/>
            <ac:spMk id="8" creationId="{AB751459-50D8-E931-2436-FE5A58CC37C9}"/>
          </ac:spMkLst>
        </pc:spChg>
      </pc:sldChg>
      <pc:sldChg chg="modSp add mod">
        <pc:chgData name="Karolyn Feliciani" userId="4076af5d-4c02-40b8-bc9d-56f6c404e751" providerId="ADAL" clId="{E346DF9C-4E1D-4524-9116-E8B5246C62A5}" dt="2025-10-15T08:13:22.606" v="10" actId="20577"/>
        <pc:sldMkLst>
          <pc:docMk/>
          <pc:sldMk cId="1130971648" sldId="346"/>
        </pc:sldMkLst>
        <pc:spChg chg="mod">
          <ac:chgData name="Karolyn Feliciani" userId="4076af5d-4c02-40b8-bc9d-56f6c404e751" providerId="ADAL" clId="{E346DF9C-4E1D-4524-9116-E8B5246C62A5}" dt="2025-10-15T08:13:22.606" v="10" actId="20577"/>
          <ac:spMkLst>
            <pc:docMk/>
            <pc:sldMk cId="1130971648" sldId="346"/>
            <ac:spMk id="4" creationId="{8A3FCDC3-543C-8905-8EB4-3AC0E32FFFF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31943F-366C-BEB2-2C52-8F64B2853E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27FBAD5-7266-3D71-B3A2-4040E2DCC4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4087D-43F5-4D42-8A0D-096C4E3404F5}" type="datetimeFigureOut">
              <a:rPr lang="en-GB" smtClean="0"/>
              <a:t>15/10/2025</a:t>
            </a:fld>
            <a:endParaRPr lang="en-GB"/>
          </a:p>
        </p:txBody>
      </p:sp>
      <p:sp>
        <p:nvSpPr>
          <p:cNvPr id="4" name="Footer Placeholder 3">
            <a:extLst>
              <a:ext uri="{FF2B5EF4-FFF2-40B4-BE49-F238E27FC236}">
                <a16:creationId xmlns:a16="http://schemas.microsoft.com/office/drawing/2014/main" id="{D0E603EA-DFEE-1FB1-1320-A771EF15F5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BFF6D0C-CE98-608C-598F-D4C356146E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ED1036-B28D-47C7-9610-4DFDDC3DFE66}" type="slidenum">
              <a:rPr lang="en-GB" smtClean="0"/>
              <a:t>‹#›</a:t>
            </a:fld>
            <a:endParaRPr lang="en-GB"/>
          </a:p>
        </p:txBody>
      </p:sp>
    </p:spTree>
    <p:extLst>
      <p:ext uri="{BB962C8B-B14F-4D97-AF65-F5344CB8AC3E}">
        <p14:creationId xmlns:p14="http://schemas.microsoft.com/office/powerpoint/2010/main" val="222736802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D41B3-343F-4A6E-BAF9-243AAB662254}" type="datetimeFigureOut">
              <a:rPr lang="en-GB" smtClean="0"/>
              <a:t>15/10/2025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CB86A-011C-4C12-AFCC-82D41CAC3C4B}" type="slidenum">
              <a:rPr lang="en-GB" smtClean="0"/>
              <a:t>‹#›</a:t>
            </a:fld>
            <a:endParaRPr lang="en-GB"/>
          </a:p>
        </p:txBody>
      </p:sp>
    </p:spTree>
    <p:extLst>
      <p:ext uri="{BB962C8B-B14F-4D97-AF65-F5344CB8AC3E}">
        <p14:creationId xmlns:p14="http://schemas.microsoft.com/office/powerpoint/2010/main" val="237167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2BCAC3"/>
        </a:solidFill>
        <a:effectLst/>
      </p:bgPr>
    </p:bg>
    <p:spTree>
      <p:nvGrpSpPr>
        <p:cNvPr id="1" name=""/>
        <p:cNvGrpSpPr/>
        <p:nvPr/>
      </p:nvGrpSpPr>
      <p:grpSpPr>
        <a:xfrm>
          <a:off x="0" y="0"/>
          <a:ext cx="0" cy="0"/>
          <a:chOff x="0" y="0"/>
          <a:chExt cx="0" cy="0"/>
        </a:xfrm>
      </p:grpSpPr>
      <p:pic>
        <p:nvPicPr>
          <p:cNvPr id="10" name="Picture 9" descr="A blue and white pattern&#10;&#10;Description automatically generated">
            <a:extLst>
              <a:ext uri="{FF2B5EF4-FFF2-40B4-BE49-F238E27FC236}">
                <a16:creationId xmlns:a16="http://schemas.microsoft.com/office/drawing/2014/main" id="{018120A3-668C-095D-1426-B512FDA471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100" r="62962" b="12998"/>
          <a:stretch/>
        </p:blipFill>
        <p:spPr>
          <a:xfrm>
            <a:off x="2957910" y="-1"/>
            <a:ext cx="9234090"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40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3442503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5" name="Table Placeholder 3">
            <a:extLst>
              <a:ext uri="{FF2B5EF4-FFF2-40B4-BE49-F238E27FC236}">
                <a16:creationId xmlns:a16="http://schemas.microsoft.com/office/drawing/2014/main" id="{E0D15282-C7CF-0F4D-66E0-049C7DAAF6B1}"/>
              </a:ext>
            </a:extLst>
          </p:cNvPr>
          <p:cNvSpPr>
            <a:spLocks noGrp="1"/>
          </p:cNvSpPr>
          <p:nvPr>
            <p:ph type="tbl" sz="quarter" idx="11"/>
          </p:nvPr>
        </p:nvSpPr>
        <p:spPr>
          <a:xfrm>
            <a:off x="174625" y="1836000"/>
            <a:ext cx="11627998" cy="4669575"/>
          </a:xfrm>
        </p:spPr>
        <p:txBody>
          <a:bodyPr/>
          <a:lstStyle/>
          <a:p>
            <a:r>
              <a:rPr lang="en-US"/>
              <a:t>Click icon to add table</a:t>
            </a:r>
            <a:endParaRPr lang="nl-NL"/>
          </a:p>
        </p:txBody>
      </p:sp>
    </p:spTree>
    <p:extLst>
      <p:ext uri="{BB962C8B-B14F-4D97-AF65-F5344CB8AC3E}">
        <p14:creationId xmlns:p14="http://schemas.microsoft.com/office/powerpoint/2010/main" val="4025557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Text Placeholder 3">
            <a:extLst>
              <a:ext uri="{FF2B5EF4-FFF2-40B4-BE49-F238E27FC236}">
                <a16:creationId xmlns:a16="http://schemas.microsoft.com/office/drawing/2014/main" id="{741D65A0-2A11-2921-2AA5-945E262B5C52}"/>
              </a:ext>
            </a:extLst>
          </p:cNvPr>
          <p:cNvSpPr>
            <a:spLocks noGrp="1"/>
          </p:cNvSpPr>
          <p:nvPr>
            <p:ph type="body" sz="quarter" idx="12"/>
          </p:nvPr>
        </p:nvSpPr>
        <p:spPr>
          <a:xfrm>
            <a:off x="174625" y="1836000"/>
            <a:ext cx="11627998" cy="466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674617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pink">
    <p:bg>
      <p:bgPr>
        <a:solidFill>
          <a:schemeClr val="accent2"/>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0999" y="4623343"/>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78305"/>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sp>
        <p:nvSpPr>
          <p:cNvPr id="6" name="Text Placeholder 2">
            <a:extLst>
              <a:ext uri="{FF2B5EF4-FFF2-40B4-BE49-F238E27FC236}">
                <a16:creationId xmlns:a16="http://schemas.microsoft.com/office/drawing/2014/main" id="{A0E85FA5-42C8-4F4B-949F-1E8E38681ABF}"/>
              </a:ext>
            </a:extLst>
          </p:cNvPr>
          <p:cNvSpPr>
            <a:spLocks noGrp="1"/>
          </p:cNvSpPr>
          <p:nvPr>
            <p:ph type="body" sz="quarter" idx="13"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pic>
        <p:nvPicPr>
          <p:cNvPr id="2" name="Picture 1" descr="A black background with white dots&#10;&#10;Description automatically generated">
            <a:extLst>
              <a:ext uri="{FF2B5EF4-FFF2-40B4-BE49-F238E27FC236}">
                <a16:creationId xmlns:a16="http://schemas.microsoft.com/office/drawing/2014/main" id="{69E631E3-1609-DC3E-EDC6-6BAD1CD334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4585314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Cambridge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347936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 Cambridge light blue">
    <p:bg>
      <p:bgPr>
        <a:solidFill>
          <a:srgbClr val="D7FD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6883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770594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and fact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rgbClr val="D7FDF5"/>
          </a:solidFill>
          <a:ln>
            <a:solidFill>
              <a:srgbClr val="D7F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89069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fact - p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F79E0-C571-A1BF-FABE-3F40A62A7548}"/>
              </a:ext>
            </a:extLst>
          </p:cNvPr>
          <p:cNvSpPr/>
          <p:nvPr userDrawn="1"/>
        </p:nvSpPr>
        <p:spPr>
          <a:xfrm>
            <a:off x="6116320" y="0"/>
            <a:ext cx="6075680" cy="6858000"/>
          </a:xfrm>
          <a:prstGeom prst="rect">
            <a:avLst/>
          </a:prstGeom>
          <a:solidFill>
            <a:srgbClr val="CC58B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1B51FE7B-1898-0A4F-845A-9F2EE3037FC0}"/>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bg1"/>
                </a:solidFill>
              </a:defRPr>
            </a:lvl1pPr>
          </a:lstStyle>
          <a:p>
            <a:pPr lvl="0"/>
            <a:r>
              <a:rPr lang="en-US"/>
              <a:t>Explanation here</a:t>
            </a:r>
          </a:p>
        </p:txBody>
      </p:sp>
      <p:sp>
        <p:nvSpPr>
          <p:cNvPr id="10" name="Text Placeholder 5">
            <a:extLst>
              <a:ext uri="{FF2B5EF4-FFF2-40B4-BE49-F238E27FC236}">
                <a16:creationId xmlns:a16="http://schemas.microsoft.com/office/drawing/2014/main" id="{A8465430-1AA1-8943-A7A5-1DE1399001B7}"/>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bg1"/>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pic>
        <p:nvPicPr>
          <p:cNvPr id="4" name="Picture 3" descr="A black background with white dots&#10;&#10;Description automatically generated">
            <a:extLst>
              <a:ext uri="{FF2B5EF4-FFF2-40B4-BE49-F238E27FC236}">
                <a16:creationId xmlns:a16="http://schemas.microsoft.com/office/drawing/2014/main" id="{48923985-2DAE-4FC0-9C52-2FA080C857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66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 blue">
    <p:bg>
      <p:bgPr>
        <a:solidFill>
          <a:schemeClr val="accent1"/>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5046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and picture - blue">
    <p:bg>
      <p:bgPr>
        <a:solidFill>
          <a:srgbClr val="D7FDF5"/>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7614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D7FD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00FB-08E3-061D-631E-707B0CE10741}"/>
              </a:ext>
            </a:extLst>
          </p:cNvPr>
          <p:cNvPicPr>
            <a:picLocks noChangeAspect="1"/>
          </p:cNvPicPr>
          <p:nvPr userDrawn="1"/>
        </p:nvPicPr>
        <p:blipFill rotWithShape="1">
          <a:blip r:embed="rId2"/>
          <a:srcRect r="63088" b="49993"/>
          <a:stretch/>
        </p:blipFill>
        <p:spPr>
          <a:xfrm>
            <a:off x="3190707" y="-1"/>
            <a:ext cx="9001293"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4145540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99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67A78BE5-F058-41EC-94FF-CF1CA36394E5}"/>
              </a:ext>
            </a:extLst>
          </p:cNvPr>
          <p:cNvSpPr>
            <a:spLocks noGrp="1"/>
          </p:cNvSpPr>
          <p:nvPr>
            <p:ph sz="half" idx="1"/>
          </p:nvPr>
        </p:nvSpPr>
        <p:spPr>
          <a:xfrm>
            <a:off x="18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677281A7-AB29-7246-B88E-7FA31840EC6A}"/>
              </a:ext>
            </a:extLst>
          </p:cNvPr>
          <p:cNvSpPr>
            <a:spLocks noGrp="1"/>
          </p:cNvSpPr>
          <p:nvPr>
            <p:ph sz="half" idx="10"/>
          </p:nvPr>
        </p:nvSpPr>
        <p:spPr>
          <a:xfrm>
            <a:off x="612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black background with white dots&#10;&#10;Description automatically generated">
            <a:extLst>
              <a:ext uri="{FF2B5EF4-FFF2-40B4-BE49-F238E27FC236}">
                <a16:creationId xmlns:a16="http://schemas.microsoft.com/office/drawing/2014/main" id="{4C7EC4C0-55B2-80EC-39E4-E5A921FCC3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50198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1" y="1836000"/>
            <a:ext cx="5712000" cy="4668052"/>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17385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5711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0" y="0"/>
            <a:ext cx="6095999" cy="6858000"/>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917767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0%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4" name="SmartArt Placeholder 12">
            <a:extLst>
              <a:ext uri="{FF2B5EF4-FFF2-40B4-BE49-F238E27FC236}">
                <a16:creationId xmlns:a16="http://schemas.microsoft.com/office/drawing/2014/main" id="{71F5A3A2-A67C-EBF7-F716-D37021B15192}"/>
              </a:ext>
            </a:extLst>
          </p:cNvPr>
          <p:cNvSpPr>
            <a:spLocks noGrp="1"/>
          </p:cNvSpPr>
          <p:nvPr>
            <p:ph type="dgm" sz="quarter" idx="10"/>
          </p:nvPr>
        </p:nvSpPr>
        <p:spPr>
          <a:xfrm>
            <a:off x="175042" y="1836000"/>
            <a:ext cx="11627999" cy="4667988"/>
          </a:xfrm>
        </p:spPr>
        <p:txBody>
          <a:bodyPr/>
          <a:lstStyle/>
          <a:p>
            <a:r>
              <a:rPr lang="en-US"/>
              <a:t>Click icon to add SmartArt graphic</a:t>
            </a:r>
            <a:endParaRPr lang="en-GB"/>
          </a:p>
        </p:txBody>
      </p:sp>
      <p:pic>
        <p:nvPicPr>
          <p:cNvPr id="3" name="Picture 2" descr="A black background with white dots&#10;&#10;Description automatically generated">
            <a:extLst>
              <a:ext uri="{FF2B5EF4-FFF2-40B4-BE49-F238E27FC236}">
                <a16:creationId xmlns:a16="http://schemas.microsoft.com/office/drawing/2014/main" id="{ED6D027C-FD4F-9EE3-01A0-7214FE8DBE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007680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Text Placeholder 25">
            <a:extLst>
              <a:ext uri="{FF2B5EF4-FFF2-40B4-BE49-F238E27FC236}">
                <a16:creationId xmlns:a16="http://schemas.microsoft.com/office/drawing/2014/main" id="{F34FFB12-D402-B602-E9BD-516E61127F9D}"/>
              </a:ext>
            </a:extLst>
          </p:cNvPr>
          <p:cNvSpPr>
            <a:spLocks noGrp="1"/>
          </p:cNvSpPr>
          <p:nvPr>
            <p:ph type="body" sz="quarter" idx="10" hasCustomPrompt="1"/>
          </p:nvPr>
        </p:nvSpPr>
        <p:spPr>
          <a:xfrm>
            <a:off x="859898" y="2897205"/>
            <a:ext cx="3106268" cy="2684030"/>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 name="Text Placeholder 25">
            <a:extLst>
              <a:ext uri="{FF2B5EF4-FFF2-40B4-BE49-F238E27FC236}">
                <a16:creationId xmlns:a16="http://schemas.microsoft.com/office/drawing/2014/main" id="{6CBCDFD9-67C4-D418-09B8-76739DA7B505}"/>
              </a:ext>
            </a:extLst>
          </p:cNvPr>
          <p:cNvSpPr>
            <a:spLocks noGrp="1"/>
          </p:cNvSpPr>
          <p:nvPr>
            <p:ph type="body" sz="quarter" idx="11" hasCustomPrompt="1"/>
          </p:nvPr>
        </p:nvSpPr>
        <p:spPr>
          <a:xfrm>
            <a:off x="1217080"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6" name="Text Placeholder 25">
            <a:extLst>
              <a:ext uri="{FF2B5EF4-FFF2-40B4-BE49-F238E27FC236}">
                <a16:creationId xmlns:a16="http://schemas.microsoft.com/office/drawing/2014/main" id="{3FDBCC27-8D08-802A-F7C5-F857ECB9152F}"/>
              </a:ext>
            </a:extLst>
          </p:cNvPr>
          <p:cNvSpPr>
            <a:spLocks noGrp="1"/>
          </p:cNvSpPr>
          <p:nvPr>
            <p:ph type="body" sz="quarter" idx="12" hasCustomPrompt="1"/>
          </p:nvPr>
        </p:nvSpPr>
        <p:spPr>
          <a:xfrm>
            <a:off x="1217080"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7" name="Text Placeholder 25">
            <a:extLst>
              <a:ext uri="{FF2B5EF4-FFF2-40B4-BE49-F238E27FC236}">
                <a16:creationId xmlns:a16="http://schemas.microsoft.com/office/drawing/2014/main" id="{D9ECCF5D-66C4-1FD9-CCE7-76C99D164102}"/>
              </a:ext>
            </a:extLst>
          </p:cNvPr>
          <p:cNvSpPr>
            <a:spLocks noGrp="1"/>
          </p:cNvSpPr>
          <p:nvPr>
            <p:ph type="body" sz="quarter" idx="13" hasCustomPrompt="1"/>
          </p:nvPr>
        </p:nvSpPr>
        <p:spPr>
          <a:xfrm>
            <a:off x="4542866" y="2897634"/>
            <a:ext cx="3106268" cy="2684030"/>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8" name="Text Placeholder 25">
            <a:extLst>
              <a:ext uri="{FF2B5EF4-FFF2-40B4-BE49-F238E27FC236}">
                <a16:creationId xmlns:a16="http://schemas.microsoft.com/office/drawing/2014/main" id="{29C23ADE-D631-F5B5-A8F4-4FDF7BD33255}"/>
              </a:ext>
            </a:extLst>
          </p:cNvPr>
          <p:cNvSpPr>
            <a:spLocks noGrp="1"/>
          </p:cNvSpPr>
          <p:nvPr>
            <p:ph type="body" sz="quarter" idx="14" hasCustomPrompt="1"/>
          </p:nvPr>
        </p:nvSpPr>
        <p:spPr>
          <a:xfrm>
            <a:off x="4900048" y="3707357"/>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9" name="Text Placeholder 25">
            <a:extLst>
              <a:ext uri="{FF2B5EF4-FFF2-40B4-BE49-F238E27FC236}">
                <a16:creationId xmlns:a16="http://schemas.microsoft.com/office/drawing/2014/main" id="{8E7A9802-81DD-7913-68AC-8A9D69E1521C}"/>
              </a:ext>
            </a:extLst>
          </p:cNvPr>
          <p:cNvSpPr>
            <a:spLocks noGrp="1"/>
          </p:cNvSpPr>
          <p:nvPr>
            <p:ph type="body" sz="quarter" idx="15" hasCustomPrompt="1"/>
          </p:nvPr>
        </p:nvSpPr>
        <p:spPr>
          <a:xfrm>
            <a:off x="4900048" y="3155887"/>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12" name="Text Placeholder 25">
            <a:extLst>
              <a:ext uri="{FF2B5EF4-FFF2-40B4-BE49-F238E27FC236}">
                <a16:creationId xmlns:a16="http://schemas.microsoft.com/office/drawing/2014/main" id="{79AC59AB-FCA4-2A2A-1298-D1D0409E1EC5}"/>
              </a:ext>
            </a:extLst>
          </p:cNvPr>
          <p:cNvSpPr>
            <a:spLocks noGrp="1"/>
          </p:cNvSpPr>
          <p:nvPr>
            <p:ph type="body" sz="quarter" idx="16" hasCustomPrompt="1"/>
          </p:nvPr>
        </p:nvSpPr>
        <p:spPr>
          <a:xfrm>
            <a:off x="8225834" y="2897205"/>
            <a:ext cx="3106268" cy="2684030"/>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13" name="Text Placeholder 25">
            <a:extLst>
              <a:ext uri="{FF2B5EF4-FFF2-40B4-BE49-F238E27FC236}">
                <a16:creationId xmlns:a16="http://schemas.microsoft.com/office/drawing/2014/main" id="{99050C6C-1E23-8B5A-0462-E2356C0AF8D8}"/>
              </a:ext>
            </a:extLst>
          </p:cNvPr>
          <p:cNvSpPr>
            <a:spLocks noGrp="1"/>
          </p:cNvSpPr>
          <p:nvPr>
            <p:ph type="body" sz="quarter" idx="17" hasCustomPrompt="1"/>
          </p:nvPr>
        </p:nvSpPr>
        <p:spPr>
          <a:xfrm>
            <a:off x="8583016"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14" name="Text Placeholder 25">
            <a:extLst>
              <a:ext uri="{FF2B5EF4-FFF2-40B4-BE49-F238E27FC236}">
                <a16:creationId xmlns:a16="http://schemas.microsoft.com/office/drawing/2014/main" id="{7E85BFF8-C5CE-02C0-880A-2221EE861C58}"/>
              </a:ext>
            </a:extLst>
          </p:cNvPr>
          <p:cNvSpPr>
            <a:spLocks noGrp="1"/>
          </p:cNvSpPr>
          <p:nvPr>
            <p:ph type="body" sz="quarter" idx="18" hasCustomPrompt="1"/>
          </p:nvPr>
        </p:nvSpPr>
        <p:spPr>
          <a:xfrm>
            <a:off x="8583016"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16" name="Rectangle 15">
            <a:extLst>
              <a:ext uri="{FF2B5EF4-FFF2-40B4-BE49-F238E27FC236}">
                <a16:creationId xmlns:a16="http://schemas.microsoft.com/office/drawing/2014/main" id="{1DD638C3-E432-2C47-B0DE-7158800A03A1}"/>
              </a:ext>
            </a:extLst>
          </p:cNvPr>
          <p:cNvSpPr/>
          <p:nvPr userDrawn="1"/>
        </p:nvSpPr>
        <p:spPr>
          <a:xfrm>
            <a:off x="4430971" y="4106251"/>
            <a:ext cx="563217" cy="520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9" descr="A black background with white dots&#10;&#10;Description automatically generated">
            <a:extLst>
              <a:ext uri="{FF2B5EF4-FFF2-40B4-BE49-F238E27FC236}">
                <a16:creationId xmlns:a16="http://schemas.microsoft.com/office/drawing/2014/main" id="{A0138279-8E58-F965-426B-B4E9AC63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11" name="Straight Arrow Connector 10">
            <a:extLst>
              <a:ext uri="{FF2B5EF4-FFF2-40B4-BE49-F238E27FC236}">
                <a16:creationId xmlns:a16="http://schemas.microsoft.com/office/drawing/2014/main" id="{2F7B789C-5FC4-2A23-27AC-FD6564C881B6}"/>
              </a:ext>
            </a:extLst>
          </p:cNvPr>
          <p:cNvCxnSpPr/>
          <p:nvPr userDrawn="1"/>
        </p:nvCxnSpPr>
        <p:spPr>
          <a:xfrm>
            <a:off x="4051005" y="4222779"/>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FF038-EA5C-8C82-C240-97BC1F7B51D2}"/>
              </a:ext>
            </a:extLst>
          </p:cNvPr>
          <p:cNvCxnSpPr/>
          <p:nvPr userDrawn="1"/>
        </p:nvCxnSpPr>
        <p:spPr>
          <a:xfrm>
            <a:off x="7744047" y="4245698"/>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806385"/>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1" name="Text Placeholder 25">
            <a:extLst>
              <a:ext uri="{FF2B5EF4-FFF2-40B4-BE49-F238E27FC236}">
                <a16:creationId xmlns:a16="http://schemas.microsoft.com/office/drawing/2014/main" id="{118AC8ED-6D17-BFAB-3E0F-A74F81EC6A2D}"/>
              </a:ext>
            </a:extLst>
          </p:cNvPr>
          <p:cNvSpPr>
            <a:spLocks noGrp="1"/>
          </p:cNvSpPr>
          <p:nvPr>
            <p:ph type="body" sz="quarter" idx="21" hasCustomPrompt="1"/>
          </p:nvPr>
        </p:nvSpPr>
        <p:spPr>
          <a:xfrm>
            <a:off x="202160" y="2480946"/>
            <a:ext cx="2592023" cy="3110568"/>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2" name="Text Placeholder 25">
            <a:extLst>
              <a:ext uri="{FF2B5EF4-FFF2-40B4-BE49-F238E27FC236}">
                <a16:creationId xmlns:a16="http://schemas.microsoft.com/office/drawing/2014/main" id="{AE83ACA3-6CCB-D2C5-7995-6ABA9AEDFD00}"/>
              </a:ext>
            </a:extLst>
          </p:cNvPr>
          <p:cNvSpPr>
            <a:spLocks noGrp="1"/>
          </p:cNvSpPr>
          <p:nvPr>
            <p:ph type="body" sz="quarter" idx="22" hasCustomPrompt="1"/>
          </p:nvPr>
        </p:nvSpPr>
        <p:spPr>
          <a:xfrm>
            <a:off x="44888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3" name="Text Placeholder 25">
            <a:extLst>
              <a:ext uri="{FF2B5EF4-FFF2-40B4-BE49-F238E27FC236}">
                <a16:creationId xmlns:a16="http://schemas.microsoft.com/office/drawing/2014/main" id="{668379EA-653A-1EDB-755D-371D923970CE}"/>
              </a:ext>
            </a:extLst>
          </p:cNvPr>
          <p:cNvSpPr>
            <a:spLocks noGrp="1"/>
          </p:cNvSpPr>
          <p:nvPr>
            <p:ph type="body" sz="quarter" idx="23" hasCustomPrompt="1"/>
          </p:nvPr>
        </p:nvSpPr>
        <p:spPr>
          <a:xfrm>
            <a:off x="44888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34" name="Text Placeholder 25">
            <a:extLst>
              <a:ext uri="{FF2B5EF4-FFF2-40B4-BE49-F238E27FC236}">
                <a16:creationId xmlns:a16="http://schemas.microsoft.com/office/drawing/2014/main" id="{8A769013-87D1-F198-BEBB-77661457B0B9}"/>
              </a:ext>
            </a:extLst>
          </p:cNvPr>
          <p:cNvSpPr>
            <a:spLocks noGrp="1"/>
          </p:cNvSpPr>
          <p:nvPr>
            <p:ph type="body" sz="quarter" idx="24" hasCustomPrompt="1"/>
          </p:nvPr>
        </p:nvSpPr>
        <p:spPr>
          <a:xfrm>
            <a:off x="3229494" y="2480946"/>
            <a:ext cx="2592023" cy="3110568"/>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5" name="Text Placeholder 25">
            <a:extLst>
              <a:ext uri="{FF2B5EF4-FFF2-40B4-BE49-F238E27FC236}">
                <a16:creationId xmlns:a16="http://schemas.microsoft.com/office/drawing/2014/main" id="{05EB2E67-0F72-28A2-0975-5793296D0CBB}"/>
              </a:ext>
            </a:extLst>
          </p:cNvPr>
          <p:cNvSpPr>
            <a:spLocks noGrp="1"/>
          </p:cNvSpPr>
          <p:nvPr>
            <p:ph type="body" sz="quarter" idx="25" hasCustomPrompt="1"/>
          </p:nvPr>
        </p:nvSpPr>
        <p:spPr>
          <a:xfrm>
            <a:off x="3476223"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6" name="Text Placeholder 25">
            <a:extLst>
              <a:ext uri="{FF2B5EF4-FFF2-40B4-BE49-F238E27FC236}">
                <a16:creationId xmlns:a16="http://schemas.microsoft.com/office/drawing/2014/main" id="{928F24B8-51E6-2C03-A51D-6CEFB8B8F20B}"/>
              </a:ext>
            </a:extLst>
          </p:cNvPr>
          <p:cNvSpPr>
            <a:spLocks noGrp="1"/>
          </p:cNvSpPr>
          <p:nvPr>
            <p:ph type="body" sz="quarter" idx="26" hasCustomPrompt="1"/>
          </p:nvPr>
        </p:nvSpPr>
        <p:spPr>
          <a:xfrm>
            <a:off x="3476223"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7" name="Text Placeholder 25">
            <a:extLst>
              <a:ext uri="{FF2B5EF4-FFF2-40B4-BE49-F238E27FC236}">
                <a16:creationId xmlns:a16="http://schemas.microsoft.com/office/drawing/2014/main" id="{D3324153-7FE1-5268-EAB2-9E306D9462B4}"/>
              </a:ext>
            </a:extLst>
          </p:cNvPr>
          <p:cNvSpPr>
            <a:spLocks noGrp="1"/>
          </p:cNvSpPr>
          <p:nvPr>
            <p:ph type="body" sz="quarter" idx="27" hasCustomPrompt="1"/>
          </p:nvPr>
        </p:nvSpPr>
        <p:spPr>
          <a:xfrm>
            <a:off x="6315030" y="2480946"/>
            <a:ext cx="2592023" cy="3110568"/>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8" name="Text Placeholder 25">
            <a:extLst>
              <a:ext uri="{FF2B5EF4-FFF2-40B4-BE49-F238E27FC236}">
                <a16:creationId xmlns:a16="http://schemas.microsoft.com/office/drawing/2014/main" id="{977B8BA4-7CB0-09F1-49D6-D29CC72F8184}"/>
              </a:ext>
            </a:extLst>
          </p:cNvPr>
          <p:cNvSpPr>
            <a:spLocks noGrp="1"/>
          </p:cNvSpPr>
          <p:nvPr>
            <p:ph type="body" sz="quarter" idx="28" hasCustomPrompt="1"/>
          </p:nvPr>
        </p:nvSpPr>
        <p:spPr>
          <a:xfrm>
            <a:off x="656175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9" name="Text Placeholder 25">
            <a:extLst>
              <a:ext uri="{FF2B5EF4-FFF2-40B4-BE49-F238E27FC236}">
                <a16:creationId xmlns:a16="http://schemas.microsoft.com/office/drawing/2014/main" id="{7984CCB1-BB8C-00EF-21D5-DFB622937E1F}"/>
              </a:ext>
            </a:extLst>
          </p:cNvPr>
          <p:cNvSpPr>
            <a:spLocks noGrp="1"/>
          </p:cNvSpPr>
          <p:nvPr>
            <p:ph type="body" sz="quarter" idx="29" hasCustomPrompt="1"/>
          </p:nvPr>
        </p:nvSpPr>
        <p:spPr>
          <a:xfrm>
            <a:off x="656175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40" name="Text Placeholder 25">
            <a:extLst>
              <a:ext uri="{FF2B5EF4-FFF2-40B4-BE49-F238E27FC236}">
                <a16:creationId xmlns:a16="http://schemas.microsoft.com/office/drawing/2014/main" id="{2E1F7364-9FC0-ADC9-ABE8-9ED4EC8071A9}"/>
              </a:ext>
            </a:extLst>
          </p:cNvPr>
          <p:cNvSpPr>
            <a:spLocks noGrp="1"/>
          </p:cNvSpPr>
          <p:nvPr>
            <p:ph type="body" sz="quarter" idx="30" hasCustomPrompt="1"/>
          </p:nvPr>
        </p:nvSpPr>
        <p:spPr>
          <a:xfrm>
            <a:off x="9400566" y="2480946"/>
            <a:ext cx="2592023" cy="3110568"/>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1" name="Text Placeholder 25">
            <a:extLst>
              <a:ext uri="{FF2B5EF4-FFF2-40B4-BE49-F238E27FC236}">
                <a16:creationId xmlns:a16="http://schemas.microsoft.com/office/drawing/2014/main" id="{BA2C0A27-AC57-AD35-255D-76F7B1978503}"/>
              </a:ext>
            </a:extLst>
          </p:cNvPr>
          <p:cNvSpPr>
            <a:spLocks noGrp="1"/>
          </p:cNvSpPr>
          <p:nvPr>
            <p:ph type="body" sz="quarter" idx="31" hasCustomPrompt="1"/>
          </p:nvPr>
        </p:nvSpPr>
        <p:spPr>
          <a:xfrm>
            <a:off x="9647295"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2" name="Text Placeholder 25">
            <a:extLst>
              <a:ext uri="{FF2B5EF4-FFF2-40B4-BE49-F238E27FC236}">
                <a16:creationId xmlns:a16="http://schemas.microsoft.com/office/drawing/2014/main" id="{E3CFF061-EC86-9E24-0039-63C10B26059F}"/>
              </a:ext>
            </a:extLst>
          </p:cNvPr>
          <p:cNvSpPr>
            <a:spLocks noGrp="1"/>
          </p:cNvSpPr>
          <p:nvPr>
            <p:ph type="body" sz="quarter" idx="32" hasCustomPrompt="1"/>
          </p:nvPr>
        </p:nvSpPr>
        <p:spPr>
          <a:xfrm>
            <a:off x="9647295"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pic>
        <p:nvPicPr>
          <p:cNvPr id="3" name="Picture 2" descr="A black background with white dots&#10;&#10;Description automatically generated">
            <a:extLst>
              <a:ext uri="{FF2B5EF4-FFF2-40B4-BE49-F238E27FC236}">
                <a16:creationId xmlns:a16="http://schemas.microsoft.com/office/drawing/2014/main" id="{1742DDF3-9277-8BF9-A517-6FE36E5DA0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761F60ED-1297-BBE4-12CA-5366847E5AE0}"/>
              </a:ext>
            </a:extLst>
          </p:cNvPr>
          <p:cNvCxnSpPr/>
          <p:nvPr userDrawn="1"/>
        </p:nvCxnSpPr>
        <p:spPr>
          <a:xfrm>
            <a:off x="2828262" y="4063291"/>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7A0B7B6-C80E-3463-272B-F8BD1C272ECA}"/>
              </a:ext>
            </a:extLst>
          </p:cNvPr>
          <p:cNvCxnSpPr/>
          <p:nvPr userDrawn="1"/>
        </p:nvCxnSpPr>
        <p:spPr>
          <a:xfrm>
            <a:off x="5906017"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F619A46-3BBD-9ECD-DA71-B340570F2E51}"/>
              </a:ext>
            </a:extLst>
          </p:cNvPr>
          <p:cNvCxnSpPr/>
          <p:nvPr userDrawn="1"/>
        </p:nvCxnSpPr>
        <p:spPr>
          <a:xfrm>
            <a:off x="8973099"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558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hasCustomPrompt="1"/>
          </p:nvPr>
        </p:nvSpPr>
        <p:spPr>
          <a:xfrm>
            <a:off x="181518" y="2667128"/>
            <a:ext cx="2086202" cy="2928286"/>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336352"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336352"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6" name="Text Placeholder 25">
            <a:extLst>
              <a:ext uri="{FF2B5EF4-FFF2-40B4-BE49-F238E27FC236}">
                <a16:creationId xmlns:a16="http://schemas.microsoft.com/office/drawing/2014/main" id="{35BB0A32-9C69-4B53-8484-12347BFF853F}"/>
              </a:ext>
            </a:extLst>
          </p:cNvPr>
          <p:cNvSpPr>
            <a:spLocks noGrp="1"/>
          </p:cNvSpPr>
          <p:nvPr>
            <p:ph type="body" sz="quarter" idx="13" hasCustomPrompt="1"/>
          </p:nvPr>
        </p:nvSpPr>
        <p:spPr>
          <a:xfrm>
            <a:off x="2609992" y="2626116"/>
            <a:ext cx="2086202" cy="2928286"/>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771739" y="3425206"/>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771739" y="2873736"/>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29" name="Text Placeholder 25">
            <a:extLst>
              <a:ext uri="{FF2B5EF4-FFF2-40B4-BE49-F238E27FC236}">
                <a16:creationId xmlns:a16="http://schemas.microsoft.com/office/drawing/2014/main" id="{DED34D83-6B7C-88B4-382A-247608E36504}"/>
              </a:ext>
            </a:extLst>
          </p:cNvPr>
          <p:cNvSpPr>
            <a:spLocks noGrp="1"/>
          </p:cNvSpPr>
          <p:nvPr>
            <p:ph type="body" sz="quarter" idx="16" hasCustomPrompt="1"/>
          </p:nvPr>
        </p:nvSpPr>
        <p:spPr>
          <a:xfrm>
            <a:off x="5052899" y="2649187"/>
            <a:ext cx="2086202" cy="2928286"/>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15996"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15996"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7" name="Text Placeholder 25">
            <a:extLst>
              <a:ext uri="{FF2B5EF4-FFF2-40B4-BE49-F238E27FC236}">
                <a16:creationId xmlns:a16="http://schemas.microsoft.com/office/drawing/2014/main" id="{08A6DE17-38EB-6B12-2D77-EC7DB040E66D}"/>
              </a:ext>
            </a:extLst>
          </p:cNvPr>
          <p:cNvSpPr>
            <a:spLocks noGrp="1"/>
          </p:cNvSpPr>
          <p:nvPr>
            <p:ph type="body" sz="quarter" idx="19" hasCustomPrompt="1"/>
          </p:nvPr>
        </p:nvSpPr>
        <p:spPr>
          <a:xfrm>
            <a:off x="7495806" y="2649187"/>
            <a:ext cx="2086202" cy="2928286"/>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52112"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52112"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0" name="Text Placeholder 25">
            <a:extLst>
              <a:ext uri="{FF2B5EF4-FFF2-40B4-BE49-F238E27FC236}">
                <a16:creationId xmlns:a16="http://schemas.microsoft.com/office/drawing/2014/main" id="{B14D26D1-8C4E-99C4-A6E0-BB1B23254BEA}"/>
              </a:ext>
            </a:extLst>
          </p:cNvPr>
          <p:cNvSpPr>
            <a:spLocks noGrp="1"/>
          </p:cNvSpPr>
          <p:nvPr>
            <p:ph type="body" sz="quarter" idx="37" hasCustomPrompt="1"/>
          </p:nvPr>
        </p:nvSpPr>
        <p:spPr>
          <a:xfrm>
            <a:off x="9924280" y="2667128"/>
            <a:ext cx="2086202" cy="2928286"/>
          </a:xfrm>
          <a:prstGeom prst="roundRect">
            <a:avLst>
              <a:gd name="adj" fmla="val 15360"/>
            </a:avLst>
          </a:prstGeom>
          <a:solidFill>
            <a:schemeClr val="accent5"/>
          </a:solidFill>
        </p:spPr>
        <p:txBody>
          <a:bodyPr lIns="72000" tIns="1260000" rIns="72000">
            <a:normAutofit/>
          </a:bodyPr>
          <a:lstStyle>
            <a:lvl1pPr marL="0" indent="0" algn="ctr">
              <a:buNone/>
              <a:defRPr sz="1600">
                <a:solidFill>
                  <a:schemeClr val="bg2"/>
                </a:solidFill>
              </a:defRPr>
            </a:lvl1pPr>
            <a:lvl2pPr>
              <a:defRPr sz="1600"/>
            </a:lvl2pPr>
            <a:lvl3pPr>
              <a:defRPr sz="1600"/>
            </a:lvl3pPr>
            <a:lvl4pPr>
              <a:defRPr sz="1600"/>
            </a:lvl4pPr>
            <a:lvl5pPr>
              <a:defRPr sz="1600"/>
            </a:lvl5pPr>
          </a:lstStyle>
          <a:p>
            <a:r>
              <a:rPr lang="en-GB"/>
              <a:t>Insert your text in this text box</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79114"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bg2"/>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79114"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bg2"/>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C13138E8-1D12-4E29-A60E-B926A3849855}"/>
              </a:ext>
            </a:extLst>
          </p:cNvPr>
          <p:cNvCxnSpPr>
            <a:cxnSpLocks/>
          </p:cNvCxnSpPr>
          <p:nvPr userDrawn="1"/>
        </p:nvCxnSpPr>
        <p:spPr>
          <a:xfrm>
            <a:off x="2299619"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4ABF04-505B-366A-06D6-21C43B7824C2}"/>
              </a:ext>
            </a:extLst>
          </p:cNvPr>
          <p:cNvCxnSpPr>
            <a:cxnSpLocks/>
          </p:cNvCxnSpPr>
          <p:nvPr userDrawn="1"/>
        </p:nvCxnSpPr>
        <p:spPr>
          <a:xfrm>
            <a:off x="4724784" y="4063057"/>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7885A1-F0CF-9E9E-522A-6DDA7BE962FD}"/>
              </a:ext>
            </a:extLst>
          </p:cNvPr>
          <p:cNvCxnSpPr>
            <a:cxnSpLocks/>
          </p:cNvCxnSpPr>
          <p:nvPr userDrawn="1"/>
        </p:nvCxnSpPr>
        <p:spPr>
          <a:xfrm>
            <a:off x="7167691" y="4081488"/>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AF4756-8FED-D79D-EAF4-59D5927CF1BB}"/>
              </a:ext>
            </a:extLst>
          </p:cNvPr>
          <p:cNvCxnSpPr>
            <a:cxnSpLocks/>
          </p:cNvCxnSpPr>
          <p:nvPr userDrawn="1"/>
        </p:nvCxnSpPr>
        <p:spPr>
          <a:xfrm>
            <a:off x="9596165"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519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p:nvPr>
        </p:nvSpPr>
        <p:spPr>
          <a:xfrm>
            <a:off x="340632" y="3199591"/>
            <a:ext cx="2086202" cy="3392595"/>
          </a:xfrm>
          <a:prstGeom prst="roundRect">
            <a:avLst>
              <a:gd name="adj" fmla="val 15360"/>
            </a:avLst>
          </a:prstGeom>
          <a:ln/>
        </p:spPr>
        <p:style>
          <a:lnRef idx="2">
            <a:schemeClr val="accent1"/>
          </a:lnRef>
          <a:fillRef idx="1">
            <a:schemeClr val="lt1"/>
          </a:fillRef>
          <a:effectRef idx="0">
            <a:schemeClr val="accent1"/>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495466"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495466"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878850"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878850"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5667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5667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2635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2635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01351" y="2613745"/>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01351" y="2062275"/>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4" name="Text Placeholder 25">
            <a:extLst>
              <a:ext uri="{FF2B5EF4-FFF2-40B4-BE49-F238E27FC236}">
                <a16:creationId xmlns:a16="http://schemas.microsoft.com/office/drawing/2014/main" id="{042FF256-04AC-3165-4CF8-8C797F92E530}"/>
              </a:ext>
            </a:extLst>
          </p:cNvPr>
          <p:cNvSpPr>
            <a:spLocks noGrp="1"/>
          </p:cNvSpPr>
          <p:nvPr>
            <p:ph type="body" sz="quarter" idx="40"/>
          </p:nvPr>
        </p:nvSpPr>
        <p:spPr>
          <a:xfrm>
            <a:off x="2729070" y="3199591"/>
            <a:ext cx="2086202" cy="3392595"/>
          </a:xfrm>
          <a:prstGeom prst="roundRect">
            <a:avLst>
              <a:gd name="adj" fmla="val 15360"/>
            </a:avLst>
          </a:prstGeom>
          <a:ln/>
        </p:spPr>
        <p:style>
          <a:lnRef idx="2">
            <a:schemeClr val="accent2"/>
          </a:lnRef>
          <a:fillRef idx="1">
            <a:schemeClr val="lt1"/>
          </a:fillRef>
          <a:effectRef idx="0">
            <a:schemeClr val="accent2"/>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5" name="Text Placeholder 25">
            <a:extLst>
              <a:ext uri="{FF2B5EF4-FFF2-40B4-BE49-F238E27FC236}">
                <a16:creationId xmlns:a16="http://schemas.microsoft.com/office/drawing/2014/main" id="{82C34FC5-9BD4-9039-B9E3-4747580C54B0}"/>
              </a:ext>
            </a:extLst>
          </p:cNvPr>
          <p:cNvSpPr>
            <a:spLocks noGrp="1"/>
          </p:cNvSpPr>
          <p:nvPr>
            <p:ph type="body" sz="quarter" idx="41"/>
          </p:nvPr>
        </p:nvSpPr>
        <p:spPr>
          <a:xfrm>
            <a:off x="5117508" y="3199591"/>
            <a:ext cx="2086202" cy="3392595"/>
          </a:xfrm>
          <a:prstGeom prst="roundRect">
            <a:avLst>
              <a:gd name="adj" fmla="val 15360"/>
            </a:avLst>
          </a:prstGeom>
          <a:ln/>
        </p:spPr>
        <p:style>
          <a:lnRef idx="2">
            <a:schemeClr val="accent3"/>
          </a:lnRef>
          <a:fillRef idx="1">
            <a:schemeClr val="lt1"/>
          </a:fillRef>
          <a:effectRef idx="0">
            <a:schemeClr val="accent3"/>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6" name="Text Placeholder 25">
            <a:extLst>
              <a:ext uri="{FF2B5EF4-FFF2-40B4-BE49-F238E27FC236}">
                <a16:creationId xmlns:a16="http://schemas.microsoft.com/office/drawing/2014/main" id="{B6C8C80E-275F-E4EE-2309-7E16F9540896}"/>
              </a:ext>
            </a:extLst>
          </p:cNvPr>
          <p:cNvSpPr>
            <a:spLocks noGrp="1"/>
          </p:cNvSpPr>
          <p:nvPr>
            <p:ph type="body" sz="quarter" idx="42"/>
          </p:nvPr>
        </p:nvSpPr>
        <p:spPr>
          <a:xfrm>
            <a:off x="7468856" y="3199591"/>
            <a:ext cx="2086202" cy="3392595"/>
          </a:xfrm>
          <a:prstGeom prst="roundRect">
            <a:avLst>
              <a:gd name="adj" fmla="val 15360"/>
            </a:avLst>
          </a:prstGeom>
          <a:ln/>
        </p:spPr>
        <p:style>
          <a:lnRef idx="2">
            <a:schemeClr val="accent4"/>
          </a:lnRef>
          <a:fillRef idx="1">
            <a:schemeClr val="lt1"/>
          </a:fillRef>
          <a:effectRef idx="0">
            <a:schemeClr val="accent4"/>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7" name="Text Placeholder 25">
            <a:extLst>
              <a:ext uri="{FF2B5EF4-FFF2-40B4-BE49-F238E27FC236}">
                <a16:creationId xmlns:a16="http://schemas.microsoft.com/office/drawing/2014/main" id="{C123207E-2ADE-2ECE-9E60-2A491D325352}"/>
              </a:ext>
            </a:extLst>
          </p:cNvPr>
          <p:cNvSpPr>
            <a:spLocks noGrp="1"/>
          </p:cNvSpPr>
          <p:nvPr>
            <p:ph type="body" sz="quarter" idx="43"/>
          </p:nvPr>
        </p:nvSpPr>
        <p:spPr>
          <a:xfrm>
            <a:off x="9838536" y="3159020"/>
            <a:ext cx="2086202" cy="3392595"/>
          </a:xfrm>
          <a:prstGeom prst="roundRect">
            <a:avLst>
              <a:gd name="adj" fmla="val 15360"/>
            </a:avLst>
          </a:prstGeom>
          <a:ln/>
        </p:spPr>
        <p:style>
          <a:lnRef idx="2">
            <a:schemeClr val="accent5"/>
          </a:lnRef>
          <a:fillRef idx="1">
            <a:schemeClr val="lt1"/>
          </a:fillRef>
          <a:effectRef idx="0">
            <a:schemeClr val="accent5"/>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Tree>
    <p:extLst>
      <p:ext uri="{BB962C8B-B14F-4D97-AF65-F5344CB8AC3E}">
        <p14:creationId xmlns:p14="http://schemas.microsoft.com/office/powerpoint/2010/main" val="2196124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3" name="Picture 2" descr="A black background with white dots&#10;&#10;Description automatically generated">
            <a:extLst>
              <a:ext uri="{FF2B5EF4-FFF2-40B4-BE49-F238E27FC236}">
                <a16:creationId xmlns:a16="http://schemas.microsoft.com/office/drawing/2014/main" id="{F2894BEC-B17A-5D0E-72EF-2FB9B6B429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755989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t in touch - blue +  dark blue">
    <p:bg>
      <p:bgPr>
        <a:solidFill>
          <a:schemeClr val="accent4"/>
        </a:solidFill>
        <a:effectLst/>
      </p:bgPr>
    </p:bg>
    <p:spTree>
      <p:nvGrpSpPr>
        <p:cNvPr id="1" name=""/>
        <p:cNvGrpSpPr/>
        <p:nvPr/>
      </p:nvGrpSpPr>
      <p:grpSpPr>
        <a:xfrm>
          <a:off x="0" y="0"/>
          <a:ext cx="0" cy="0"/>
          <a:chOff x="0" y="0"/>
          <a:chExt cx="0" cy="0"/>
        </a:xfrm>
      </p:grpSpPr>
      <p:pic>
        <p:nvPicPr>
          <p:cNvPr id="15" name="Picture 14" descr="A blue and green shield&#10;&#10;Description automatically generated">
            <a:extLst>
              <a:ext uri="{FF2B5EF4-FFF2-40B4-BE49-F238E27FC236}">
                <a16:creationId xmlns:a16="http://schemas.microsoft.com/office/drawing/2014/main" id="{B49049B6-F303-7662-D4B2-35A5C24797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88" r="24911"/>
          <a:stretch/>
        </p:blipFill>
        <p:spPr>
          <a:xfrm flipH="1">
            <a:off x="6096000" y="0"/>
            <a:ext cx="6096000" cy="6858000"/>
          </a:xfrm>
          <a:prstGeom prst="rect">
            <a:avLst/>
          </a:prstGeom>
        </p:spPr>
      </p:pic>
      <p:sp>
        <p:nvSpPr>
          <p:cNvPr id="7" name="TextBox 6">
            <a:extLst>
              <a:ext uri="{FF2B5EF4-FFF2-40B4-BE49-F238E27FC236}">
                <a16:creationId xmlns:a16="http://schemas.microsoft.com/office/drawing/2014/main" id="{A29F341A-62C1-A748-9D47-BFD59497689E}"/>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8" name="TextBox 7">
            <a:extLst>
              <a:ext uri="{FF2B5EF4-FFF2-40B4-BE49-F238E27FC236}">
                <a16:creationId xmlns:a16="http://schemas.microsoft.com/office/drawing/2014/main" id="{19EFADCE-89D4-D443-9610-1BF12134A58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448889" y="1783081"/>
            <a:ext cx="5342311" cy="1956644"/>
          </a:xfrm>
          <a:prstGeom prst="rect">
            <a:avLst/>
          </a:prstGeom>
        </p:spPr>
        <p:txBody>
          <a:bodyPr anchor="b">
            <a:normAutofit/>
          </a:bodyPr>
          <a:lstStyle>
            <a:lvl1pPr>
              <a:defRPr sz="4000" baseline="0">
                <a:solidFill>
                  <a:schemeClr val="bg1"/>
                </a:solidFill>
                <a:latin typeface="Georgia" panose="02040502050405020303" pitchFamily="18" charset="0"/>
              </a:defRPr>
            </a:lvl1pPr>
          </a:lstStyle>
          <a:p>
            <a:r>
              <a:rPr lang="en-GB"/>
              <a:t>Insert CTA in here</a:t>
            </a:r>
          </a:p>
        </p:txBody>
      </p:sp>
      <p:sp>
        <p:nvSpPr>
          <p:cNvPr id="9" name="Text Placeholder 9">
            <a:extLst>
              <a:ext uri="{FF2B5EF4-FFF2-40B4-BE49-F238E27FC236}">
                <a16:creationId xmlns:a16="http://schemas.microsoft.com/office/drawing/2014/main" id="{337418F9-39B6-1690-2CBA-FC67B7CA6676}"/>
              </a:ext>
            </a:extLst>
          </p:cNvPr>
          <p:cNvSpPr>
            <a:spLocks noGrp="1"/>
          </p:cNvSpPr>
          <p:nvPr>
            <p:ph type="body" sz="quarter" idx="10" hasCustomPrompt="1"/>
          </p:nvPr>
        </p:nvSpPr>
        <p:spPr>
          <a:xfrm>
            <a:off x="458915" y="4339078"/>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Phone here</a:t>
            </a:r>
          </a:p>
        </p:txBody>
      </p:sp>
      <p:sp>
        <p:nvSpPr>
          <p:cNvPr id="11" name="Text Placeholder 9">
            <a:extLst>
              <a:ext uri="{FF2B5EF4-FFF2-40B4-BE49-F238E27FC236}">
                <a16:creationId xmlns:a16="http://schemas.microsoft.com/office/drawing/2014/main" id="{FD8EA4EE-5B3A-69EE-D554-61BF6C80CCED}"/>
              </a:ext>
            </a:extLst>
          </p:cNvPr>
          <p:cNvSpPr>
            <a:spLocks noGrp="1"/>
          </p:cNvSpPr>
          <p:nvPr>
            <p:ph type="body" sz="quarter" idx="11" hasCustomPrompt="1"/>
          </p:nvPr>
        </p:nvSpPr>
        <p:spPr>
          <a:xfrm>
            <a:off x="458915" y="4885167"/>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here</a:t>
            </a:r>
          </a:p>
        </p:txBody>
      </p:sp>
      <p:pic>
        <p:nvPicPr>
          <p:cNvPr id="20" name="Picture 19" descr="A black background with white dots&#10;&#10;Description automatically generated">
            <a:extLst>
              <a:ext uri="{FF2B5EF4-FFF2-40B4-BE49-F238E27FC236}">
                <a16:creationId xmlns:a16="http://schemas.microsoft.com/office/drawing/2014/main" id="{CA43B2A4-B284-2E0F-F3C4-8DFDF1F5F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Tree>
    <p:extLst>
      <p:ext uri="{BB962C8B-B14F-4D97-AF65-F5344CB8AC3E}">
        <p14:creationId xmlns:p14="http://schemas.microsoft.com/office/powerpoint/2010/main" val="31149665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for use when print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81760-2B31-270A-8FC6-60D571F4E0C1}"/>
              </a:ext>
            </a:extLst>
          </p:cNvPr>
          <p:cNvPicPr>
            <a:picLocks noChangeAspect="1"/>
          </p:cNvPicPr>
          <p:nvPr userDrawn="1"/>
        </p:nvPicPr>
        <p:blipFill rotWithShape="1">
          <a:blip r:embed="rId2"/>
          <a:srcRect r="62480" b="49222"/>
          <a:stretch/>
        </p:blipFill>
        <p:spPr>
          <a:xfrm>
            <a:off x="3181350" y="1"/>
            <a:ext cx="9010650" cy="6858000"/>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23409031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Any questions?</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2590777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Thank you!</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1367228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 light and dark blue">
    <p:bg>
      <p:bgPr>
        <a:solidFill>
          <a:srgbClr val="1A3A44"/>
        </a:solidFill>
        <a:effectLst/>
      </p:bgPr>
    </p:bg>
    <p:spTree>
      <p:nvGrpSpPr>
        <p:cNvPr id="1" name=""/>
        <p:cNvGrpSpPr/>
        <p:nvPr/>
      </p:nvGrpSpPr>
      <p:grpSpPr>
        <a:xfrm>
          <a:off x="0" y="0"/>
          <a:ext cx="0" cy="0"/>
          <a:chOff x="0" y="0"/>
          <a:chExt cx="0" cy="0"/>
        </a:xfrm>
      </p:grpSpPr>
      <p:pic>
        <p:nvPicPr>
          <p:cNvPr id="6" name="Picture 5" descr="A blue and green shield&#10;&#10;Description automatically generated">
            <a:extLst>
              <a:ext uri="{FF2B5EF4-FFF2-40B4-BE49-F238E27FC236}">
                <a16:creationId xmlns:a16="http://schemas.microsoft.com/office/drawing/2014/main" id="{12A763C2-8F64-3879-197D-FED7B6FC9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1675" cy="6858000"/>
          </a:xfrm>
          <a:prstGeom prst="rect">
            <a:avLst/>
          </a:prstGeom>
        </p:spPr>
      </p:pic>
      <p:sp>
        <p:nvSpPr>
          <p:cNvPr id="9" name="TextBox 8">
            <a:extLst>
              <a:ext uri="{FF2B5EF4-FFF2-40B4-BE49-F238E27FC236}">
                <a16:creationId xmlns:a16="http://schemas.microsoft.com/office/drawing/2014/main" id="{6EC23E1A-460A-4142-8E76-4738CA01CE5F}"/>
              </a:ext>
            </a:extLst>
          </p:cNvPr>
          <p:cNvSpPr txBox="1"/>
          <p:nvPr userDrawn="1"/>
        </p:nvSpPr>
        <p:spPr>
          <a:xfrm>
            <a:off x="8352264" y="6339469"/>
            <a:ext cx="3490331" cy="246221"/>
          </a:xfrm>
          <a:prstGeom prst="rect">
            <a:avLst/>
          </a:prstGeom>
          <a:noFill/>
        </p:spPr>
        <p:txBody>
          <a:bodyPr wrap="square" rtlCol="0">
            <a:spAutoFit/>
          </a:bodyPr>
          <a:lstStyle/>
          <a:p>
            <a:pPr algn="r"/>
            <a:r>
              <a:rPr lang="en-US" sz="1000" dirty="0">
                <a:solidFill>
                  <a:schemeClr val="tx1"/>
                </a:solidFill>
              </a:rPr>
              <a:t>© Cambridge University Press &amp; Assessment 2025</a:t>
            </a:r>
          </a:p>
        </p:txBody>
      </p:sp>
      <p:sp>
        <p:nvSpPr>
          <p:cNvPr id="14" name="TextBox 13">
            <a:extLst>
              <a:ext uri="{FF2B5EF4-FFF2-40B4-BE49-F238E27FC236}">
                <a16:creationId xmlns:a16="http://schemas.microsoft.com/office/drawing/2014/main" id="{677BA4EC-055B-B440-8AF0-B408AC454BCE}"/>
              </a:ext>
            </a:extLst>
          </p:cNvPr>
          <p:cNvSpPr txBox="1"/>
          <p:nvPr userDrawn="1"/>
        </p:nvSpPr>
        <p:spPr>
          <a:xfrm>
            <a:off x="446048" y="6293302"/>
            <a:ext cx="3540861" cy="338554"/>
          </a:xfrm>
          <a:prstGeom prst="rect">
            <a:avLst/>
          </a:prstGeom>
          <a:noFill/>
        </p:spPr>
        <p:txBody>
          <a:bodyPr wrap="square" rtlCol="0">
            <a:spAutoFit/>
          </a:bodyPr>
          <a:lstStyle/>
          <a:p>
            <a:pPr algn="l"/>
            <a:r>
              <a:rPr lang="en-US" sz="1600">
                <a:solidFill>
                  <a:schemeClr val="bg1"/>
                </a:solidFill>
              </a:rPr>
              <a:t>cambridge.org/internationaleducation</a:t>
            </a:r>
          </a:p>
        </p:txBody>
      </p:sp>
      <p:pic>
        <p:nvPicPr>
          <p:cNvPr id="3" name="Picture 2" descr="A white text on a black background&#10;&#10;Description automatically generated">
            <a:extLst>
              <a:ext uri="{FF2B5EF4-FFF2-40B4-BE49-F238E27FC236}">
                <a16:creationId xmlns:a16="http://schemas.microsoft.com/office/drawing/2014/main" id="{59D9E60E-B76F-6764-43E9-BF1F25765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38" y="3149600"/>
            <a:ext cx="3303434" cy="558800"/>
          </a:xfrm>
          <a:prstGeom prst="rect">
            <a:avLst/>
          </a:prstGeom>
        </p:spPr>
      </p:pic>
    </p:spTree>
    <p:extLst>
      <p:ext uri="{BB962C8B-B14F-4D97-AF65-F5344CB8AC3E}">
        <p14:creationId xmlns:p14="http://schemas.microsoft.com/office/powerpoint/2010/main" val="23728652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836000"/>
            <a:ext cx="11623040" cy="4650589"/>
          </a:xfrm>
        </p:spPr>
        <p:txBody>
          <a:bodyPr>
            <a:normAutofit/>
          </a:bodyPr>
          <a:lstStyle>
            <a:lvl1pPr>
              <a:defRPr sz="2400" baseline="0">
                <a:solidFill>
                  <a:schemeClr val="tx1"/>
                </a:solidFill>
                <a:latin typeface="Arial" panose="020B0604020202020204" pitchFamily="34" charset="0"/>
              </a:defRPr>
            </a:lvl1pPr>
            <a:lvl2pPr>
              <a:defRPr sz="2000" baseline="0">
                <a:solidFill>
                  <a:schemeClr val="tx1"/>
                </a:solidFill>
                <a:latin typeface="Arial" panose="020B0604020202020204" pitchFamily="34" charset="0"/>
              </a:defRPr>
            </a:lvl2pPr>
            <a:lvl3pPr>
              <a:defRPr sz="1800" baseline="0">
                <a:solidFill>
                  <a:schemeClr val="tx1"/>
                </a:solidFill>
                <a:latin typeface="Arial" panose="020B0604020202020204" pitchFamily="34" charset="0"/>
              </a:defRPr>
            </a:lvl3pPr>
            <a:lvl4pPr>
              <a:defRPr sz="1600" baseline="0">
                <a:solidFill>
                  <a:schemeClr val="tx1"/>
                </a:solidFill>
                <a:latin typeface="Arial" panose="020B0604020202020204" pitchFamily="34" charset="0"/>
              </a:defRPr>
            </a:lvl4pPr>
            <a:lvl5pPr>
              <a:defRPr sz="1600" baseline="0">
                <a:solidFill>
                  <a:schemeClr val="tx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1739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3C1366"/>
        </a:solidFill>
        <a:effectLst/>
      </p:bgPr>
    </p:bg>
    <p:spTree>
      <p:nvGrpSpPr>
        <p:cNvPr id="1" name=""/>
        <p:cNvGrpSpPr/>
        <p:nvPr/>
      </p:nvGrpSpPr>
      <p:grpSpPr>
        <a:xfrm>
          <a:off x="0" y="0"/>
          <a:ext cx="0" cy="0"/>
          <a:chOff x="0" y="0"/>
          <a:chExt cx="0" cy="0"/>
        </a:xfrm>
      </p:grpSpPr>
      <p:pic>
        <p:nvPicPr>
          <p:cNvPr id="8" name="Picture 7" descr="A blue and white pattern&#10;&#10;Description automatically generated">
            <a:extLst>
              <a:ext uri="{FF2B5EF4-FFF2-40B4-BE49-F238E27FC236}">
                <a16:creationId xmlns:a16="http://schemas.microsoft.com/office/drawing/2014/main" id="{6FB74B52-DB87-5F33-33EC-C222623793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15" t="23615" r="23615" b="23615"/>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4" name="Picture 3" descr="A black background with white dots&#10;&#10;Description automatically generated">
            <a:extLst>
              <a:ext uri="{FF2B5EF4-FFF2-40B4-BE49-F238E27FC236}">
                <a16:creationId xmlns:a16="http://schemas.microsoft.com/office/drawing/2014/main" id="{C9485469-31C3-A712-0653-5EBFD2CCF2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329455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pink">
    <p:bg>
      <p:bgPr>
        <a:solidFill>
          <a:srgbClr val="3C1366"/>
        </a:solidFill>
        <a:effectLst/>
      </p:bgPr>
    </p:bg>
    <p:spTree>
      <p:nvGrpSpPr>
        <p:cNvPr id="1" name=""/>
        <p:cNvGrpSpPr/>
        <p:nvPr/>
      </p:nvGrpSpPr>
      <p:grpSpPr>
        <a:xfrm>
          <a:off x="0" y="0"/>
          <a:ext cx="0" cy="0"/>
          <a:chOff x="0" y="0"/>
          <a:chExt cx="0" cy="0"/>
        </a:xfrm>
      </p:grpSpPr>
      <p:pic>
        <p:nvPicPr>
          <p:cNvPr id="4" name="Picture 3" descr="A purple and white pattern&#10;&#10;Description automatically generated">
            <a:extLst>
              <a:ext uri="{FF2B5EF4-FFF2-40B4-BE49-F238E27FC236}">
                <a16:creationId xmlns:a16="http://schemas.microsoft.com/office/drawing/2014/main" id="{FA516C7D-35D1-8B47-F37C-0355B951B4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85" t="23685" r="23685" b="23685"/>
          <a:stretch/>
        </p:blipFill>
        <p:spPr>
          <a:xfrm>
            <a:off x="162" y="0"/>
            <a:ext cx="12191675" cy="6858000"/>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5" name="Picture 4" descr="A black background with white dots&#10;&#10;Description automatically generated">
            <a:extLst>
              <a:ext uri="{FF2B5EF4-FFF2-40B4-BE49-F238E27FC236}">
                <a16:creationId xmlns:a16="http://schemas.microsoft.com/office/drawing/2014/main" id="{CDA5EC72-6CC3-6002-92E5-81B34FD01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845727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light blue">
    <p:bg>
      <p:bgPr>
        <a:solidFill>
          <a:srgbClr val="1A3A44"/>
        </a:solidFill>
        <a:effectLst/>
      </p:bgPr>
    </p:bg>
    <p:spTree>
      <p:nvGrpSpPr>
        <p:cNvPr id="1" name=""/>
        <p:cNvGrpSpPr/>
        <p:nvPr/>
      </p:nvGrpSpPr>
      <p:grpSpPr>
        <a:xfrm>
          <a:off x="0" y="0"/>
          <a:ext cx="0" cy="0"/>
          <a:chOff x="0" y="0"/>
          <a:chExt cx="0" cy="0"/>
        </a:xfrm>
      </p:grpSpPr>
      <p:pic>
        <p:nvPicPr>
          <p:cNvPr id="4" name="Picture 3" descr="A blue and white pattern&#10;&#10;Description automatically generated">
            <a:extLst>
              <a:ext uri="{FF2B5EF4-FFF2-40B4-BE49-F238E27FC236}">
                <a16:creationId xmlns:a16="http://schemas.microsoft.com/office/drawing/2014/main" id="{DAF966B6-A9FF-8A13-FC9C-AB214487C9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86" t="20186" r="20186" b="20186"/>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628599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white blue (please use if printing)">
    <p:bg>
      <p:bgPr>
        <a:solidFill>
          <a:srgbClr val="1A3A4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022AE-3739-72F3-EE5A-402168C7BFD7}"/>
              </a:ext>
            </a:extLst>
          </p:cNvPr>
          <p:cNvPicPr>
            <a:picLocks noChangeAspect="1"/>
          </p:cNvPicPr>
          <p:nvPr userDrawn="1"/>
        </p:nvPicPr>
        <p:blipFill rotWithShape="1">
          <a:blip r:embed="rId2"/>
          <a:srcRect l="19621" t="19724" r="19730" b="19615"/>
          <a:stretch/>
        </p:blipFill>
        <p:spPr>
          <a:xfrm>
            <a:off x="0" y="-1"/>
            <a:ext cx="12192000" cy="6858001"/>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600375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Chart Placeholder 4">
            <a:extLst>
              <a:ext uri="{FF2B5EF4-FFF2-40B4-BE49-F238E27FC236}">
                <a16:creationId xmlns:a16="http://schemas.microsoft.com/office/drawing/2014/main" id="{2C360B31-6EBE-4CC9-395B-9DC5A901DED8}"/>
              </a:ext>
            </a:extLst>
          </p:cNvPr>
          <p:cNvSpPr>
            <a:spLocks noGrp="1"/>
          </p:cNvSpPr>
          <p:nvPr>
            <p:ph type="chart" sz="quarter" idx="10"/>
          </p:nvPr>
        </p:nvSpPr>
        <p:spPr>
          <a:xfrm>
            <a:off x="175066" y="1836000"/>
            <a:ext cx="11627998" cy="4669575"/>
          </a:xfrm>
        </p:spPr>
        <p:txBody>
          <a:bodyPr/>
          <a:lstStyle/>
          <a:p>
            <a:r>
              <a:rPr lang="en-US"/>
              <a:t>Click icon to add chart</a:t>
            </a:r>
            <a:endParaRPr lang="nl-NL"/>
          </a:p>
        </p:txBody>
      </p:sp>
    </p:spTree>
    <p:extLst>
      <p:ext uri="{BB962C8B-B14F-4D97-AF65-F5344CB8AC3E}">
        <p14:creationId xmlns:p14="http://schemas.microsoft.com/office/powerpoint/2010/main" val="4181354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4ADD2-3EEA-45D7-9095-C5CEC5BF5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8AEB-5E6A-4DD9-8AAE-DF9C6CB7C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4BF8152-7316-4348-AB6E-33F35D3E8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0B96C-853A-4F26-91B4-F0764DB54639}" type="slidenum">
              <a:rPr lang="en-GB" smtClean="0"/>
              <a:t>‹#›</a:t>
            </a:fld>
            <a:endParaRPr lang="en-GB"/>
          </a:p>
        </p:txBody>
      </p:sp>
    </p:spTree>
    <p:extLst>
      <p:ext uri="{BB962C8B-B14F-4D97-AF65-F5344CB8AC3E}">
        <p14:creationId xmlns:p14="http://schemas.microsoft.com/office/powerpoint/2010/main" val="2853564373"/>
      </p:ext>
    </p:extLst>
  </p:cSld>
  <p:clrMap bg1="lt1" tx1="dk1" bg2="lt2" tx2="dk2" accent1="accent1" accent2="accent2" accent3="accent3" accent4="accent4" accent5="accent5" accent6="accent6" hlink="hlink" folHlink="folHlink"/>
  <p:sldLayoutIdLst>
    <p:sldLayoutId id="2147483649" r:id="rId1"/>
    <p:sldLayoutId id="2147483718" r:id="rId2"/>
    <p:sldLayoutId id="2147483719" r:id="rId3"/>
    <p:sldLayoutId id="2147483650" r:id="rId4"/>
    <p:sldLayoutId id="2147483686" r:id="rId5"/>
    <p:sldLayoutId id="2147483708" r:id="rId6"/>
    <p:sldLayoutId id="2147483685" r:id="rId7"/>
    <p:sldLayoutId id="2147483720" r:id="rId8"/>
    <p:sldLayoutId id="2147483709" r:id="rId9"/>
    <p:sldLayoutId id="2147483710" r:id="rId10"/>
    <p:sldLayoutId id="2147483711" r:id="rId11"/>
    <p:sldLayoutId id="2147483691" r:id="rId12"/>
    <p:sldLayoutId id="2147483689" r:id="rId13"/>
    <p:sldLayoutId id="2147483716" r:id="rId14"/>
    <p:sldLayoutId id="2147483690" r:id="rId15"/>
    <p:sldLayoutId id="2147483715" r:id="rId16"/>
    <p:sldLayoutId id="2147483692" r:id="rId17"/>
    <p:sldLayoutId id="2147483675" r:id="rId18"/>
    <p:sldLayoutId id="2147483717" r:id="rId19"/>
    <p:sldLayoutId id="2147483652" r:id="rId20"/>
    <p:sldLayoutId id="2147483697" r:id="rId21"/>
    <p:sldLayoutId id="2147483714" r:id="rId22"/>
    <p:sldLayoutId id="2147483695" r:id="rId23"/>
    <p:sldLayoutId id="2147483698" r:id="rId24"/>
    <p:sldLayoutId id="2147483699" r:id="rId25"/>
    <p:sldLayoutId id="2147483700" r:id="rId26"/>
    <p:sldLayoutId id="2147483713" r:id="rId27"/>
    <p:sldLayoutId id="2147483703" r:id="rId28"/>
    <p:sldLayoutId id="2147483701" r:id="rId29"/>
    <p:sldLayoutId id="2147483707" r:id="rId30"/>
    <p:sldLayoutId id="2147483712" r:id="rId31"/>
    <p:sldLayoutId id="2147483684" r:id="rId3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095" b="8095"/>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537172" y="4562947"/>
            <a:ext cx="11117656" cy="2209045"/>
          </a:xfrm>
          <a:solidFill>
            <a:srgbClr val="D7FDF5">
              <a:alpha val="89804"/>
            </a:srgbClr>
          </a:solidFill>
          <a:ln>
            <a:solidFill>
              <a:srgbClr val="D7FDF5"/>
            </a:solidFill>
          </a:ln>
        </p:spPr>
        <p:txBody>
          <a:bodyPr vert="horz" lIns="91440" tIns="45720" rIns="91440" bIns="45720" rtlCol="0" anchor="ctr">
            <a:normAutofit/>
          </a:bodyPr>
          <a:lstStyle/>
          <a:p>
            <a:pPr marL="0" indent="0">
              <a:buNone/>
            </a:pPr>
            <a:r>
              <a:rPr lang="en-US" dirty="0"/>
              <a:t>Lesson Objectives:</a:t>
            </a:r>
          </a:p>
          <a:p>
            <a:r>
              <a:rPr lang="en-GB" dirty="0"/>
              <a:t>Explain the argument for the multistore model of memory</a:t>
            </a:r>
          </a:p>
          <a:p>
            <a:r>
              <a:rPr lang="en-GB" dirty="0"/>
              <a:t>Describe the named study about serial position effect (Murdock)</a:t>
            </a:r>
          </a:p>
          <a:p>
            <a:r>
              <a:rPr lang="en-GB" dirty="0"/>
              <a:t>Explain the argument against the multistore model of memory</a:t>
            </a:r>
          </a:p>
          <a:p>
            <a:pPr marL="0" indent="0" algn="ctr">
              <a:buNone/>
            </a:pPr>
            <a:endParaRPr lang="en-GB" dirty="0"/>
          </a:p>
        </p:txBody>
      </p:sp>
    </p:spTree>
    <p:extLst>
      <p:ext uri="{BB962C8B-B14F-4D97-AF65-F5344CB8AC3E}">
        <p14:creationId xmlns:p14="http://schemas.microsoft.com/office/powerpoint/2010/main" val="113097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857A8-FEFB-1CE7-3447-A477657416F6}"/>
              </a:ext>
            </a:extLst>
          </p:cNvPr>
          <p:cNvSpPr>
            <a:spLocks noGrp="1"/>
          </p:cNvSpPr>
          <p:nvPr>
            <p:ph type="title"/>
          </p:nvPr>
        </p:nvSpPr>
        <p:spPr>
          <a:xfrm>
            <a:off x="180001" y="1008000"/>
            <a:ext cx="11627999" cy="720000"/>
          </a:xfrm>
        </p:spPr>
        <p:txBody>
          <a:bodyPr anchor="ctr">
            <a:normAutofit/>
          </a:bodyPr>
          <a:lstStyle/>
          <a:p>
            <a:r>
              <a:rPr lang="en-US" dirty="0"/>
              <a:t>Starter activity</a:t>
            </a:r>
            <a:endParaRPr lang="en-GB" dirty="0"/>
          </a:p>
        </p:txBody>
      </p:sp>
      <p:pic>
        <p:nvPicPr>
          <p:cNvPr id="5" name="Picture Placeholder 4">
            <a:extLst>
              <a:ext uri="{FF2B5EF4-FFF2-40B4-BE49-F238E27FC236}">
                <a16:creationId xmlns:a16="http://schemas.microsoft.com/office/drawing/2014/main" id="{7EF1095B-EF23-7953-3429-D90DD89EC281}"/>
              </a:ext>
            </a:extLst>
          </p:cNvPr>
          <p:cNvPicPr>
            <a:picLocks noGrp="1" noChangeAspect="1"/>
          </p:cNvPicPr>
          <p:nvPr>
            <p:ph type="pic" sz="quarter" idx="10"/>
          </p:nvPr>
        </p:nvPicPr>
        <p:blipFill rotWithShape="1">
          <a:blip r:embed="rId2"/>
          <a:srcRect l="4928" r="16147" b="-1"/>
          <a:stretch>
            <a:fillRect/>
          </a:stretch>
        </p:blipFill>
        <p:spPr>
          <a:xfrm>
            <a:off x="6096001" y="1836000"/>
            <a:ext cx="5712000" cy="4668052"/>
          </a:xfrm>
          <a:prstGeom prst="rect">
            <a:avLst/>
          </a:prstGeom>
          <a:noFill/>
        </p:spPr>
      </p:pic>
      <p:sp>
        <p:nvSpPr>
          <p:cNvPr id="4" name="Content Placeholder 3">
            <a:extLst>
              <a:ext uri="{FF2B5EF4-FFF2-40B4-BE49-F238E27FC236}">
                <a16:creationId xmlns:a16="http://schemas.microsoft.com/office/drawing/2014/main" id="{9F31BEDC-13C9-7154-7D8E-964D57B4F8CA}"/>
              </a:ext>
            </a:extLst>
          </p:cNvPr>
          <p:cNvSpPr>
            <a:spLocks noGrp="1"/>
          </p:cNvSpPr>
          <p:nvPr>
            <p:ph idx="1"/>
          </p:nvPr>
        </p:nvSpPr>
        <p:spPr>
          <a:xfrm>
            <a:off x="180000" y="1811948"/>
            <a:ext cx="5712000" cy="4692104"/>
          </a:xfrm>
        </p:spPr>
        <p:txBody>
          <a:bodyPr>
            <a:normAutofit/>
          </a:bodyPr>
          <a:lstStyle/>
          <a:p>
            <a:pPr marL="0" indent="0">
              <a:buNone/>
            </a:pPr>
            <a:r>
              <a:rPr lang="en-GB" dirty="0"/>
              <a:t>Test a partner on the meaning of the following terms:</a:t>
            </a:r>
          </a:p>
          <a:p>
            <a:pPr marL="0" indent="0">
              <a:buNone/>
            </a:pPr>
            <a:endParaRPr lang="en-GB" dirty="0"/>
          </a:p>
          <a:p>
            <a:r>
              <a:rPr lang="en-GB" dirty="0"/>
              <a:t>Short term memory</a:t>
            </a:r>
          </a:p>
          <a:p>
            <a:r>
              <a:rPr lang="en-GB" dirty="0"/>
              <a:t>Serial position effect</a:t>
            </a:r>
          </a:p>
          <a:p>
            <a:r>
              <a:rPr lang="en-GB" dirty="0"/>
              <a:t>Sensory register</a:t>
            </a:r>
          </a:p>
          <a:p>
            <a:r>
              <a:rPr lang="en-GB" dirty="0"/>
              <a:t>Recency effect</a:t>
            </a:r>
          </a:p>
          <a:p>
            <a:r>
              <a:rPr lang="en-GB" dirty="0"/>
              <a:t>Primacy effect</a:t>
            </a:r>
          </a:p>
          <a:p>
            <a:r>
              <a:rPr lang="en-GB" dirty="0"/>
              <a:t>Long-term memory</a:t>
            </a:r>
          </a:p>
          <a:p>
            <a:endParaRPr lang="en-GB" dirty="0"/>
          </a:p>
        </p:txBody>
      </p:sp>
    </p:spTree>
    <p:extLst>
      <p:ext uri="{BB962C8B-B14F-4D97-AF65-F5344CB8AC3E}">
        <p14:creationId xmlns:p14="http://schemas.microsoft.com/office/powerpoint/2010/main" val="2112688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F2BF5-092F-1975-C7A7-4732BBDE15B7}"/>
              </a:ext>
            </a:extLst>
          </p:cNvPr>
          <p:cNvSpPr>
            <a:spLocks noGrp="1"/>
          </p:cNvSpPr>
          <p:nvPr>
            <p:ph type="title"/>
          </p:nvPr>
        </p:nvSpPr>
        <p:spPr>
          <a:xfrm>
            <a:off x="180001" y="1008000"/>
            <a:ext cx="11627999" cy="720000"/>
          </a:xfrm>
        </p:spPr>
        <p:txBody>
          <a:bodyPr anchor="ctr">
            <a:normAutofit/>
          </a:bodyPr>
          <a:lstStyle/>
          <a:p>
            <a:r>
              <a:rPr lang="en-GB"/>
              <a:t>Named study: Serial position effect (Murdock)</a:t>
            </a:r>
            <a:endParaRPr lang="en-GB" dirty="0"/>
          </a:p>
        </p:txBody>
      </p:sp>
      <p:sp>
        <p:nvSpPr>
          <p:cNvPr id="3" name="Content Placeholder 2">
            <a:extLst>
              <a:ext uri="{FF2B5EF4-FFF2-40B4-BE49-F238E27FC236}">
                <a16:creationId xmlns:a16="http://schemas.microsoft.com/office/drawing/2014/main" id="{71C1CFD4-2904-39C3-6B35-83381E239497}"/>
              </a:ext>
            </a:extLst>
          </p:cNvPr>
          <p:cNvSpPr>
            <a:spLocks noGrp="1"/>
          </p:cNvSpPr>
          <p:nvPr>
            <p:ph idx="1"/>
          </p:nvPr>
        </p:nvSpPr>
        <p:spPr>
          <a:xfrm>
            <a:off x="180000" y="1836000"/>
            <a:ext cx="11623040" cy="4650589"/>
          </a:xfrm>
        </p:spPr>
        <p:txBody>
          <a:bodyPr>
            <a:normAutofit/>
          </a:bodyPr>
          <a:lstStyle/>
          <a:p>
            <a:pPr marL="0" indent="0">
              <a:buNone/>
            </a:pPr>
            <a:r>
              <a:rPr lang="en-US" b="1" dirty="0"/>
              <a:t>Aim</a:t>
            </a:r>
            <a:r>
              <a:rPr lang="en-US" dirty="0"/>
              <a:t>: To investigate the serial position effect of memory recall. </a:t>
            </a:r>
          </a:p>
          <a:p>
            <a:pPr marL="0" indent="0">
              <a:buNone/>
            </a:pPr>
            <a:endParaRPr lang="en-US" dirty="0"/>
          </a:p>
          <a:p>
            <a:pPr marL="0" indent="0">
              <a:buNone/>
            </a:pPr>
            <a:r>
              <a:rPr lang="en-US" b="1" dirty="0"/>
              <a:t>Participants</a:t>
            </a:r>
            <a:r>
              <a:rPr lang="en-US" dirty="0"/>
              <a:t>: 103 psychology students, including males and females. </a:t>
            </a:r>
          </a:p>
          <a:p>
            <a:pPr marL="0" indent="0">
              <a:buNone/>
            </a:pPr>
            <a:endParaRPr lang="en-US" dirty="0"/>
          </a:p>
          <a:p>
            <a:pPr marL="0" indent="0">
              <a:buNone/>
            </a:pPr>
            <a:r>
              <a:rPr lang="en-US" b="1" dirty="0"/>
              <a:t>Procedure</a:t>
            </a:r>
            <a:r>
              <a:rPr lang="en-US" dirty="0"/>
              <a:t>: Participants were presented with a list of 10–40 common words. Each individual word was read aloud to participants. Each word was presented for the same amount of time. </a:t>
            </a:r>
          </a:p>
          <a:p>
            <a:pPr marL="0" indent="0">
              <a:buNone/>
            </a:pPr>
            <a:r>
              <a:rPr lang="en-US" dirty="0"/>
              <a:t>Participants were then tested on their memory recall. They had 90 seconds to write down as many of the words as possible. </a:t>
            </a:r>
          </a:p>
          <a:p>
            <a:pPr marL="0" indent="0">
              <a:buNone/>
            </a:pPr>
            <a:r>
              <a:rPr lang="en-US" dirty="0"/>
              <a:t>The test was repeated with the same participants over a few days, using different word lists each time.</a:t>
            </a:r>
            <a:endParaRPr lang="en-GB" dirty="0"/>
          </a:p>
        </p:txBody>
      </p:sp>
    </p:spTree>
    <p:extLst>
      <p:ext uri="{BB962C8B-B14F-4D97-AF65-F5344CB8AC3E}">
        <p14:creationId xmlns:p14="http://schemas.microsoft.com/office/powerpoint/2010/main" val="28633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B8494-AA2A-CA71-2B89-FFD29C3DA1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4357A7-2992-3F22-5C73-2E7F87F7FF36}"/>
              </a:ext>
            </a:extLst>
          </p:cNvPr>
          <p:cNvSpPr>
            <a:spLocks noGrp="1"/>
          </p:cNvSpPr>
          <p:nvPr>
            <p:ph type="title"/>
          </p:nvPr>
        </p:nvSpPr>
        <p:spPr>
          <a:xfrm>
            <a:off x="180001" y="1008000"/>
            <a:ext cx="11627999" cy="720000"/>
          </a:xfrm>
        </p:spPr>
        <p:txBody>
          <a:bodyPr anchor="ctr">
            <a:normAutofit/>
          </a:bodyPr>
          <a:lstStyle/>
          <a:p>
            <a:r>
              <a:rPr lang="en-GB" dirty="0"/>
              <a:t>Named study: Serial position effect (Murdock)</a:t>
            </a:r>
          </a:p>
        </p:txBody>
      </p:sp>
      <p:sp>
        <p:nvSpPr>
          <p:cNvPr id="3" name="Content Placeholder 2">
            <a:extLst>
              <a:ext uri="{FF2B5EF4-FFF2-40B4-BE49-F238E27FC236}">
                <a16:creationId xmlns:a16="http://schemas.microsoft.com/office/drawing/2014/main" id="{15E6691F-DE00-0ACA-53D4-6DCE98FA099B}"/>
              </a:ext>
            </a:extLst>
          </p:cNvPr>
          <p:cNvSpPr>
            <a:spLocks noGrp="1"/>
          </p:cNvSpPr>
          <p:nvPr>
            <p:ph type="body" sz="quarter" idx="12"/>
          </p:nvPr>
        </p:nvSpPr>
        <p:spPr>
          <a:xfrm>
            <a:off x="174625" y="1836000"/>
            <a:ext cx="11627998" cy="4669575"/>
          </a:xfrm>
        </p:spPr>
        <p:txBody>
          <a:bodyPr>
            <a:normAutofit/>
          </a:bodyPr>
          <a:lstStyle/>
          <a:p>
            <a:pPr marL="0" indent="0">
              <a:buNone/>
            </a:pPr>
            <a:r>
              <a:rPr lang="en-US" sz="2200" b="1" dirty="0"/>
              <a:t>Results</a:t>
            </a:r>
            <a:r>
              <a:rPr lang="en-US" sz="2200" dirty="0"/>
              <a:t>: </a:t>
            </a:r>
          </a:p>
          <a:p>
            <a:pPr marL="0" indent="0">
              <a:buNone/>
            </a:pPr>
            <a:r>
              <a:rPr lang="en-US" sz="2200" dirty="0"/>
              <a:t>• The results of Murdock’s study showed a primacy effect and a recency effect in word recall.</a:t>
            </a:r>
          </a:p>
          <a:p>
            <a:pPr marL="0" indent="0">
              <a:buNone/>
            </a:pPr>
            <a:r>
              <a:rPr lang="en-US" sz="2200" dirty="0"/>
              <a:t>• The first three to four words at the beginning of the list (primacy effect) and the final eight words at the end of the list (recency effect) were recalled the most.</a:t>
            </a:r>
          </a:p>
          <a:p>
            <a:pPr marL="0" indent="0">
              <a:buNone/>
            </a:pPr>
            <a:r>
              <a:rPr lang="en-US" sz="2200" dirty="0"/>
              <a:t>• Words in the middle position on the list were the least recalled.</a:t>
            </a:r>
          </a:p>
          <a:p>
            <a:pPr marL="0" indent="0">
              <a:buNone/>
            </a:pPr>
            <a:endParaRPr lang="en-US" sz="2200" dirty="0"/>
          </a:p>
          <a:p>
            <a:pPr marL="0" indent="0">
              <a:buNone/>
            </a:pPr>
            <a:r>
              <a:rPr lang="en-US" sz="2200" b="1" dirty="0"/>
              <a:t>Conclusion</a:t>
            </a:r>
            <a:r>
              <a:rPr lang="en-US" sz="2200" dirty="0"/>
              <a:t>: The primacy effect occurs because participants have more time to rehearse and transfer words from short-term memory to long-term memory. The recency effect occurs when items are still in short-term memory and readily available for recall. The findings support the theory that the short-term and long-term memory stores are separate.</a:t>
            </a:r>
            <a:endParaRPr lang="en-GB" sz="2200" dirty="0"/>
          </a:p>
        </p:txBody>
      </p:sp>
    </p:spTree>
    <p:extLst>
      <p:ext uri="{BB962C8B-B14F-4D97-AF65-F5344CB8AC3E}">
        <p14:creationId xmlns:p14="http://schemas.microsoft.com/office/powerpoint/2010/main" val="1895461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3FCDC3-543C-8905-8EB4-3AC0E32FFFFF}"/>
              </a:ext>
            </a:extLst>
          </p:cNvPr>
          <p:cNvSpPr>
            <a:spLocks noGrp="1"/>
          </p:cNvSpPr>
          <p:nvPr>
            <p:ph type="title"/>
          </p:nvPr>
        </p:nvSpPr>
        <p:spPr>
          <a:xfrm>
            <a:off x="180001" y="1008000"/>
            <a:ext cx="11627999" cy="720000"/>
          </a:xfrm>
        </p:spPr>
        <p:txBody>
          <a:bodyPr vert="horz" lIns="91440" tIns="45720" rIns="91440" bIns="45720" rtlCol="0" anchor="ctr">
            <a:normAutofit/>
          </a:bodyPr>
          <a:lstStyle/>
          <a:p>
            <a:pPr marL="0" indent="0">
              <a:buNone/>
            </a:pPr>
            <a:r>
              <a:rPr lang="en-GB" sz="2200"/>
              <a:t>Individual task: Create a mind map or structured notes summarising the named study. Use your own words and include the aim, participant, procedure, results and conclusion</a:t>
            </a:r>
          </a:p>
        </p:txBody>
      </p:sp>
      <p:pic>
        <p:nvPicPr>
          <p:cNvPr id="9" name="Picture Placeholder 5" descr="A group of kids sitting at desks&#10;&#10;Description automatically generated">
            <a:extLst>
              <a:ext uri="{FF2B5EF4-FFF2-40B4-BE49-F238E27FC236}">
                <a16:creationId xmlns:a16="http://schemas.microsoft.com/office/drawing/2014/main" id="{6EC199B4-AE9E-D193-1ABE-CD3150FFC3C1}"/>
              </a:ext>
            </a:extLst>
          </p:cNvPr>
          <p:cNvPicPr>
            <a:picLocks noGrp="1" noChangeAspect="1"/>
          </p:cNvPicPr>
          <p:nvPr>
            <p:ph idx="1"/>
          </p:nvPr>
        </p:nvPicPr>
        <p:blipFill rotWithShape="1">
          <a:blip r:embed="rId2"/>
          <a:srcRect t="4313" r="1" b="35745"/>
          <a:stretch>
            <a:fillRect/>
          </a:stretch>
        </p:blipFill>
        <p:spPr>
          <a:xfrm>
            <a:off x="180000" y="1836000"/>
            <a:ext cx="11623040" cy="4650589"/>
          </a:xfrm>
          <a:noFill/>
        </p:spPr>
      </p:pic>
    </p:spTree>
    <p:extLst>
      <p:ext uri="{BB962C8B-B14F-4D97-AF65-F5344CB8AC3E}">
        <p14:creationId xmlns:p14="http://schemas.microsoft.com/office/powerpoint/2010/main" val="3589740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82052-FB06-EB29-235D-D895AFE80018}"/>
              </a:ext>
            </a:extLst>
          </p:cNvPr>
          <p:cNvSpPr>
            <a:spLocks noGrp="1"/>
          </p:cNvSpPr>
          <p:nvPr>
            <p:ph type="title"/>
          </p:nvPr>
        </p:nvSpPr>
        <p:spPr>
          <a:xfrm>
            <a:off x="180001" y="1008000"/>
            <a:ext cx="11627999" cy="720000"/>
          </a:xfrm>
        </p:spPr>
        <p:txBody>
          <a:bodyPr anchor="ctr">
            <a:normAutofit/>
          </a:bodyPr>
          <a:lstStyle/>
          <a:p>
            <a:r>
              <a:rPr lang="en-US" dirty="0"/>
              <a:t>C</a:t>
            </a:r>
            <a:r>
              <a:rPr lang="en-GB" dirty="0"/>
              <a:t>lass discussion</a:t>
            </a:r>
          </a:p>
        </p:txBody>
      </p:sp>
      <p:pic>
        <p:nvPicPr>
          <p:cNvPr id="5" name="Picture Placeholder 4">
            <a:extLst>
              <a:ext uri="{FF2B5EF4-FFF2-40B4-BE49-F238E27FC236}">
                <a16:creationId xmlns:a16="http://schemas.microsoft.com/office/drawing/2014/main" id="{2947D61F-F551-5C9B-C9A2-7E06F86EFCDB}"/>
              </a:ext>
            </a:extLst>
          </p:cNvPr>
          <p:cNvPicPr>
            <a:picLocks noGrp="1" noChangeAspect="1"/>
          </p:cNvPicPr>
          <p:nvPr>
            <p:ph type="pic" sz="quarter" idx="10"/>
          </p:nvPr>
        </p:nvPicPr>
        <p:blipFill>
          <a:blip r:embed="rId2"/>
          <a:srcRect b="32"/>
          <a:stretch>
            <a:fillRect/>
          </a:stretch>
        </p:blipFill>
        <p:spPr>
          <a:xfrm>
            <a:off x="6096001" y="1836000"/>
            <a:ext cx="5712000" cy="4668052"/>
          </a:xfrm>
          <a:prstGeom prst="rect">
            <a:avLst/>
          </a:prstGeom>
          <a:noFill/>
        </p:spPr>
      </p:pic>
      <p:sp>
        <p:nvSpPr>
          <p:cNvPr id="4" name="Content Placeholder 3">
            <a:extLst>
              <a:ext uri="{FF2B5EF4-FFF2-40B4-BE49-F238E27FC236}">
                <a16:creationId xmlns:a16="http://schemas.microsoft.com/office/drawing/2014/main" id="{E1002C61-6357-87F2-E88C-5E97C35CEB53}"/>
              </a:ext>
            </a:extLst>
          </p:cNvPr>
          <p:cNvSpPr>
            <a:spLocks noGrp="1"/>
          </p:cNvSpPr>
          <p:nvPr>
            <p:ph idx="1"/>
          </p:nvPr>
        </p:nvSpPr>
        <p:spPr>
          <a:xfrm>
            <a:off x="180000" y="1811948"/>
            <a:ext cx="5712000" cy="4692104"/>
          </a:xfrm>
        </p:spPr>
        <p:txBody>
          <a:bodyPr>
            <a:normAutofit/>
          </a:bodyPr>
          <a:lstStyle/>
          <a:p>
            <a:pPr marL="0" indent="0">
              <a:buNone/>
            </a:pPr>
            <a:r>
              <a:rPr lang="en-GB" sz="2200"/>
              <a:t>Remind me of one result from the named study?</a:t>
            </a:r>
          </a:p>
          <a:p>
            <a:pPr marL="0" indent="0">
              <a:buNone/>
            </a:pPr>
            <a:endParaRPr lang="en-GB" sz="2200"/>
          </a:p>
          <a:p>
            <a:pPr marL="0" indent="0">
              <a:buNone/>
            </a:pPr>
            <a:r>
              <a:rPr lang="en-GB" sz="2200"/>
              <a:t>Do you think this supports the multistore model of memory?</a:t>
            </a:r>
          </a:p>
          <a:p>
            <a:pPr marL="0" indent="0">
              <a:buNone/>
            </a:pPr>
            <a:endParaRPr lang="en-GB" sz="2200"/>
          </a:p>
          <a:p>
            <a:pPr marL="0" indent="0">
              <a:buNone/>
            </a:pPr>
            <a:r>
              <a:rPr lang="en-GB" sz="2200"/>
              <a:t>What is similar and different between the multistore model and the levels of processing model?</a:t>
            </a:r>
          </a:p>
          <a:p>
            <a:pPr marL="0" indent="0">
              <a:buNone/>
            </a:pPr>
            <a:endParaRPr lang="en-GB" sz="2200"/>
          </a:p>
          <a:p>
            <a:pPr marL="0" indent="0">
              <a:buNone/>
            </a:pPr>
            <a:r>
              <a:rPr lang="en-GB" sz="2200"/>
              <a:t>Is there anything the multistore model cannot explain? Who agrees/disagrees?</a:t>
            </a:r>
          </a:p>
        </p:txBody>
      </p:sp>
    </p:spTree>
    <p:extLst>
      <p:ext uri="{BB962C8B-B14F-4D97-AF65-F5344CB8AC3E}">
        <p14:creationId xmlns:p14="http://schemas.microsoft.com/office/powerpoint/2010/main" val="1941700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79B7-7844-A143-9B29-1C3016D34133}"/>
              </a:ext>
            </a:extLst>
          </p:cNvPr>
          <p:cNvSpPr>
            <a:spLocks noGrp="1"/>
          </p:cNvSpPr>
          <p:nvPr>
            <p:ph type="title"/>
          </p:nvPr>
        </p:nvSpPr>
        <p:spPr>
          <a:xfrm>
            <a:off x="180001" y="1008000"/>
            <a:ext cx="11627999" cy="720000"/>
          </a:xfrm>
        </p:spPr>
        <p:txBody>
          <a:bodyPr anchor="ctr">
            <a:normAutofit/>
          </a:bodyPr>
          <a:lstStyle/>
          <a:p>
            <a:r>
              <a:rPr lang="en-US" dirty="0"/>
              <a:t>Argument for and argument against</a:t>
            </a:r>
          </a:p>
        </p:txBody>
      </p:sp>
      <p:graphicFrame>
        <p:nvGraphicFramePr>
          <p:cNvPr id="7" name="Content Placeholder 6">
            <a:extLst>
              <a:ext uri="{FF2B5EF4-FFF2-40B4-BE49-F238E27FC236}">
                <a16:creationId xmlns:a16="http://schemas.microsoft.com/office/drawing/2014/main" id="{FA28F6FF-4C6B-B748-AC6D-6C29F3B95A10}"/>
              </a:ext>
            </a:extLst>
          </p:cNvPr>
          <p:cNvGraphicFramePr>
            <a:graphicFrameLocks noGrp="1"/>
          </p:cNvGraphicFramePr>
          <p:nvPr>
            <p:ph idx="1"/>
            <p:extLst>
              <p:ext uri="{D42A27DB-BD31-4B8C-83A1-F6EECF244321}">
                <p14:modId xmlns:p14="http://schemas.microsoft.com/office/powerpoint/2010/main" val="2841887897"/>
              </p:ext>
            </p:extLst>
          </p:nvPr>
        </p:nvGraphicFramePr>
        <p:xfrm>
          <a:off x="180000" y="1901669"/>
          <a:ext cx="11623041" cy="4519254"/>
        </p:xfrm>
        <a:graphic>
          <a:graphicData uri="http://schemas.openxmlformats.org/drawingml/2006/table">
            <a:tbl>
              <a:tblPr firstRow="1" bandRow="1">
                <a:tableStyleId>{5C22544A-7EE6-4342-B048-85BDC9FD1C3A}</a:tableStyleId>
              </a:tblPr>
              <a:tblGrid>
                <a:gridCol w="5276152">
                  <a:extLst>
                    <a:ext uri="{9D8B030D-6E8A-4147-A177-3AD203B41FA5}">
                      <a16:colId xmlns:a16="http://schemas.microsoft.com/office/drawing/2014/main" val="3894190873"/>
                    </a:ext>
                  </a:extLst>
                </a:gridCol>
                <a:gridCol w="6346889">
                  <a:extLst>
                    <a:ext uri="{9D8B030D-6E8A-4147-A177-3AD203B41FA5}">
                      <a16:colId xmlns:a16="http://schemas.microsoft.com/office/drawing/2014/main" val="3551816449"/>
                    </a:ext>
                  </a:extLst>
                </a:gridCol>
              </a:tblGrid>
              <a:tr h="717764">
                <a:tc>
                  <a:txBody>
                    <a:bodyPr/>
                    <a:lstStyle/>
                    <a:p>
                      <a:r>
                        <a:rPr lang="en-US" sz="3500">
                          <a:solidFill>
                            <a:srgbClr val="CC58B0"/>
                          </a:solidFill>
                          <a:latin typeface="+mn-lt"/>
                        </a:rPr>
                        <a:t>F</a:t>
                      </a:r>
                      <a:r>
                        <a:rPr lang="en-GB" sz="3500">
                          <a:solidFill>
                            <a:srgbClr val="CC58B0"/>
                          </a:solidFill>
                          <a:latin typeface="+mn-lt"/>
                        </a:rPr>
                        <a:t>or</a:t>
                      </a:r>
                    </a:p>
                  </a:txBody>
                  <a:tcPr marL="132919" marR="132919" marT="66460" marB="66460">
                    <a:solidFill>
                      <a:schemeClr val="bg1"/>
                    </a:solidFill>
                  </a:tcPr>
                </a:tc>
                <a:tc>
                  <a:txBody>
                    <a:bodyPr/>
                    <a:lstStyle/>
                    <a:p>
                      <a:r>
                        <a:rPr lang="en-US" sz="3500" b="1" i="0" kern="1200">
                          <a:solidFill>
                            <a:srgbClr val="CC58B0"/>
                          </a:solidFill>
                          <a:effectLst/>
                          <a:latin typeface="+mn-lt"/>
                          <a:ea typeface="+mn-ea"/>
                          <a:cs typeface="Arial" panose="020B0604020202020204" pitchFamily="34" charset="0"/>
                        </a:rPr>
                        <a:t>A</a:t>
                      </a:r>
                      <a:r>
                        <a:rPr lang="en-GB" sz="3500" b="1" i="0" kern="1200">
                          <a:solidFill>
                            <a:srgbClr val="CC58B0"/>
                          </a:solidFill>
                          <a:effectLst/>
                          <a:latin typeface="+mn-lt"/>
                          <a:ea typeface="+mn-ea"/>
                          <a:cs typeface="Arial" panose="020B0604020202020204" pitchFamily="34" charset="0"/>
                        </a:rPr>
                        <a:t>gainst</a:t>
                      </a:r>
                      <a:endParaRPr lang="en-GB" sz="3500" b="1">
                        <a:solidFill>
                          <a:srgbClr val="CC58B0"/>
                        </a:solidFill>
                        <a:latin typeface="+mn-lt"/>
                      </a:endParaRPr>
                    </a:p>
                  </a:txBody>
                  <a:tcPr marL="132919" marR="132919" marT="66460" marB="66460">
                    <a:solidFill>
                      <a:schemeClr val="bg1"/>
                    </a:solidFill>
                  </a:tcPr>
                </a:tc>
                <a:extLst>
                  <a:ext uri="{0D108BD9-81ED-4DB2-BD59-A6C34878D82A}">
                    <a16:rowId xmlns:a16="http://schemas.microsoft.com/office/drawing/2014/main" val="1453184177"/>
                  </a:ext>
                </a:extLst>
              </a:tr>
              <a:tr h="584845">
                <a:tc>
                  <a:txBody>
                    <a:bodyPr/>
                    <a:lstStyle/>
                    <a:p>
                      <a:r>
                        <a:rPr lang="en-GB" sz="2600" b="0" i="0" kern="1200">
                          <a:solidFill>
                            <a:schemeClr val="accent1">
                              <a:lumMod val="10000"/>
                            </a:schemeClr>
                          </a:solidFill>
                          <a:effectLst/>
                          <a:latin typeface="Arial" panose="020B0604020202020204" pitchFamily="34" charset="0"/>
                          <a:ea typeface="+mn-ea"/>
                          <a:cs typeface="Arial" panose="020B0604020202020204" pitchFamily="34" charset="0"/>
                        </a:rPr>
                        <a:t>One result was….</a:t>
                      </a:r>
                      <a:endParaRPr lang="en-GB" sz="2600">
                        <a:solidFill>
                          <a:schemeClr val="accent1">
                            <a:lumMod val="10000"/>
                          </a:schemeClr>
                        </a:solidFill>
                        <a:latin typeface="Arial" panose="020B0604020202020204" pitchFamily="34" charset="0"/>
                        <a:cs typeface="Arial" panose="020B0604020202020204" pitchFamily="34" charset="0"/>
                      </a:endParaRPr>
                    </a:p>
                  </a:txBody>
                  <a:tcPr marL="132919" marR="132919" marT="66460" marB="66460">
                    <a:solidFill>
                      <a:srgbClr val="EEEE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i="0" kern="1200">
                          <a:solidFill>
                            <a:schemeClr val="accent1">
                              <a:lumMod val="10000"/>
                            </a:schemeClr>
                          </a:solidFill>
                          <a:effectLst/>
                          <a:latin typeface="Arial" panose="020B0604020202020204" pitchFamily="34" charset="0"/>
                          <a:ea typeface="+mn-ea"/>
                          <a:cs typeface="Arial" panose="020B0604020202020204" pitchFamily="34" charset="0"/>
                        </a:rPr>
                        <a:t>Multistore model cannot explain…</a:t>
                      </a:r>
                      <a:endParaRPr lang="en-GB" sz="2600">
                        <a:solidFill>
                          <a:schemeClr val="accent1">
                            <a:lumMod val="10000"/>
                          </a:schemeClr>
                        </a:solidFill>
                        <a:latin typeface="Arial" panose="020B0604020202020204" pitchFamily="34" charset="0"/>
                        <a:cs typeface="Arial" panose="020B0604020202020204" pitchFamily="34" charset="0"/>
                      </a:endParaRPr>
                    </a:p>
                  </a:txBody>
                  <a:tcPr marL="132919" marR="132919" marT="66460" marB="66460">
                    <a:solidFill>
                      <a:srgbClr val="EEEEF5"/>
                    </a:solidFill>
                  </a:tcPr>
                </a:tc>
                <a:extLst>
                  <a:ext uri="{0D108BD9-81ED-4DB2-BD59-A6C34878D82A}">
                    <a16:rowId xmlns:a16="http://schemas.microsoft.com/office/drawing/2014/main" val="2536536791"/>
                  </a:ext>
                </a:extLst>
              </a:tr>
              <a:tr h="9836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i="0" kern="1200">
                          <a:solidFill>
                            <a:schemeClr val="accent1">
                              <a:lumMod val="10000"/>
                            </a:schemeClr>
                          </a:solidFill>
                          <a:effectLst/>
                          <a:latin typeface="Arial" panose="020B0604020202020204" pitchFamily="34" charset="0"/>
                          <a:ea typeface="+mn-ea"/>
                          <a:cs typeface="Arial" panose="020B0604020202020204" pitchFamily="34" charset="0"/>
                        </a:rPr>
                        <a:t>This shows that…</a:t>
                      </a:r>
                      <a:endParaRPr lang="en-GB" sz="2600">
                        <a:solidFill>
                          <a:schemeClr val="accent1">
                            <a:lumMod val="10000"/>
                          </a:schemeClr>
                        </a:solidFill>
                        <a:latin typeface="Arial" panose="020B0604020202020204" pitchFamily="34" charset="0"/>
                        <a:cs typeface="Arial" panose="020B0604020202020204" pitchFamily="34" charset="0"/>
                      </a:endParaRPr>
                    </a:p>
                    <a:p>
                      <a:endParaRPr lang="en-GB" sz="2600">
                        <a:solidFill>
                          <a:schemeClr val="accent1">
                            <a:lumMod val="10000"/>
                          </a:schemeClr>
                        </a:solidFill>
                      </a:endParaRPr>
                    </a:p>
                  </a:txBody>
                  <a:tcPr marL="132919" marR="132919" marT="66460" marB="6646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i="0" kern="1200">
                          <a:solidFill>
                            <a:schemeClr val="accent1">
                              <a:lumMod val="10000"/>
                            </a:schemeClr>
                          </a:solidFill>
                          <a:effectLst/>
                          <a:latin typeface="Arial" panose="020B0604020202020204" pitchFamily="34" charset="0"/>
                          <a:ea typeface="+mn-ea"/>
                          <a:cs typeface="Arial" panose="020B0604020202020204" pitchFamily="34" charset="0"/>
                        </a:rPr>
                        <a:t>The reason is because it focuses on….</a:t>
                      </a:r>
                      <a:endParaRPr lang="en-GB" sz="2600">
                        <a:solidFill>
                          <a:schemeClr val="accent1">
                            <a:lumMod val="10000"/>
                          </a:schemeClr>
                        </a:solidFill>
                        <a:latin typeface="Arial" panose="020B0604020202020204" pitchFamily="34" charset="0"/>
                        <a:cs typeface="Arial" panose="020B0604020202020204" pitchFamily="34" charset="0"/>
                      </a:endParaRPr>
                    </a:p>
                  </a:txBody>
                  <a:tcPr marL="132919" marR="132919" marT="66460" marB="66460">
                    <a:solidFill>
                      <a:schemeClr val="bg1"/>
                    </a:solidFill>
                  </a:tcPr>
                </a:tc>
                <a:extLst>
                  <a:ext uri="{0D108BD9-81ED-4DB2-BD59-A6C34878D82A}">
                    <a16:rowId xmlns:a16="http://schemas.microsoft.com/office/drawing/2014/main" val="2912046859"/>
                  </a:ext>
                </a:extLst>
              </a:tr>
              <a:tr h="584845">
                <a:tc>
                  <a:txBody>
                    <a:bodyPr/>
                    <a:lstStyle/>
                    <a:p>
                      <a:r>
                        <a:rPr lang="en-GB" sz="2600">
                          <a:solidFill>
                            <a:schemeClr val="accent1">
                              <a:lumMod val="10000"/>
                            </a:schemeClr>
                          </a:solidFill>
                        </a:rPr>
                        <a:t>A conclusion of the study is…</a:t>
                      </a:r>
                    </a:p>
                  </a:txBody>
                  <a:tcPr marL="132919" marR="132919" marT="66460" marB="66460">
                    <a:solidFill>
                      <a:srgbClr val="EEEE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i="0" kern="1200">
                          <a:solidFill>
                            <a:schemeClr val="accent1">
                              <a:lumMod val="10000"/>
                            </a:schemeClr>
                          </a:solidFill>
                          <a:effectLst/>
                          <a:latin typeface="Arial" panose="020B0604020202020204" pitchFamily="34" charset="0"/>
                          <a:ea typeface="+mn-ea"/>
                          <a:cs typeface="Arial" panose="020B0604020202020204" pitchFamily="34" charset="0"/>
                        </a:rPr>
                        <a:t>However, levels of processing model…</a:t>
                      </a:r>
                      <a:endParaRPr lang="en-GB" sz="2600">
                        <a:solidFill>
                          <a:schemeClr val="accent1">
                            <a:lumMod val="10000"/>
                          </a:schemeClr>
                        </a:solidFill>
                        <a:latin typeface="Arial" panose="020B0604020202020204" pitchFamily="34" charset="0"/>
                        <a:cs typeface="Arial" panose="020B0604020202020204" pitchFamily="34" charset="0"/>
                      </a:endParaRPr>
                    </a:p>
                  </a:txBody>
                  <a:tcPr marL="132919" marR="132919" marT="66460" marB="66460">
                    <a:solidFill>
                      <a:srgbClr val="EEEEF4"/>
                    </a:solidFill>
                  </a:tcPr>
                </a:tc>
                <a:extLst>
                  <a:ext uri="{0D108BD9-81ED-4DB2-BD59-A6C34878D82A}">
                    <a16:rowId xmlns:a16="http://schemas.microsoft.com/office/drawing/2014/main" val="2234866237"/>
                  </a:ext>
                </a:extLst>
              </a:tr>
              <a:tr h="983602">
                <a:tc>
                  <a:txBody>
                    <a:bodyPr/>
                    <a:lstStyle/>
                    <a:p>
                      <a:r>
                        <a:rPr lang="en-GB" sz="2600">
                          <a:solidFill>
                            <a:schemeClr val="accent1">
                              <a:lumMod val="10000"/>
                            </a:schemeClr>
                          </a:solidFill>
                        </a:rPr>
                        <a:t>Which supports multistore model because…</a:t>
                      </a:r>
                    </a:p>
                  </a:txBody>
                  <a:tcPr marL="132919" marR="132919" marT="66460" marB="6646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a:solidFill>
                            <a:schemeClr val="accent1">
                              <a:lumMod val="10000"/>
                            </a:schemeClr>
                          </a:solidFill>
                          <a:latin typeface="Arial" panose="020B0604020202020204" pitchFamily="34" charset="0"/>
                          <a:cs typeface="Arial" panose="020B0604020202020204" pitchFamily="34" charset="0"/>
                        </a:rPr>
                        <a:t>This means that the multistore is not the only….</a:t>
                      </a:r>
                      <a:endParaRPr lang="en-GB" sz="2600">
                        <a:solidFill>
                          <a:schemeClr val="accent1">
                            <a:lumMod val="10000"/>
                          </a:schemeClr>
                        </a:solidFill>
                        <a:latin typeface="Arial" panose="020B0604020202020204" pitchFamily="34" charset="0"/>
                        <a:cs typeface="Arial" panose="020B0604020202020204" pitchFamily="34" charset="0"/>
                      </a:endParaRPr>
                    </a:p>
                  </a:txBody>
                  <a:tcPr marL="132919" marR="132919" marT="66460" marB="66460">
                    <a:solidFill>
                      <a:schemeClr val="bg1"/>
                    </a:solidFill>
                  </a:tcPr>
                </a:tc>
                <a:extLst>
                  <a:ext uri="{0D108BD9-81ED-4DB2-BD59-A6C34878D82A}">
                    <a16:rowId xmlns:a16="http://schemas.microsoft.com/office/drawing/2014/main" val="684072238"/>
                  </a:ext>
                </a:extLst>
              </a:tr>
              <a:tr h="664596">
                <a:tc>
                  <a:txBody>
                    <a:bodyPr/>
                    <a:lstStyle/>
                    <a:p>
                      <a:endParaRPr lang="en-GB" sz="2600"/>
                    </a:p>
                  </a:txBody>
                  <a:tcPr marL="132919" marR="132919" marT="66460" marB="66460">
                    <a:solidFill>
                      <a:schemeClr val="bg1"/>
                    </a:solidFill>
                  </a:tcPr>
                </a:tc>
                <a:tc>
                  <a:txBody>
                    <a:bodyPr/>
                    <a:lstStyle/>
                    <a:p>
                      <a:endParaRPr lang="en-GB" sz="2600"/>
                    </a:p>
                  </a:txBody>
                  <a:tcPr marL="132919" marR="132919" marT="66460" marB="66460">
                    <a:solidFill>
                      <a:schemeClr val="bg1"/>
                    </a:solidFill>
                  </a:tcPr>
                </a:tc>
                <a:extLst>
                  <a:ext uri="{0D108BD9-81ED-4DB2-BD59-A6C34878D82A}">
                    <a16:rowId xmlns:a16="http://schemas.microsoft.com/office/drawing/2014/main" val="2616279746"/>
                  </a:ext>
                </a:extLst>
              </a:tr>
            </a:tbl>
          </a:graphicData>
        </a:graphic>
      </p:graphicFrame>
    </p:spTree>
    <p:extLst>
      <p:ext uri="{BB962C8B-B14F-4D97-AF65-F5344CB8AC3E}">
        <p14:creationId xmlns:p14="http://schemas.microsoft.com/office/powerpoint/2010/main" val="3174628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B751459-50D8-E931-2436-FE5A58CC37C9}"/>
              </a:ext>
            </a:extLst>
          </p:cNvPr>
          <p:cNvSpPr>
            <a:spLocks noGrp="1"/>
          </p:cNvSpPr>
          <p:nvPr>
            <p:ph type="title"/>
          </p:nvPr>
        </p:nvSpPr>
        <p:spPr>
          <a:xfrm>
            <a:off x="180001" y="1008000"/>
            <a:ext cx="11699999" cy="720000"/>
          </a:xfrm>
        </p:spPr>
        <p:txBody>
          <a:bodyPr/>
          <a:lstStyle/>
          <a:p>
            <a:r>
              <a:rPr lang="en-US" dirty="0"/>
              <a:t>Check your understanding</a:t>
            </a:r>
          </a:p>
        </p:txBody>
      </p:sp>
      <p:sp>
        <p:nvSpPr>
          <p:cNvPr id="3" name="Text Placeholder 2">
            <a:extLst>
              <a:ext uri="{FF2B5EF4-FFF2-40B4-BE49-F238E27FC236}">
                <a16:creationId xmlns:a16="http://schemas.microsoft.com/office/drawing/2014/main" id="{B2354901-1AD5-C28A-2EBA-2B36E0DDADFA}"/>
              </a:ext>
            </a:extLst>
          </p:cNvPr>
          <p:cNvSpPr>
            <a:spLocks noGrp="1"/>
          </p:cNvSpPr>
          <p:nvPr>
            <p:ph sz="half" idx="1"/>
          </p:nvPr>
        </p:nvSpPr>
        <p:spPr>
          <a:xfrm>
            <a:off x="180000" y="4302492"/>
            <a:ext cx="11476194" cy="1853507"/>
          </a:xfrm>
        </p:spPr>
        <p:txBody>
          <a:bodyPr>
            <a:normAutofit/>
          </a:bodyPr>
          <a:lstStyle/>
          <a:p>
            <a:pPr marL="0" indent="0">
              <a:buNone/>
            </a:pPr>
            <a:r>
              <a:rPr lang="en-US" dirty="0"/>
              <a:t>Explain Ella’s memory and forgetting using:</a:t>
            </a:r>
          </a:p>
          <a:p>
            <a:pPr marL="457200" indent="-457200">
              <a:buAutoNum type="arabicPeriod"/>
            </a:pPr>
            <a:r>
              <a:rPr lang="en-US" dirty="0"/>
              <a:t>Levels of processing model</a:t>
            </a:r>
          </a:p>
          <a:p>
            <a:pPr marL="457200" indent="-457200">
              <a:buAutoNum type="arabicPeriod"/>
            </a:pPr>
            <a:r>
              <a:rPr lang="en-US" dirty="0"/>
              <a:t>Multistore model of memory</a:t>
            </a:r>
            <a:endParaRPr lang="en-GB" dirty="0"/>
          </a:p>
        </p:txBody>
      </p:sp>
      <p:sp>
        <p:nvSpPr>
          <p:cNvPr id="2" name="Text Placeholder 1">
            <a:extLst>
              <a:ext uri="{FF2B5EF4-FFF2-40B4-BE49-F238E27FC236}">
                <a16:creationId xmlns:a16="http://schemas.microsoft.com/office/drawing/2014/main" id="{5E12151D-E29A-FDF0-294D-5091731AA87F}"/>
              </a:ext>
            </a:extLst>
          </p:cNvPr>
          <p:cNvSpPr>
            <a:spLocks noGrp="1"/>
          </p:cNvSpPr>
          <p:nvPr>
            <p:ph sz="half" idx="10"/>
          </p:nvPr>
        </p:nvSpPr>
        <p:spPr>
          <a:xfrm>
            <a:off x="180000" y="1728000"/>
            <a:ext cx="11700000" cy="2102855"/>
          </a:xfrm>
        </p:spPr>
        <p:txBody>
          <a:bodyPr>
            <a:normAutofit/>
          </a:bodyPr>
          <a:lstStyle/>
          <a:p>
            <a:pPr marL="0" indent="0">
              <a:buNone/>
            </a:pPr>
            <a:endParaRPr lang="en-GB" dirty="0"/>
          </a:p>
          <a:p>
            <a:pPr marL="0" indent="0">
              <a:buNone/>
            </a:pPr>
            <a:r>
              <a:rPr lang="en-US" dirty="0"/>
              <a:t>‘Ella is preparing for a biology quiz. For some terms, she just repeats the words over and over. For others, she links the term to what it means and makes up a story.</a:t>
            </a:r>
          </a:p>
          <a:p>
            <a:pPr marL="0" indent="0">
              <a:buNone/>
            </a:pPr>
            <a:r>
              <a:rPr lang="en-US" dirty="0"/>
              <a:t>In the quiz, Ella forgets most of the terms she only repeated, but remembers the ones she thought about more deeply.’</a:t>
            </a:r>
          </a:p>
          <a:p>
            <a:endParaRPr lang="en-GB" dirty="0"/>
          </a:p>
        </p:txBody>
      </p:sp>
    </p:spTree>
    <p:extLst>
      <p:ext uri="{BB962C8B-B14F-4D97-AF65-F5344CB8AC3E}">
        <p14:creationId xmlns:p14="http://schemas.microsoft.com/office/powerpoint/2010/main" val="3175996229"/>
      </p:ext>
    </p:extLst>
  </p:cSld>
  <p:clrMapOvr>
    <a:masterClrMapping/>
  </p:clrMapOvr>
</p:sld>
</file>

<file path=ppt/theme/theme1.xml><?xml version="1.0" encoding="utf-8"?>
<a:theme xmlns:a="http://schemas.openxmlformats.org/drawingml/2006/main" name="Office Theme">
  <a:themeElements>
    <a:clrScheme name="Custom 8">
      <a:dk1>
        <a:srgbClr val="252525"/>
      </a:dk1>
      <a:lt1>
        <a:srgbClr val="FFFFFF"/>
      </a:lt1>
      <a:dk2>
        <a:srgbClr val="133844"/>
      </a:dk2>
      <a:lt2>
        <a:srgbClr val="FFFFFF"/>
      </a:lt2>
      <a:accent1>
        <a:srgbClr val="00BDB6"/>
      </a:accent1>
      <a:accent2>
        <a:srgbClr val="CC59AA"/>
      </a:accent2>
      <a:accent3>
        <a:srgbClr val="FACB2E"/>
      </a:accent3>
      <a:accent4>
        <a:srgbClr val="8EE8D8"/>
      </a:accent4>
      <a:accent5>
        <a:srgbClr val="5E0A4F"/>
      </a:accent5>
      <a:accent6>
        <a:srgbClr val="F9DC4E"/>
      </a:accent6>
      <a:hlink>
        <a:srgbClr val="5E0A4F"/>
      </a:hlink>
      <a:folHlink>
        <a:srgbClr val="5E0A4F"/>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s V4" id="{E2A36DA1-4A29-43B8-B8F1-C255D5AABE09}" vid="{2A5C11B6-9CD9-45FF-9CD6-984CCCC0BA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424b78e-8606-4fd1-9a19-b6b90bbc0a1b" xsi:nil="true"/>
    <_dlc_DocId xmlns="9ad1216b-cdc1-40e2-a0c2-94597fd44697">7VPTP7ZE6X33-783906844-8012</_dlc_DocId>
    <_dlc_DocIdUrl xmlns="9ad1216b-cdc1-40e2-a0c2-94597fd44697">
      <Url>https://cambridgeorg.sharepoint.com/sites/cie/education/pd/Curriculum_Support/_layouts/15/DocIdRedir.aspx?ID=7VPTP7ZE6X33-783906844-8012</Url>
      <Description>7VPTP7ZE6X33-783906844-8012</Description>
    </_dlc_DocIdUrl>
    <lcf76f155ced4ddcb4097134ff3c332f xmlns="c075f540-5f70-45df-a134-17c4911f7fbe">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601E6D173B44745BAD39AE974D6443C" ma:contentTypeVersion="24" ma:contentTypeDescription="Create a new document." ma:contentTypeScope="" ma:versionID="6045dea17119aba7415ca31dfdf6aa7a">
  <xsd:schema xmlns:xsd="http://www.w3.org/2001/XMLSchema" xmlns:xs="http://www.w3.org/2001/XMLSchema" xmlns:p="http://schemas.microsoft.com/office/2006/metadata/properties" xmlns:ns2="9ad1216b-cdc1-40e2-a0c2-94597fd44697" xmlns:ns3="c075f540-5f70-45df-a134-17c4911f7fbe" xmlns:ns4="7424b78e-8606-4fd1-9a19-b6b90bbc0a1b" targetNamespace="http://schemas.microsoft.com/office/2006/metadata/properties" ma:root="true" ma:fieldsID="4b8f1f576f578af8c96866fe046776ec" ns2:_="" ns3:_="" ns4:_="">
    <xsd:import namespace="9ad1216b-cdc1-40e2-a0c2-94597fd44697"/>
    <xsd:import namespace="c075f540-5f70-45df-a134-17c4911f7fbe"/>
    <xsd:import namespace="7424b78e-8606-4fd1-9a19-b6b90bbc0a1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2:SharedWithUsers" minOccurs="0"/>
                <xsd:element ref="ns2:SharedWithDetails"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216b-cdc1-40e2-a0c2-94597fd44697"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75f540-5f70-45df-a134-17c4911f7fbe"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a7882c5b-1fc0-4c64-8edd-3b527906c4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4b78e-8606-4fd1-9a19-b6b90bbc0a1b"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4bd6ad62-9026-4c22-97ba-ffd5902a9633}" ma:internalName="TaxCatchAll" ma:showField="CatchAllData" ma:web="9ad1216b-cdc1-40e2-a0c2-94597fd446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36F522-99CC-44C6-897D-F8F89591E08F}">
  <ds:schemaRefs>
    <ds:schemaRef ds:uri="http://schemas.microsoft.com/sharepoint/events"/>
  </ds:schemaRefs>
</ds:datastoreItem>
</file>

<file path=customXml/itemProps2.xml><?xml version="1.0" encoding="utf-8"?>
<ds:datastoreItem xmlns:ds="http://schemas.openxmlformats.org/officeDocument/2006/customXml" ds:itemID="{EE51AF88-C67F-4A38-BADD-B70D8B316A09}">
  <ds:schemaRefs>
    <ds:schemaRef ds:uri="http://schemas.microsoft.com/sharepoint/v3/contenttype/forms"/>
  </ds:schemaRefs>
</ds:datastoreItem>
</file>

<file path=customXml/itemProps3.xml><?xml version="1.0" encoding="utf-8"?>
<ds:datastoreItem xmlns:ds="http://schemas.openxmlformats.org/officeDocument/2006/customXml" ds:itemID="{B630E657-8217-4B2F-96A4-D1EE5A57D447}">
  <ds:schemaRefs>
    <ds:schemaRef ds:uri="http://purl.org/dc/dcmitype/"/>
    <ds:schemaRef ds:uri="http://purl.org/dc/elements/1.1/"/>
    <ds:schemaRef ds:uri="9ad1216b-cdc1-40e2-a0c2-94597fd44697"/>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7424b78e-8606-4fd1-9a19-b6b90bbc0a1b"/>
    <ds:schemaRef ds:uri="c075f540-5f70-45df-a134-17c4911f7fbe"/>
    <ds:schemaRef ds:uri="http://www.w3.org/XML/1998/namespace"/>
  </ds:schemaRefs>
</ds:datastoreItem>
</file>

<file path=customXml/itemProps4.xml><?xml version="1.0" encoding="utf-8"?>
<ds:datastoreItem xmlns:ds="http://schemas.openxmlformats.org/officeDocument/2006/customXml" ds:itemID="{3EB28920-51F0-4252-B68F-E0E873E4A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1216b-cdc1-40e2-a0c2-94597fd44697"/>
    <ds:schemaRef ds:uri="c075f540-5f70-45df-a134-17c4911f7fbe"/>
    <ds:schemaRef ds:uri="7424b78e-8606-4fd1-9a19-b6b90bbc0a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5d6cc78-71b9-42e6-aa2a-b9889a0f080f}" enabled="0" method="" siteId="{75d6cc78-71b9-42e6-aa2a-b9889a0f080f}" removed="1"/>
</clbl:labelList>
</file>

<file path=docProps/app.xml><?xml version="1.0" encoding="utf-8"?>
<Properties xmlns="http://schemas.openxmlformats.org/officeDocument/2006/extended-properties" xmlns:vt="http://schemas.openxmlformats.org/officeDocument/2006/docPropsVTypes">
  <Template>Schools v4 POT</Template>
  <TotalTime>340</TotalTime>
  <Words>529</Words>
  <Application>Microsoft Office PowerPoint</Application>
  <PresentationFormat>Widescreen</PresentationFormat>
  <Paragraphs>55</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Georgia</vt:lpstr>
      <vt:lpstr>Office Theme</vt:lpstr>
      <vt:lpstr>PowerPoint Presentation</vt:lpstr>
      <vt:lpstr>Starter activity</vt:lpstr>
      <vt:lpstr>Named study: Serial position effect (Murdock)</vt:lpstr>
      <vt:lpstr>Named study: Serial position effect (Murdock)</vt:lpstr>
      <vt:lpstr>Individual task: Create a mind map or structured notes summarising the named study. Use your own words and include the aim, participant, procedure, results and conclusion</vt:lpstr>
      <vt:lpstr>Class discussion</vt:lpstr>
      <vt:lpstr>Argument for and argument against</vt:lpstr>
      <vt:lpstr>Check your understanding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Rebecca</dc:creator>
  <cp:lastModifiedBy>Karolyn Feliciani</cp:lastModifiedBy>
  <cp:revision>13</cp:revision>
  <dcterms:created xsi:type="dcterms:W3CDTF">2023-10-09T12:44:25Z</dcterms:created>
  <dcterms:modified xsi:type="dcterms:W3CDTF">2025-10-15T08:16:50Z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0x0101009601E6D173B44745BAD39AE974D6443C</vt:lpwstr>
  </property>
  <property fmtid="{D5CDD505-2E9C-101B-9397-08002B2CF9AE}" pid="3" name="MediaServiceImageTags">
    <vt:lpwstr/>
  </property>
  <property fmtid="{D5CDD505-2E9C-101B-9397-08002B2CF9AE}" pid="4" name="_dlc_DocIdItemGuid">
    <vt:lpwstr>794d8008-55ba-4fd1-89a2-9cc451a22a0c</vt:lpwstr>
  </property>
</Properties>
</file>