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3"/>
  </p:notesMasterIdLst>
  <p:handoutMasterIdLst>
    <p:handoutMasterId r:id="rId14"/>
  </p:handoutMasterIdLst>
  <p:sldIdLst>
    <p:sldId id="345" r:id="rId6"/>
    <p:sldId id="336" r:id="rId7"/>
    <p:sldId id="340" r:id="rId8"/>
    <p:sldId id="344" r:id="rId9"/>
    <p:sldId id="341" r:id="rId10"/>
    <p:sldId id="342" r:id="rId11"/>
    <p:sldId id="34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CEE96-8183-41A3-AC88-298BF37BF527}" v="4" dt="2025-10-15T09:06:12.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17DCEE96-8183-41A3-AC88-298BF37BF527}"/>
    <pc:docChg chg="undo custSel addSld delSld modSld">
      <pc:chgData name="Karolyn Feliciani" userId="4076af5d-4c02-40b8-bc9d-56f6c404e751" providerId="ADAL" clId="{17DCEE96-8183-41A3-AC88-298BF37BF527}" dt="2025-10-15T09:07:34.770" v="95" actId="26606"/>
      <pc:docMkLst>
        <pc:docMk/>
      </pc:docMkLst>
      <pc:sldChg chg="modSp mod modClrScheme chgLayout">
        <pc:chgData name="Karolyn Feliciani" userId="4076af5d-4c02-40b8-bc9d-56f6c404e751" providerId="ADAL" clId="{17DCEE96-8183-41A3-AC88-298BF37BF527}" dt="2025-10-15T09:03:15.823" v="33" actId="26606"/>
        <pc:sldMkLst>
          <pc:docMk/>
          <pc:sldMk cId="3061927069" sldId="336"/>
        </pc:sldMkLst>
        <pc:spChg chg="mod">
          <ac:chgData name="Karolyn Feliciani" userId="4076af5d-4c02-40b8-bc9d-56f6c404e751" providerId="ADAL" clId="{17DCEE96-8183-41A3-AC88-298BF37BF527}" dt="2025-10-15T09:03:15.823" v="33" actId="26606"/>
          <ac:spMkLst>
            <pc:docMk/>
            <pc:sldMk cId="3061927069" sldId="336"/>
            <ac:spMk id="4" creationId="{8A3FCDC3-543C-8905-8EB4-3AC0E32FFFFF}"/>
          </ac:spMkLst>
        </pc:spChg>
        <pc:picChg chg="mod ord">
          <ac:chgData name="Karolyn Feliciani" userId="4076af5d-4c02-40b8-bc9d-56f6c404e751" providerId="ADAL" clId="{17DCEE96-8183-41A3-AC88-298BF37BF527}" dt="2025-10-15T09:03:15.823" v="33" actId="26606"/>
          <ac:picMkLst>
            <pc:docMk/>
            <pc:sldMk cId="3061927069" sldId="336"/>
            <ac:picMk id="9" creationId="{6EC199B4-AE9E-D193-1ABE-CD3150FFC3C1}"/>
          </ac:picMkLst>
        </pc:picChg>
      </pc:sldChg>
      <pc:sldChg chg="del">
        <pc:chgData name="Karolyn Feliciani" userId="4076af5d-4c02-40b8-bc9d-56f6c404e751" providerId="ADAL" clId="{17DCEE96-8183-41A3-AC88-298BF37BF527}" dt="2025-10-15T09:02:31.060" v="9" actId="2696"/>
        <pc:sldMkLst>
          <pc:docMk/>
          <pc:sldMk cId="2185037172" sldId="338"/>
        </pc:sldMkLst>
      </pc:sldChg>
      <pc:sldChg chg="modSp mod modClrScheme chgLayout">
        <pc:chgData name="Karolyn Feliciani" userId="4076af5d-4c02-40b8-bc9d-56f6c404e751" providerId="ADAL" clId="{17DCEE96-8183-41A3-AC88-298BF37BF527}" dt="2025-10-15T09:07:34.770" v="95" actId="26606"/>
        <pc:sldMkLst>
          <pc:docMk/>
          <pc:sldMk cId="3741812507" sldId="340"/>
        </pc:sldMkLst>
        <pc:spChg chg="mod">
          <ac:chgData name="Karolyn Feliciani" userId="4076af5d-4c02-40b8-bc9d-56f6c404e751" providerId="ADAL" clId="{17DCEE96-8183-41A3-AC88-298BF37BF527}" dt="2025-10-15T09:03:24.355" v="34" actId="26606"/>
          <ac:spMkLst>
            <pc:docMk/>
            <pc:sldMk cId="3741812507" sldId="340"/>
            <ac:spMk id="2" creationId="{340F79B7-7844-A143-9B29-1C3016D34133}"/>
          </ac:spMkLst>
        </pc:spChg>
        <pc:graphicFrameChg chg="mod modGraphic">
          <ac:chgData name="Karolyn Feliciani" userId="4076af5d-4c02-40b8-bc9d-56f6c404e751" providerId="ADAL" clId="{17DCEE96-8183-41A3-AC88-298BF37BF527}" dt="2025-10-15T09:07:34.770" v="95" actId="26606"/>
          <ac:graphicFrameMkLst>
            <pc:docMk/>
            <pc:sldMk cId="3741812507" sldId="340"/>
            <ac:graphicFrameMk id="7" creationId="{FA28F6FF-4C6B-B748-AC6D-6C29F3B95A10}"/>
          </ac:graphicFrameMkLst>
        </pc:graphicFrameChg>
      </pc:sldChg>
      <pc:sldChg chg="addSp delSp modSp mod modClrScheme chgLayout">
        <pc:chgData name="Karolyn Feliciani" userId="4076af5d-4c02-40b8-bc9d-56f6c404e751" providerId="ADAL" clId="{17DCEE96-8183-41A3-AC88-298BF37BF527}" dt="2025-10-15T09:04:47.302" v="59" actId="26606"/>
        <pc:sldMkLst>
          <pc:docMk/>
          <pc:sldMk cId="1129903388" sldId="341"/>
        </pc:sldMkLst>
        <pc:spChg chg="mod">
          <ac:chgData name="Karolyn Feliciani" userId="4076af5d-4c02-40b8-bc9d-56f6c404e751" providerId="ADAL" clId="{17DCEE96-8183-41A3-AC88-298BF37BF527}" dt="2025-10-15T09:04:47.302" v="59" actId="26606"/>
          <ac:spMkLst>
            <pc:docMk/>
            <pc:sldMk cId="1129903388" sldId="341"/>
            <ac:spMk id="2" creationId="{5E12151D-E29A-FDF0-294D-5091731AA87F}"/>
          </ac:spMkLst>
        </pc:spChg>
        <pc:spChg chg="add del mod">
          <ac:chgData name="Karolyn Feliciani" userId="4076af5d-4c02-40b8-bc9d-56f6c404e751" providerId="ADAL" clId="{17DCEE96-8183-41A3-AC88-298BF37BF527}" dt="2025-10-15T09:04:04.738" v="42" actId="26606"/>
          <ac:spMkLst>
            <pc:docMk/>
            <pc:sldMk cId="1129903388" sldId="341"/>
            <ac:spMk id="7" creationId="{BBE3CEB1-2D28-3ACE-F448-1B7119FBB085}"/>
          </ac:spMkLst>
        </pc:spChg>
        <pc:spChg chg="add del mod">
          <ac:chgData name="Karolyn Feliciani" userId="4076af5d-4c02-40b8-bc9d-56f6c404e751" providerId="ADAL" clId="{17DCEE96-8183-41A3-AC88-298BF37BF527}" dt="2025-10-15T09:04:36.867" v="55" actId="26606"/>
          <ac:spMkLst>
            <pc:docMk/>
            <pc:sldMk cId="1129903388" sldId="341"/>
            <ac:spMk id="9" creationId="{1413123C-9488-A8A6-3E36-0439F36844EB}"/>
          </ac:spMkLst>
        </pc:spChg>
        <pc:spChg chg="add del mod">
          <ac:chgData name="Karolyn Feliciani" userId="4076af5d-4c02-40b8-bc9d-56f6c404e751" providerId="ADAL" clId="{17DCEE96-8183-41A3-AC88-298BF37BF527}" dt="2025-10-15T09:04:32.540" v="51" actId="26606"/>
          <ac:spMkLst>
            <pc:docMk/>
            <pc:sldMk cId="1129903388" sldId="341"/>
            <ac:spMk id="14" creationId="{EFE7DE39-C9B5-2A80-6438-D3B7883A1735}"/>
          </ac:spMkLst>
        </pc:spChg>
        <pc:spChg chg="add del mod">
          <ac:chgData name="Karolyn Feliciani" userId="4076af5d-4c02-40b8-bc9d-56f6c404e751" providerId="ADAL" clId="{17DCEE96-8183-41A3-AC88-298BF37BF527}" dt="2025-10-15T09:04:47.302" v="59" actId="26606"/>
          <ac:spMkLst>
            <pc:docMk/>
            <pc:sldMk cId="1129903388" sldId="341"/>
            <ac:spMk id="18" creationId="{EFE7DE39-C9B5-2A80-6438-D3B7883A1735}"/>
          </ac:spMkLst>
        </pc:spChg>
        <pc:spChg chg="add del mod">
          <ac:chgData name="Karolyn Feliciani" userId="4076af5d-4c02-40b8-bc9d-56f6c404e751" providerId="ADAL" clId="{17DCEE96-8183-41A3-AC88-298BF37BF527}" dt="2025-10-15T09:04:47.287" v="58" actId="26606"/>
          <ac:spMkLst>
            <pc:docMk/>
            <pc:sldMk cId="1129903388" sldId="341"/>
            <ac:spMk id="23" creationId="{BDDBC1A1-2E0F-40DE-114F-30566C7804A9}"/>
          </ac:spMkLst>
        </pc:spChg>
        <pc:spChg chg="add mod">
          <ac:chgData name="Karolyn Feliciani" userId="4076af5d-4c02-40b8-bc9d-56f6c404e751" providerId="ADAL" clId="{17DCEE96-8183-41A3-AC88-298BF37BF527}" dt="2025-10-15T09:04:47.302" v="59" actId="26606"/>
          <ac:spMkLst>
            <pc:docMk/>
            <pc:sldMk cId="1129903388" sldId="341"/>
            <ac:spMk id="25" creationId="{DF9C3581-A4E0-2E95-25B2-494A36FFC9F6}"/>
          </ac:spMkLst>
        </pc:spChg>
        <pc:picChg chg="add mod">
          <ac:chgData name="Karolyn Feliciani" userId="4076af5d-4c02-40b8-bc9d-56f6c404e751" providerId="ADAL" clId="{17DCEE96-8183-41A3-AC88-298BF37BF527}" dt="2025-10-15T09:04:47.302" v="59" actId="26606"/>
          <ac:picMkLst>
            <pc:docMk/>
            <pc:sldMk cId="1129903388" sldId="341"/>
            <ac:picMk id="3" creationId="{47F14E5F-F24D-567B-8B4A-7D6FF4EA1DD6}"/>
          </ac:picMkLst>
        </pc:picChg>
        <pc:picChg chg="add del">
          <ac:chgData name="Karolyn Feliciani" userId="4076af5d-4c02-40b8-bc9d-56f6c404e751" providerId="ADAL" clId="{17DCEE96-8183-41A3-AC88-298BF37BF527}" dt="2025-10-15T09:04:30.518" v="49" actId="26606"/>
          <ac:picMkLst>
            <pc:docMk/>
            <pc:sldMk cId="1129903388" sldId="341"/>
            <ac:picMk id="11" creationId="{430124F1-0365-C974-E147-2C5BE4D82FDE}"/>
          </ac:picMkLst>
        </pc:picChg>
        <pc:picChg chg="add del">
          <ac:chgData name="Karolyn Feliciani" userId="4076af5d-4c02-40b8-bc9d-56f6c404e751" providerId="ADAL" clId="{17DCEE96-8183-41A3-AC88-298BF37BF527}" dt="2025-10-15T09:04:36.867" v="54" actId="26606"/>
          <ac:picMkLst>
            <pc:docMk/>
            <pc:sldMk cId="1129903388" sldId="341"/>
            <ac:picMk id="16" creationId="{430124F1-0365-C974-E147-2C5BE4D82FDE}"/>
          </ac:picMkLst>
        </pc:picChg>
      </pc:sldChg>
      <pc:sldChg chg="addSp delSp modSp mod modMedia modClrScheme delAnim chgLayout">
        <pc:chgData name="Karolyn Feliciani" userId="4076af5d-4c02-40b8-bc9d-56f6c404e751" providerId="ADAL" clId="{17DCEE96-8183-41A3-AC88-298BF37BF527}" dt="2025-10-15T09:06:25.786" v="84" actId="20577"/>
        <pc:sldMkLst>
          <pc:docMk/>
          <pc:sldMk cId="3820985390" sldId="342"/>
        </pc:sldMkLst>
        <pc:spChg chg="mod">
          <ac:chgData name="Karolyn Feliciani" userId="4076af5d-4c02-40b8-bc9d-56f6c404e751" providerId="ADAL" clId="{17DCEE96-8183-41A3-AC88-298BF37BF527}" dt="2025-10-15T09:06:25.786" v="84" actId="20577"/>
          <ac:spMkLst>
            <pc:docMk/>
            <pc:sldMk cId="3820985390" sldId="342"/>
            <ac:spMk id="2" creationId="{FBA86B9E-AE43-6A51-B47C-A042A534E710}"/>
          </ac:spMkLst>
        </pc:spChg>
        <pc:spChg chg="add del mod">
          <ac:chgData name="Karolyn Feliciani" userId="4076af5d-4c02-40b8-bc9d-56f6c404e751" providerId="ADAL" clId="{17DCEE96-8183-41A3-AC88-298BF37BF527}" dt="2025-10-15T09:06:14.957" v="78" actId="26606"/>
          <ac:spMkLst>
            <pc:docMk/>
            <pc:sldMk cId="3820985390" sldId="342"/>
            <ac:spMk id="6" creationId="{B59A5634-872A-5FD8-AA62-6654B12B698E}"/>
          </ac:spMkLst>
        </pc:spChg>
        <pc:spChg chg="add del mod">
          <ac:chgData name="Karolyn Feliciani" userId="4076af5d-4c02-40b8-bc9d-56f6c404e751" providerId="ADAL" clId="{17DCEE96-8183-41A3-AC88-298BF37BF527}" dt="2025-10-15T09:05:23.898" v="65" actId="26606"/>
          <ac:spMkLst>
            <pc:docMk/>
            <pc:sldMk cId="3820985390" sldId="342"/>
            <ac:spMk id="7" creationId="{E019D7DF-5C28-80BD-D8DB-7771B4A2E4B5}"/>
          </ac:spMkLst>
        </pc:spChg>
        <pc:spChg chg="add del">
          <ac:chgData name="Karolyn Feliciani" userId="4076af5d-4c02-40b8-bc9d-56f6c404e751" providerId="ADAL" clId="{17DCEE96-8183-41A3-AC88-298BF37BF527}" dt="2025-10-15T09:05:29.875" v="67" actId="26606"/>
          <ac:spMkLst>
            <pc:docMk/>
            <pc:sldMk cId="3820985390" sldId="342"/>
            <ac:spMk id="9" creationId="{71000E16-3E86-B7FE-7316-ED401252D557}"/>
          </ac:spMkLst>
        </pc:spChg>
        <pc:spChg chg="add mod">
          <ac:chgData name="Karolyn Feliciani" userId="4076af5d-4c02-40b8-bc9d-56f6c404e751" providerId="ADAL" clId="{17DCEE96-8183-41A3-AC88-298BF37BF527}" dt="2025-10-15T09:06:14.957" v="78" actId="26606"/>
          <ac:spMkLst>
            <pc:docMk/>
            <pc:sldMk cId="3820985390" sldId="342"/>
            <ac:spMk id="11" creationId="{FEDCA0A8-9C0D-99CF-E318-8FD28C6F33A2}"/>
          </ac:spMkLst>
        </pc:spChg>
        <pc:picChg chg="add mod">
          <ac:chgData name="Karolyn Feliciani" userId="4076af5d-4c02-40b8-bc9d-56f6c404e751" providerId="ADAL" clId="{17DCEE96-8183-41A3-AC88-298BF37BF527}" dt="2025-10-15T09:06:14.957" v="78" actId="26606"/>
          <ac:picMkLst>
            <pc:docMk/>
            <pc:sldMk cId="3820985390" sldId="342"/>
            <ac:picMk id="3" creationId="{06E6D7B8-6BC4-8BAB-C081-922444734A43}"/>
          </ac:picMkLst>
        </pc:picChg>
        <pc:picChg chg="add del mod">
          <ac:chgData name="Karolyn Feliciani" userId="4076af5d-4c02-40b8-bc9d-56f6c404e751" providerId="ADAL" clId="{17DCEE96-8183-41A3-AC88-298BF37BF527}" dt="2025-10-15T09:05:48.193" v="69" actId="26606"/>
          <ac:picMkLst>
            <pc:docMk/>
            <pc:sldMk cId="3820985390" sldId="342"/>
            <ac:picMk id="4" creationId="{07AEE597-12F4-6A4C-68D2-5A8D1CE0B0A9}"/>
          </ac:picMkLst>
        </pc:picChg>
        <pc:picChg chg="add del mod">
          <ac:chgData name="Karolyn Feliciani" userId="4076af5d-4c02-40b8-bc9d-56f6c404e751" providerId="ADAL" clId="{17DCEE96-8183-41A3-AC88-298BF37BF527}" dt="2025-10-15T09:06:04.830" v="75" actId="26606"/>
          <ac:picMkLst>
            <pc:docMk/>
            <pc:sldMk cId="3820985390" sldId="342"/>
            <ac:picMk id="5" creationId="{4FAE0197-9AE7-1B55-CE76-AEF8FB691D0C}"/>
          </ac:picMkLst>
        </pc:picChg>
      </pc:sldChg>
      <pc:sldChg chg="modSp mod modClrScheme chgLayout">
        <pc:chgData name="Karolyn Feliciani" userId="4076af5d-4c02-40b8-bc9d-56f6c404e751" providerId="ADAL" clId="{17DCEE96-8183-41A3-AC88-298BF37BF527}" dt="2025-10-15T09:06:51.397" v="86" actId="20577"/>
        <pc:sldMkLst>
          <pc:docMk/>
          <pc:sldMk cId="2491449639" sldId="343"/>
        </pc:sldMkLst>
        <pc:spChg chg="mod">
          <ac:chgData name="Karolyn Feliciani" userId="4076af5d-4c02-40b8-bc9d-56f6c404e751" providerId="ADAL" clId="{17DCEE96-8183-41A3-AC88-298BF37BF527}" dt="2025-10-15T09:06:46.924" v="85" actId="26606"/>
          <ac:spMkLst>
            <pc:docMk/>
            <pc:sldMk cId="2491449639" sldId="343"/>
            <ac:spMk id="3" creationId="{0749221E-8CF4-6CE5-AFFB-81C900F41CA3}"/>
          </ac:spMkLst>
        </pc:spChg>
        <pc:spChg chg="mod">
          <ac:chgData name="Karolyn Feliciani" userId="4076af5d-4c02-40b8-bc9d-56f6c404e751" providerId="ADAL" clId="{17DCEE96-8183-41A3-AC88-298BF37BF527}" dt="2025-10-15T09:06:51.397" v="86" actId="20577"/>
          <ac:spMkLst>
            <pc:docMk/>
            <pc:sldMk cId="2491449639" sldId="343"/>
            <ac:spMk id="4" creationId="{317A4B8E-2844-077D-4339-BB670B3A3B6B}"/>
          </ac:spMkLst>
        </pc:spChg>
        <pc:picChg chg="mod ord">
          <ac:chgData name="Karolyn Feliciani" userId="4076af5d-4c02-40b8-bc9d-56f6c404e751" providerId="ADAL" clId="{17DCEE96-8183-41A3-AC88-298BF37BF527}" dt="2025-10-15T09:06:46.924" v="85" actId="26606"/>
          <ac:picMkLst>
            <pc:docMk/>
            <pc:sldMk cId="2491449639" sldId="343"/>
            <ac:picMk id="5" creationId="{47D5FCE1-AE47-B241-B88C-5BE6FB64592A}"/>
          </ac:picMkLst>
        </pc:picChg>
      </pc:sldChg>
      <pc:sldChg chg="modSp mod modClrScheme chgLayout">
        <pc:chgData name="Karolyn Feliciani" userId="4076af5d-4c02-40b8-bc9d-56f6c404e751" providerId="ADAL" clId="{17DCEE96-8183-41A3-AC88-298BF37BF527}" dt="2025-10-15T09:03:41.222" v="36" actId="20577"/>
        <pc:sldMkLst>
          <pc:docMk/>
          <pc:sldMk cId="3509022795" sldId="344"/>
        </pc:sldMkLst>
        <pc:spChg chg="mod">
          <ac:chgData name="Karolyn Feliciani" userId="4076af5d-4c02-40b8-bc9d-56f6c404e751" providerId="ADAL" clId="{17DCEE96-8183-41A3-AC88-298BF37BF527}" dt="2025-10-15T09:03:41.222" v="36" actId="20577"/>
          <ac:spMkLst>
            <pc:docMk/>
            <pc:sldMk cId="3509022795" sldId="344"/>
            <ac:spMk id="4" creationId="{C1D58E53-E052-2D61-D37A-54118F91B038}"/>
          </ac:spMkLst>
        </pc:spChg>
        <pc:picChg chg="mod ord">
          <ac:chgData name="Karolyn Feliciani" userId="4076af5d-4c02-40b8-bc9d-56f6c404e751" providerId="ADAL" clId="{17DCEE96-8183-41A3-AC88-298BF37BF527}" dt="2025-10-15T09:03:37.353" v="35" actId="26606"/>
          <ac:picMkLst>
            <pc:docMk/>
            <pc:sldMk cId="3509022795" sldId="344"/>
            <ac:picMk id="9" creationId="{D0513639-4165-2A4F-77F7-85DC4B5897E6}"/>
          </ac:picMkLst>
        </pc:picChg>
      </pc:sldChg>
      <pc:sldChg chg="modSp add mod">
        <pc:chgData name="Karolyn Feliciani" userId="4076af5d-4c02-40b8-bc9d-56f6c404e751" providerId="ADAL" clId="{17DCEE96-8183-41A3-AC88-298BF37BF527}" dt="2025-10-15T09:02:26.279" v="8" actId="20577"/>
        <pc:sldMkLst>
          <pc:docMk/>
          <pc:sldMk cId="1130971648" sldId="345"/>
        </pc:sldMkLst>
        <pc:spChg chg="mod">
          <ac:chgData name="Karolyn Feliciani" userId="4076af5d-4c02-40b8-bc9d-56f6c404e751" providerId="ADAL" clId="{17DCEE96-8183-41A3-AC88-298BF37BF527}" dt="2025-10-15T09:02:26.279" v="8" actId="20577"/>
          <ac:spMkLst>
            <pc:docMk/>
            <pc:sldMk cId="1130971648" sldId="345"/>
            <ac:spMk id="4" creationId="{8A3FCDC3-543C-8905-8EB4-3AC0E32FFFFF}"/>
          </ac:spMkLst>
        </pc:spChg>
      </pc:sldChg>
    </pc:docChg>
  </pc:docChgLst>
  <pc:docChgLst>
    <pc:chgData name="Lizzie Gauntlett" userId="1dc7c36a1b1a647d" providerId="LiveId" clId="{C1DC5315-D282-429F-B35A-871ABF7A65E8}"/>
    <pc:docChg chg="undo custSel addSld delSld modSld sldOrd">
      <pc:chgData name="Lizzie Gauntlett" userId="1dc7c36a1b1a647d" providerId="LiveId" clId="{C1DC5315-D282-429F-B35A-871ABF7A65E8}" dt="2025-10-01T08:23:27.491" v="2207" actId="47"/>
      <pc:docMkLst>
        <pc:docMk/>
      </pc:docMkLst>
      <pc:sldChg chg="modSp del mod ord">
        <pc:chgData name="Lizzie Gauntlett" userId="1dc7c36a1b1a647d" providerId="LiveId" clId="{C1DC5315-D282-429F-B35A-871ABF7A65E8}" dt="2025-10-01T08:23:26.198" v="2206" actId="47"/>
        <pc:sldMkLst>
          <pc:docMk/>
          <pc:sldMk cId="1537033953" sldId="262"/>
        </pc:sldMkLst>
      </pc:sldChg>
      <pc:sldChg chg="del">
        <pc:chgData name="Lizzie Gauntlett" userId="1dc7c36a1b1a647d" providerId="LiveId" clId="{C1DC5315-D282-429F-B35A-871ABF7A65E8}" dt="2025-09-30T10:31:36.185" v="1613" actId="47"/>
        <pc:sldMkLst>
          <pc:docMk/>
          <pc:sldMk cId="3981463505" sldId="280"/>
        </pc:sldMkLst>
      </pc:sldChg>
      <pc:sldChg chg="del">
        <pc:chgData name="Lizzie Gauntlett" userId="1dc7c36a1b1a647d" providerId="LiveId" clId="{C1DC5315-D282-429F-B35A-871ABF7A65E8}" dt="2025-09-30T10:34:42.862" v="1788" actId="47"/>
        <pc:sldMkLst>
          <pc:docMk/>
          <pc:sldMk cId="800408383" sldId="289"/>
        </pc:sldMkLst>
      </pc:sldChg>
      <pc:sldChg chg="modSp add del mod ord">
        <pc:chgData name="Lizzie Gauntlett" userId="1dc7c36a1b1a647d" providerId="LiveId" clId="{C1DC5315-D282-429F-B35A-871ABF7A65E8}" dt="2025-10-01T08:23:24.801" v="2204" actId="47"/>
        <pc:sldMkLst>
          <pc:docMk/>
          <pc:sldMk cId="1677304970" sldId="298"/>
        </pc:sldMkLst>
      </pc:sldChg>
      <pc:sldChg chg="addSp delSp modSp del mod">
        <pc:chgData name="Lizzie Gauntlett" userId="1dc7c36a1b1a647d" providerId="LiveId" clId="{C1DC5315-D282-429F-B35A-871ABF7A65E8}" dt="2025-10-01T08:23:27.491" v="2207" actId="47"/>
        <pc:sldMkLst>
          <pc:docMk/>
          <pc:sldMk cId="2771976208" sldId="307"/>
        </pc:sldMkLst>
      </pc:sldChg>
      <pc:sldChg chg="addSp delSp modSp del mod">
        <pc:chgData name="Lizzie Gauntlett" userId="1dc7c36a1b1a647d" providerId="LiveId" clId="{C1DC5315-D282-429F-B35A-871ABF7A65E8}" dt="2025-10-01T08:23:23.042" v="2201" actId="47"/>
        <pc:sldMkLst>
          <pc:docMk/>
          <pc:sldMk cId="1800512821" sldId="318"/>
        </pc:sldMkLst>
      </pc:sldChg>
      <pc:sldChg chg="del">
        <pc:chgData name="Lizzie Gauntlett" userId="1dc7c36a1b1a647d" providerId="LiveId" clId="{C1DC5315-D282-429F-B35A-871ABF7A65E8}" dt="2025-09-30T10:31:37.355" v="1614" actId="47"/>
        <pc:sldMkLst>
          <pc:docMk/>
          <pc:sldMk cId="3028459615" sldId="319"/>
        </pc:sldMkLst>
      </pc:sldChg>
      <pc:sldChg chg="modSp del mod">
        <pc:chgData name="Lizzie Gauntlett" userId="1dc7c36a1b1a647d" providerId="LiveId" clId="{C1DC5315-D282-429F-B35A-871ABF7A65E8}" dt="2025-10-01T08:23:25.344" v="2205" actId="47"/>
        <pc:sldMkLst>
          <pc:docMk/>
          <pc:sldMk cId="2489020089" sldId="322"/>
        </pc:sldMkLst>
      </pc:sldChg>
      <pc:sldChg chg="modSp del mod ord">
        <pc:chgData name="Lizzie Gauntlett" userId="1dc7c36a1b1a647d" providerId="LiveId" clId="{C1DC5315-D282-429F-B35A-871ABF7A65E8}" dt="2025-10-01T08:23:24.030" v="2203" actId="47"/>
        <pc:sldMkLst>
          <pc:docMk/>
          <pc:sldMk cId="1198625482" sldId="333"/>
        </pc:sldMkLst>
      </pc:sldChg>
      <pc:sldChg chg="add del">
        <pc:chgData name="Lizzie Gauntlett" userId="1dc7c36a1b1a647d" providerId="LiveId" clId="{C1DC5315-D282-429F-B35A-871ABF7A65E8}" dt="2025-10-01T07:39:37.596" v="1990"/>
        <pc:sldMkLst>
          <pc:docMk/>
          <pc:sldMk cId="3061927069" sldId="336"/>
        </pc:sldMkLst>
      </pc:sldChg>
      <pc:sldChg chg="del">
        <pc:chgData name="Lizzie Gauntlett" userId="1dc7c36a1b1a647d" providerId="LiveId" clId="{C1DC5315-D282-429F-B35A-871ABF7A65E8}" dt="2025-09-30T10:31:35.448" v="1612" actId="47"/>
        <pc:sldMkLst>
          <pc:docMk/>
          <pc:sldMk cId="3570437207" sldId="337"/>
        </pc:sldMkLst>
      </pc:sldChg>
      <pc:sldChg chg="modSp mod">
        <pc:chgData name="Lizzie Gauntlett" userId="1dc7c36a1b1a647d" providerId="LiveId" clId="{C1DC5315-D282-429F-B35A-871ABF7A65E8}" dt="2025-10-01T08:13:28.996" v="2076" actId="113"/>
        <pc:sldMkLst>
          <pc:docMk/>
          <pc:sldMk cId="2185037172" sldId="338"/>
        </pc:sldMkLst>
      </pc:sldChg>
      <pc:sldChg chg="modSp add del mod">
        <pc:chgData name="Lizzie Gauntlett" userId="1dc7c36a1b1a647d" providerId="LiveId" clId="{C1DC5315-D282-429F-B35A-871ABF7A65E8}" dt="2025-10-01T08:23:23.627" v="2202" actId="47"/>
        <pc:sldMkLst>
          <pc:docMk/>
          <pc:sldMk cId="1895461148" sldId="339"/>
        </pc:sldMkLst>
      </pc:sldChg>
      <pc:sldChg chg="add">
        <pc:chgData name="Lizzie Gauntlett" userId="1dc7c36a1b1a647d" providerId="LiveId" clId="{C1DC5315-D282-429F-B35A-871ABF7A65E8}" dt="2025-10-01T07:39:50.677" v="1991"/>
        <pc:sldMkLst>
          <pc:docMk/>
          <pc:sldMk cId="3741812507" sldId="340"/>
        </pc:sldMkLst>
      </pc:sldChg>
      <pc:sldChg chg="add">
        <pc:chgData name="Lizzie Gauntlett" userId="1dc7c36a1b1a647d" providerId="LiveId" clId="{C1DC5315-D282-429F-B35A-871ABF7A65E8}" dt="2025-10-01T07:40:01.452" v="1992"/>
        <pc:sldMkLst>
          <pc:docMk/>
          <pc:sldMk cId="1129903388" sldId="341"/>
        </pc:sldMkLst>
      </pc:sldChg>
      <pc:sldChg chg="add">
        <pc:chgData name="Lizzie Gauntlett" userId="1dc7c36a1b1a647d" providerId="LiveId" clId="{C1DC5315-D282-429F-B35A-871ABF7A65E8}" dt="2025-10-01T07:40:14.486" v="1993"/>
        <pc:sldMkLst>
          <pc:docMk/>
          <pc:sldMk cId="3820985390" sldId="342"/>
        </pc:sldMkLst>
      </pc:sldChg>
      <pc:sldChg chg="add">
        <pc:chgData name="Lizzie Gauntlett" userId="1dc7c36a1b1a647d" providerId="LiveId" clId="{C1DC5315-D282-429F-B35A-871ABF7A65E8}" dt="2025-10-01T07:40:27.076" v="1994"/>
        <pc:sldMkLst>
          <pc:docMk/>
          <pc:sldMk cId="2491449639" sldId="343"/>
        </pc:sldMkLst>
      </pc:sldChg>
      <pc:sldChg chg="modSp add mod">
        <pc:chgData name="Lizzie Gauntlett" userId="1dc7c36a1b1a647d" providerId="LiveId" clId="{C1DC5315-D282-429F-B35A-871ABF7A65E8}" dt="2025-10-01T08:16:16.205" v="2200" actId="20577"/>
        <pc:sldMkLst>
          <pc:docMk/>
          <pc:sldMk cId="3509022795" sldId="344"/>
        </pc:sldMkLst>
        <pc:spChg chg="mod">
          <ac:chgData name="Lizzie Gauntlett" userId="1dc7c36a1b1a647d" providerId="LiveId" clId="{C1DC5315-D282-429F-B35A-871ABF7A65E8}" dt="2025-10-01T08:16:16.205" v="2200" actId="20577"/>
          <ac:spMkLst>
            <pc:docMk/>
            <pc:sldMk cId="3509022795" sldId="344"/>
            <ac:spMk id="4" creationId="{C1D58E53-E052-2D61-D37A-54118F91B03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15/10/2025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15/10/2025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4562947"/>
            <a:ext cx="11117656" cy="2209045"/>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dirty="0"/>
              <a:t>Lesson Objectives:</a:t>
            </a:r>
          </a:p>
          <a:p>
            <a:r>
              <a:rPr lang="en-GB" dirty="0"/>
              <a:t>Explain the role of forgetting in the MSM</a:t>
            </a:r>
          </a:p>
          <a:p>
            <a:r>
              <a:rPr lang="en-GB" dirty="0"/>
              <a:t>Describe three types of forgetting (decay, displacement and access problems)</a:t>
            </a:r>
          </a:p>
          <a:p>
            <a:r>
              <a:rPr lang="en-GB" dirty="0"/>
              <a:t>Apply knowledge of forgetting to novel scenarios</a:t>
            </a:r>
          </a:p>
          <a:p>
            <a:pPr marL="0" indent="0" algn="ctr">
              <a:buNone/>
            </a:pPr>
            <a:endParaRPr lang="en-GB" dirty="0"/>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dirty="0"/>
              <a:t>Think, pair, share: Why do we forget information? Discuss, using what you know about the multistore model and serial position effect?</a:t>
            </a:r>
          </a:p>
        </p:txBody>
      </p:sp>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270" r="1" b="26788"/>
          <a:stretch>
            <a:fillRect/>
          </a:stretch>
        </p:blipFill>
        <p:spPr>
          <a:xfrm>
            <a:off x="180000" y="1836000"/>
            <a:ext cx="11623040" cy="4650589"/>
          </a:xfrm>
          <a:noFill/>
        </p:spPr>
      </p:pic>
    </p:spTree>
    <p:extLst>
      <p:ext uri="{BB962C8B-B14F-4D97-AF65-F5344CB8AC3E}">
        <p14:creationId xmlns:p14="http://schemas.microsoft.com/office/powerpoint/2010/main" val="306192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79B7-7844-A143-9B29-1C3016D34133}"/>
              </a:ext>
            </a:extLst>
          </p:cNvPr>
          <p:cNvSpPr>
            <a:spLocks noGrp="1"/>
          </p:cNvSpPr>
          <p:nvPr>
            <p:ph type="title"/>
          </p:nvPr>
        </p:nvSpPr>
        <p:spPr>
          <a:xfrm>
            <a:off x="180001" y="1008000"/>
            <a:ext cx="11627999" cy="720000"/>
          </a:xfrm>
        </p:spPr>
        <p:txBody>
          <a:bodyPr anchor="ctr">
            <a:normAutofit/>
          </a:bodyPr>
          <a:lstStyle/>
          <a:p>
            <a:r>
              <a:rPr lang="en-US" dirty="0"/>
              <a:t>Forgetting and the multistore model</a:t>
            </a:r>
          </a:p>
        </p:txBody>
      </p:sp>
      <p:graphicFrame>
        <p:nvGraphicFramePr>
          <p:cNvPr id="7" name="Content Placeholder 6">
            <a:extLst>
              <a:ext uri="{FF2B5EF4-FFF2-40B4-BE49-F238E27FC236}">
                <a16:creationId xmlns:a16="http://schemas.microsoft.com/office/drawing/2014/main" id="{FA28F6FF-4C6B-B748-AC6D-6C29F3B95A10}"/>
              </a:ext>
            </a:extLst>
          </p:cNvPr>
          <p:cNvGraphicFramePr>
            <a:graphicFrameLocks noGrp="1"/>
          </p:cNvGraphicFramePr>
          <p:nvPr>
            <p:ph type="chart" sz="quarter" idx="10"/>
            <p:extLst>
              <p:ext uri="{D42A27DB-BD31-4B8C-83A1-F6EECF244321}">
                <p14:modId xmlns:p14="http://schemas.microsoft.com/office/powerpoint/2010/main" val="34348610"/>
              </p:ext>
            </p:extLst>
          </p:nvPr>
        </p:nvGraphicFramePr>
        <p:xfrm>
          <a:off x="1018959" y="1836000"/>
          <a:ext cx="9940211" cy="4669576"/>
        </p:xfrm>
        <a:graphic>
          <a:graphicData uri="http://schemas.openxmlformats.org/drawingml/2006/table">
            <a:tbl>
              <a:tblPr firstRow="1" bandRow="1">
                <a:tableStyleId>{5C22544A-7EE6-4342-B048-85BDC9FD1C3A}</a:tableStyleId>
              </a:tblPr>
              <a:tblGrid>
                <a:gridCol w="4240510">
                  <a:extLst>
                    <a:ext uri="{9D8B030D-6E8A-4147-A177-3AD203B41FA5}">
                      <a16:colId xmlns:a16="http://schemas.microsoft.com/office/drawing/2014/main" val="3894190873"/>
                    </a:ext>
                  </a:extLst>
                </a:gridCol>
                <a:gridCol w="5699701">
                  <a:extLst>
                    <a:ext uri="{9D8B030D-6E8A-4147-A177-3AD203B41FA5}">
                      <a16:colId xmlns:a16="http://schemas.microsoft.com/office/drawing/2014/main" val="3551816449"/>
                    </a:ext>
                  </a:extLst>
                </a:gridCol>
              </a:tblGrid>
              <a:tr h="445434">
                <a:tc>
                  <a:txBody>
                    <a:bodyPr/>
                    <a:lstStyle/>
                    <a:p>
                      <a:r>
                        <a:rPr lang="en-GB" sz="2100">
                          <a:solidFill>
                            <a:srgbClr val="CC58B0"/>
                          </a:solidFill>
                          <a:latin typeface="+mn-lt"/>
                        </a:rPr>
                        <a:t>Memory store</a:t>
                      </a:r>
                    </a:p>
                  </a:txBody>
                  <a:tcPr marL="87892" marR="87892" marT="43946" marB="43946">
                    <a:solidFill>
                      <a:schemeClr val="bg1"/>
                    </a:solidFill>
                  </a:tcPr>
                </a:tc>
                <a:tc>
                  <a:txBody>
                    <a:bodyPr/>
                    <a:lstStyle/>
                    <a:p>
                      <a:r>
                        <a:rPr lang="en-GB" sz="2100" b="1" i="0" kern="1200">
                          <a:solidFill>
                            <a:srgbClr val="CC58B0"/>
                          </a:solidFill>
                          <a:effectLst/>
                          <a:latin typeface="+mn-lt"/>
                          <a:ea typeface="+mn-ea"/>
                          <a:cs typeface="Arial" panose="020B0604020202020204" pitchFamily="34" charset="0"/>
                        </a:rPr>
                        <a:t>Type of forgetting</a:t>
                      </a:r>
                      <a:endParaRPr lang="en-GB" sz="2100" b="1">
                        <a:solidFill>
                          <a:srgbClr val="CC58B0"/>
                        </a:solidFill>
                        <a:latin typeface="+mn-lt"/>
                      </a:endParaRPr>
                    </a:p>
                  </a:txBody>
                  <a:tcPr marL="87892" marR="87892" marT="43946" marB="43946">
                    <a:solidFill>
                      <a:schemeClr val="bg1"/>
                    </a:solidFill>
                  </a:tcPr>
                </a:tc>
                <a:extLst>
                  <a:ext uri="{0D108BD9-81ED-4DB2-BD59-A6C34878D82A}">
                    <a16:rowId xmlns:a16="http://schemas.microsoft.com/office/drawing/2014/main" val="1453184177"/>
                  </a:ext>
                </a:extLst>
              </a:tr>
              <a:tr h="1087176">
                <a:tc>
                  <a:txBody>
                    <a:bodyPr/>
                    <a:lstStyle/>
                    <a:p>
                      <a:r>
                        <a:rPr lang="en-GB" sz="2100" b="0" i="0" kern="1200">
                          <a:solidFill>
                            <a:schemeClr val="accent1">
                              <a:lumMod val="10000"/>
                            </a:schemeClr>
                          </a:solidFill>
                          <a:effectLst/>
                          <a:latin typeface="Arial" panose="020B0604020202020204" pitchFamily="34" charset="0"/>
                          <a:ea typeface="+mn-ea"/>
                          <a:cs typeface="Arial" panose="020B0604020202020204" pitchFamily="34" charset="0"/>
                        </a:rPr>
                        <a:t>Sensory register</a:t>
                      </a:r>
                      <a:endParaRPr lang="en-GB" sz="2100">
                        <a:solidFill>
                          <a:schemeClr val="accent1">
                            <a:lumMod val="10000"/>
                          </a:schemeClr>
                        </a:solidFill>
                        <a:latin typeface="Arial" panose="020B0604020202020204" pitchFamily="34" charset="0"/>
                        <a:cs typeface="Arial" panose="020B0604020202020204" pitchFamily="34" charset="0"/>
                      </a:endParaRPr>
                    </a:p>
                  </a:txBody>
                  <a:tcPr marL="87892" marR="87892" marT="43946" marB="43946">
                    <a:solidFill>
                      <a:srgbClr val="EEEE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i="0" kern="1200" dirty="0">
                          <a:solidFill>
                            <a:schemeClr val="accent1">
                              <a:lumMod val="10000"/>
                            </a:schemeClr>
                          </a:solidFill>
                          <a:effectLst/>
                          <a:latin typeface="Arial" panose="020B0604020202020204" pitchFamily="34" charset="0"/>
                          <a:ea typeface="+mn-ea"/>
                          <a:cs typeface="Arial" panose="020B0604020202020204" pitchFamily="34" charset="0"/>
                        </a:rPr>
                        <a:t>Decay: forgetting that occurs because of lack of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100" dirty="0">
                        <a:solidFill>
                          <a:schemeClr val="accent1">
                            <a:lumMod val="10000"/>
                          </a:schemeClr>
                        </a:solidFill>
                        <a:latin typeface="Arial" panose="020B0604020202020204" pitchFamily="34" charset="0"/>
                        <a:cs typeface="Arial" panose="020B0604020202020204" pitchFamily="34" charset="0"/>
                      </a:endParaRPr>
                    </a:p>
                  </a:txBody>
                  <a:tcPr marL="87892" marR="87892" marT="43946" marB="43946">
                    <a:solidFill>
                      <a:srgbClr val="EEEEF5"/>
                    </a:solidFill>
                  </a:tcPr>
                </a:tc>
                <a:extLst>
                  <a:ext uri="{0D108BD9-81ED-4DB2-BD59-A6C34878D82A}">
                    <a16:rowId xmlns:a16="http://schemas.microsoft.com/office/drawing/2014/main" val="2536536791"/>
                  </a:ext>
                </a:extLst>
              </a:tr>
              <a:tr h="2049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i="0" kern="1200">
                          <a:solidFill>
                            <a:schemeClr val="accent1">
                              <a:lumMod val="10000"/>
                            </a:schemeClr>
                          </a:solidFill>
                          <a:effectLst/>
                          <a:latin typeface="Arial" panose="020B0604020202020204" pitchFamily="34" charset="0"/>
                          <a:ea typeface="+mn-ea"/>
                          <a:cs typeface="Arial" panose="020B0604020202020204" pitchFamily="34" charset="0"/>
                        </a:rPr>
                        <a:t>Short-term memory</a:t>
                      </a:r>
                      <a:endParaRPr lang="en-GB" sz="2100">
                        <a:solidFill>
                          <a:schemeClr val="accent1">
                            <a:lumMod val="10000"/>
                          </a:schemeClr>
                        </a:solidFill>
                        <a:latin typeface="Arial" panose="020B0604020202020204" pitchFamily="34" charset="0"/>
                        <a:cs typeface="Arial" panose="020B0604020202020204" pitchFamily="34" charset="0"/>
                      </a:endParaRPr>
                    </a:p>
                    <a:p>
                      <a:endParaRPr lang="en-GB" sz="2100">
                        <a:solidFill>
                          <a:schemeClr val="accent1">
                            <a:lumMod val="10000"/>
                          </a:schemeClr>
                        </a:solidFill>
                      </a:endParaRPr>
                    </a:p>
                  </a:txBody>
                  <a:tcPr marL="87892" marR="87892" marT="43946" marB="43946">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i="0" kern="1200" dirty="0">
                          <a:solidFill>
                            <a:schemeClr val="accent1">
                              <a:lumMod val="10000"/>
                            </a:schemeClr>
                          </a:solidFill>
                          <a:effectLst/>
                          <a:latin typeface="Arial" panose="020B0604020202020204" pitchFamily="34" charset="0"/>
                          <a:ea typeface="+mn-ea"/>
                          <a:cs typeface="Arial" panose="020B0604020202020204" pitchFamily="34" charset="0"/>
                        </a:rPr>
                        <a:t>Decay: forgetting that occurs because of lack of rehearsal.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100" b="0" i="0" kern="1200" dirty="0">
                        <a:solidFill>
                          <a:schemeClr val="accent1">
                            <a:lumMod val="10000"/>
                          </a:schemeClr>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i="0" kern="1200" dirty="0">
                          <a:solidFill>
                            <a:schemeClr val="accent1">
                              <a:lumMod val="10000"/>
                            </a:schemeClr>
                          </a:solidFill>
                          <a:effectLst/>
                          <a:latin typeface="Arial" panose="020B0604020202020204" pitchFamily="34" charset="0"/>
                          <a:ea typeface="+mn-ea"/>
                          <a:cs typeface="Arial" panose="020B0604020202020204" pitchFamily="34" charset="0"/>
                        </a:rPr>
                        <a:t>Displacement: forgetting information stored in STM due to the input of new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100" dirty="0">
                        <a:solidFill>
                          <a:schemeClr val="accent1">
                            <a:lumMod val="10000"/>
                          </a:schemeClr>
                        </a:solidFill>
                        <a:latin typeface="Arial" panose="020B0604020202020204" pitchFamily="34" charset="0"/>
                        <a:cs typeface="Arial" panose="020B0604020202020204" pitchFamily="34" charset="0"/>
                      </a:endParaRPr>
                    </a:p>
                  </a:txBody>
                  <a:tcPr marL="87892" marR="87892" marT="43946" marB="43946">
                    <a:solidFill>
                      <a:schemeClr val="bg1"/>
                    </a:solidFill>
                  </a:tcPr>
                </a:tc>
                <a:extLst>
                  <a:ext uri="{0D108BD9-81ED-4DB2-BD59-A6C34878D82A}">
                    <a16:rowId xmlns:a16="http://schemas.microsoft.com/office/drawing/2014/main" val="2912046859"/>
                  </a:ext>
                </a:extLst>
              </a:tr>
              <a:tr h="1087176">
                <a:tc>
                  <a:txBody>
                    <a:bodyPr/>
                    <a:lstStyle/>
                    <a:p>
                      <a:r>
                        <a:rPr lang="en-GB" sz="2100">
                          <a:solidFill>
                            <a:schemeClr val="accent1">
                              <a:lumMod val="10000"/>
                            </a:schemeClr>
                          </a:solidFill>
                        </a:rPr>
                        <a:t>Long-term memory</a:t>
                      </a:r>
                    </a:p>
                  </a:txBody>
                  <a:tcPr marL="87892" marR="87892" marT="43946" marB="43946">
                    <a:solidFill>
                      <a:srgbClr val="EEEE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i="0" kern="1200" dirty="0">
                          <a:solidFill>
                            <a:schemeClr val="accent1">
                              <a:lumMod val="10000"/>
                            </a:schemeClr>
                          </a:solidFill>
                          <a:effectLst/>
                          <a:latin typeface="Arial" panose="020B0604020202020204" pitchFamily="34" charset="0"/>
                          <a:ea typeface="+mn-ea"/>
                          <a:cs typeface="Arial" panose="020B0604020202020204" pitchFamily="34" charset="0"/>
                        </a:rPr>
                        <a:t>Access problems: unable to retrieve information stored in LTM (due to illness, trauma, or lack of use).</a:t>
                      </a:r>
                      <a:endParaRPr lang="en-GB" sz="2100" dirty="0">
                        <a:solidFill>
                          <a:schemeClr val="accent1">
                            <a:lumMod val="10000"/>
                          </a:schemeClr>
                        </a:solidFill>
                        <a:latin typeface="Arial" panose="020B0604020202020204" pitchFamily="34" charset="0"/>
                        <a:cs typeface="Arial" panose="020B0604020202020204" pitchFamily="34" charset="0"/>
                      </a:endParaRPr>
                    </a:p>
                  </a:txBody>
                  <a:tcPr marL="87892" marR="87892" marT="43946" marB="43946">
                    <a:solidFill>
                      <a:srgbClr val="EEEEF4"/>
                    </a:solidFill>
                  </a:tcPr>
                </a:tc>
                <a:extLst>
                  <a:ext uri="{0D108BD9-81ED-4DB2-BD59-A6C34878D82A}">
                    <a16:rowId xmlns:a16="http://schemas.microsoft.com/office/drawing/2014/main" val="2234866237"/>
                  </a:ext>
                </a:extLst>
              </a:tr>
            </a:tbl>
          </a:graphicData>
        </a:graphic>
      </p:graphicFrame>
    </p:spTree>
    <p:extLst>
      <p:ext uri="{BB962C8B-B14F-4D97-AF65-F5344CB8AC3E}">
        <p14:creationId xmlns:p14="http://schemas.microsoft.com/office/powerpoint/2010/main" val="374181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91E32-FEDA-B1D2-3515-734DF2F9E8D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D58E53-E052-2D61-D37A-54118F91B038}"/>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dirty="0"/>
              <a:t>Individual task: Create a diagram to show where and how the three types of forgetting occur in the multistore model.</a:t>
            </a:r>
          </a:p>
        </p:txBody>
      </p:sp>
      <p:pic>
        <p:nvPicPr>
          <p:cNvPr id="9" name="Picture Placeholder 5" descr="A group of kids sitting at desks&#10;&#10;Description automatically generated">
            <a:extLst>
              <a:ext uri="{FF2B5EF4-FFF2-40B4-BE49-F238E27FC236}">
                <a16:creationId xmlns:a16="http://schemas.microsoft.com/office/drawing/2014/main" id="{D0513639-4165-2A4F-77F7-85DC4B5897E6}"/>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3509022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DF9C3581-A4E0-2E95-25B2-494A36FFC9F6}"/>
              </a:ext>
            </a:extLst>
          </p:cNvPr>
          <p:cNvSpPr>
            <a:spLocks noGrp="1"/>
          </p:cNvSpPr>
          <p:nvPr>
            <p:ph type="title"/>
          </p:nvPr>
        </p:nvSpPr>
        <p:spPr>
          <a:xfrm>
            <a:off x="180001" y="1008000"/>
            <a:ext cx="11699999" cy="720000"/>
          </a:xfrm>
        </p:spPr>
        <p:txBody>
          <a:bodyPr/>
          <a:lstStyle/>
          <a:p>
            <a:endParaRPr lang="en-US"/>
          </a:p>
        </p:txBody>
      </p:sp>
      <p:sp>
        <p:nvSpPr>
          <p:cNvPr id="2" name="Text Placeholder 1">
            <a:extLst>
              <a:ext uri="{FF2B5EF4-FFF2-40B4-BE49-F238E27FC236}">
                <a16:creationId xmlns:a16="http://schemas.microsoft.com/office/drawing/2014/main" id="{5E12151D-E29A-FDF0-294D-5091731AA87F}"/>
              </a:ext>
            </a:extLst>
          </p:cNvPr>
          <p:cNvSpPr>
            <a:spLocks noGrp="1"/>
          </p:cNvSpPr>
          <p:nvPr>
            <p:ph sz="half" idx="1"/>
          </p:nvPr>
        </p:nvSpPr>
        <p:spPr>
          <a:xfrm>
            <a:off x="180000" y="1836000"/>
            <a:ext cx="5760000" cy="4320000"/>
          </a:xfrm>
        </p:spPr>
        <p:txBody>
          <a:bodyPr>
            <a:normAutofit/>
          </a:bodyPr>
          <a:lstStyle/>
          <a:p>
            <a:pPr marL="0" indent="0">
              <a:buNone/>
            </a:pPr>
            <a:r>
              <a:rPr lang="en-US" sz="2200" dirty="0"/>
              <a:t>‘Sofia learns a new locker code by repeating it a few times. She does not use the code for several weeks during the school holidays. When she tries to recall the code, she cannot remember any of the digits.’</a:t>
            </a:r>
          </a:p>
          <a:p>
            <a:pPr marL="0" indent="0">
              <a:buNone/>
            </a:pPr>
            <a:endParaRPr lang="en-US" sz="2200" b="1" dirty="0"/>
          </a:p>
          <a:p>
            <a:pPr marL="0" indent="0">
              <a:buNone/>
            </a:pPr>
            <a:r>
              <a:rPr lang="en-US" sz="2200" b="1" dirty="0"/>
              <a:t>Questions:</a:t>
            </a:r>
            <a:endParaRPr lang="en-US" sz="2200" dirty="0"/>
          </a:p>
          <a:p>
            <a:pPr marL="742950" indent="-742950">
              <a:buFont typeface="+mj-lt"/>
              <a:buAutoNum type="arabicPeriod"/>
            </a:pPr>
            <a:r>
              <a:rPr lang="en-US" sz="2200" dirty="0"/>
              <a:t>Which type of forgetting has occurred?</a:t>
            </a:r>
          </a:p>
          <a:p>
            <a:pPr marL="742950" indent="-742950">
              <a:buFont typeface="+mj-lt"/>
              <a:buAutoNum type="arabicPeriod"/>
            </a:pPr>
            <a:r>
              <a:rPr lang="en-US" sz="2200" dirty="0"/>
              <a:t>Why did Sofia forget the code over time?</a:t>
            </a:r>
          </a:p>
          <a:p>
            <a:endParaRPr lang="en-GB" sz="2200" dirty="0"/>
          </a:p>
          <a:p>
            <a:endParaRPr lang="en-GB" sz="2200" dirty="0"/>
          </a:p>
        </p:txBody>
      </p:sp>
      <p:pic>
        <p:nvPicPr>
          <p:cNvPr id="3" name="Picture 2">
            <a:extLst>
              <a:ext uri="{FF2B5EF4-FFF2-40B4-BE49-F238E27FC236}">
                <a16:creationId xmlns:a16="http://schemas.microsoft.com/office/drawing/2014/main" id="{47F14E5F-F24D-567B-8B4A-7D6FF4EA1DD6}"/>
              </a:ext>
            </a:extLst>
          </p:cNvPr>
          <p:cNvPicPr>
            <a:picLocks noChangeAspect="1"/>
          </p:cNvPicPr>
          <p:nvPr/>
        </p:nvPicPr>
        <p:blipFill>
          <a:blip r:embed="rId2"/>
          <a:srcRect l="19674" r="26993"/>
          <a:stretch>
            <a:fillRect/>
          </a:stretch>
        </p:blipFill>
        <p:spPr>
          <a:xfrm>
            <a:off x="6120000" y="1836000"/>
            <a:ext cx="5760000" cy="4320000"/>
          </a:xfrm>
          <a:prstGeom prst="rect">
            <a:avLst/>
          </a:prstGeom>
          <a:noFill/>
        </p:spPr>
      </p:pic>
    </p:spTree>
    <p:extLst>
      <p:ext uri="{BB962C8B-B14F-4D97-AF65-F5344CB8AC3E}">
        <p14:creationId xmlns:p14="http://schemas.microsoft.com/office/powerpoint/2010/main" val="112990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4F38-536A-D9C4-E5D1-DC1B2AF1D52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EDCA0A8-9C0D-99CF-E318-8FD28C6F33A2}"/>
              </a:ext>
            </a:extLst>
          </p:cNvPr>
          <p:cNvSpPr>
            <a:spLocks noGrp="1"/>
          </p:cNvSpPr>
          <p:nvPr>
            <p:ph type="title"/>
          </p:nvPr>
        </p:nvSpPr>
        <p:spPr>
          <a:xfrm>
            <a:off x="180001" y="1008000"/>
            <a:ext cx="11699999" cy="720000"/>
          </a:xfrm>
        </p:spPr>
        <p:txBody>
          <a:bodyPr/>
          <a:lstStyle/>
          <a:p>
            <a:endParaRPr lang="en-US"/>
          </a:p>
        </p:txBody>
      </p:sp>
      <p:sp>
        <p:nvSpPr>
          <p:cNvPr id="2" name="Text Placeholder 1">
            <a:extLst>
              <a:ext uri="{FF2B5EF4-FFF2-40B4-BE49-F238E27FC236}">
                <a16:creationId xmlns:a16="http://schemas.microsoft.com/office/drawing/2014/main" id="{FBA86B9E-AE43-6A51-B47C-A042A534E710}"/>
              </a:ext>
            </a:extLst>
          </p:cNvPr>
          <p:cNvSpPr>
            <a:spLocks noGrp="1"/>
          </p:cNvSpPr>
          <p:nvPr>
            <p:ph sz="half" idx="1"/>
          </p:nvPr>
        </p:nvSpPr>
        <p:spPr>
          <a:xfrm>
            <a:off x="180000" y="1836000"/>
            <a:ext cx="5760000" cy="4320000"/>
          </a:xfrm>
        </p:spPr>
        <p:txBody>
          <a:bodyPr>
            <a:normAutofit/>
          </a:bodyPr>
          <a:lstStyle/>
          <a:p>
            <a:pPr marL="0" indent="0">
              <a:buNone/>
            </a:pPr>
            <a:r>
              <a:rPr lang="en-US" sz="2200" dirty="0"/>
              <a:t>Liam is asked to remember a shopping list of 12 items by his father. At the shop, he recalls the first few items (coffee, bread, apples) and the last few items (juice, cheese, bananas) but cannot recall the items in the middle of the list.</a:t>
            </a:r>
          </a:p>
          <a:p>
            <a:pPr marL="0" indent="0">
              <a:buNone/>
            </a:pPr>
            <a:endParaRPr lang="en-US" sz="2200" dirty="0"/>
          </a:p>
          <a:p>
            <a:pPr marL="0" indent="0">
              <a:buNone/>
            </a:pPr>
            <a:r>
              <a:rPr lang="en-US" sz="2200" b="1" dirty="0"/>
              <a:t>Questions:</a:t>
            </a:r>
            <a:endParaRPr lang="en-US" sz="2200" dirty="0"/>
          </a:p>
          <a:p>
            <a:pPr marL="742950" indent="-742950">
              <a:buFont typeface="+mj-lt"/>
              <a:buAutoNum type="arabicPeriod"/>
            </a:pPr>
            <a:r>
              <a:rPr lang="en-US" sz="2200" dirty="0"/>
              <a:t>What memory phenomenon does Liam’s recall illustrate?</a:t>
            </a:r>
          </a:p>
          <a:p>
            <a:pPr marL="742950" indent="-742950">
              <a:buFont typeface="+mj-lt"/>
              <a:buAutoNum type="arabicPeriod"/>
            </a:pPr>
            <a:r>
              <a:rPr lang="en-US" sz="2200" dirty="0"/>
              <a:t>Explain why Liam remembered the first and last items best.</a:t>
            </a:r>
          </a:p>
          <a:p>
            <a:endParaRPr lang="en-GB" sz="2200" dirty="0"/>
          </a:p>
          <a:p>
            <a:endParaRPr lang="en-GB" sz="2200" dirty="0"/>
          </a:p>
        </p:txBody>
      </p:sp>
      <p:pic>
        <p:nvPicPr>
          <p:cNvPr id="3" name="Picture 2">
            <a:extLst>
              <a:ext uri="{FF2B5EF4-FFF2-40B4-BE49-F238E27FC236}">
                <a16:creationId xmlns:a16="http://schemas.microsoft.com/office/drawing/2014/main" id="{06E6D7B8-6BC4-8BAB-C081-922444734A43}"/>
              </a:ext>
            </a:extLst>
          </p:cNvPr>
          <p:cNvPicPr>
            <a:picLocks noChangeAspect="1"/>
          </p:cNvPicPr>
          <p:nvPr/>
        </p:nvPicPr>
        <p:blipFill>
          <a:blip r:embed="rId2"/>
          <a:stretch>
            <a:fillRect/>
          </a:stretch>
        </p:blipFill>
        <p:spPr>
          <a:xfrm>
            <a:off x="6120000" y="2843999"/>
            <a:ext cx="5760000" cy="2304001"/>
          </a:xfrm>
          <a:prstGeom prst="rect">
            <a:avLst/>
          </a:prstGeom>
          <a:noFill/>
        </p:spPr>
      </p:pic>
    </p:spTree>
    <p:extLst>
      <p:ext uri="{BB962C8B-B14F-4D97-AF65-F5344CB8AC3E}">
        <p14:creationId xmlns:p14="http://schemas.microsoft.com/office/powerpoint/2010/main" val="3820985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ABB3A-83D2-43A1-69F3-5F5DA33126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49221E-8CF4-6CE5-AFFB-81C900F41CA3}"/>
              </a:ext>
            </a:extLst>
          </p:cNvPr>
          <p:cNvSpPr>
            <a:spLocks noGrp="1"/>
          </p:cNvSpPr>
          <p:nvPr>
            <p:ph type="title"/>
          </p:nvPr>
        </p:nvSpPr>
        <p:spPr>
          <a:xfrm>
            <a:off x="180001" y="1008000"/>
            <a:ext cx="11699999" cy="720000"/>
          </a:xfrm>
        </p:spPr>
        <p:txBody>
          <a:bodyPr anchor="ctr">
            <a:normAutofit/>
          </a:bodyPr>
          <a:lstStyle/>
          <a:p>
            <a:r>
              <a:rPr lang="en-US" dirty="0"/>
              <a:t>Check your understanding</a:t>
            </a:r>
            <a:endParaRPr lang="en-GB" dirty="0"/>
          </a:p>
        </p:txBody>
      </p:sp>
      <p:pic>
        <p:nvPicPr>
          <p:cNvPr id="5" name="Picture Placeholder 4">
            <a:extLst>
              <a:ext uri="{FF2B5EF4-FFF2-40B4-BE49-F238E27FC236}">
                <a16:creationId xmlns:a16="http://schemas.microsoft.com/office/drawing/2014/main" id="{47D5FCE1-AE47-B241-B88C-5BE6FB64592A}"/>
              </a:ext>
            </a:extLst>
          </p:cNvPr>
          <p:cNvPicPr>
            <a:picLocks noGrp="1" noChangeAspect="1"/>
          </p:cNvPicPr>
          <p:nvPr>
            <p:ph sz="half" idx="1"/>
          </p:nvPr>
        </p:nvPicPr>
        <p:blipFill rotWithShape="1">
          <a:blip r:embed="rId2"/>
          <a:srcRect l="1390" r="12609" b="-1"/>
          <a:stretch>
            <a:fillRect/>
          </a:stretch>
        </p:blipFill>
        <p:spPr>
          <a:xfrm>
            <a:off x="180000" y="1836000"/>
            <a:ext cx="5760000" cy="4320000"/>
          </a:xfrm>
          <a:prstGeom prst="rect">
            <a:avLst/>
          </a:prstGeom>
          <a:noFill/>
        </p:spPr>
      </p:pic>
      <p:sp>
        <p:nvSpPr>
          <p:cNvPr id="4" name="Content Placeholder 3">
            <a:extLst>
              <a:ext uri="{FF2B5EF4-FFF2-40B4-BE49-F238E27FC236}">
                <a16:creationId xmlns:a16="http://schemas.microsoft.com/office/drawing/2014/main" id="{317A4B8E-2844-077D-4339-BB670B3A3B6B}"/>
              </a:ext>
            </a:extLst>
          </p:cNvPr>
          <p:cNvSpPr>
            <a:spLocks noGrp="1"/>
          </p:cNvSpPr>
          <p:nvPr>
            <p:ph sz="half" idx="10"/>
          </p:nvPr>
        </p:nvSpPr>
        <p:spPr>
          <a:xfrm>
            <a:off x="6120000" y="1836000"/>
            <a:ext cx="5760000" cy="4320000"/>
          </a:xfrm>
        </p:spPr>
        <p:txBody>
          <a:bodyPr>
            <a:normAutofit/>
          </a:bodyPr>
          <a:lstStyle/>
          <a:p>
            <a:pPr marL="0" indent="0">
              <a:buNone/>
            </a:pPr>
            <a:endParaRPr lang="en-GB" dirty="0"/>
          </a:p>
          <a:p>
            <a:pPr marL="0" indent="0">
              <a:buNone/>
            </a:pPr>
            <a:endParaRPr lang="en-GB" dirty="0"/>
          </a:p>
          <a:p>
            <a:pPr marL="0" indent="0">
              <a:buNone/>
            </a:pPr>
            <a:r>
              <a:rPr lang="en-GB" dirty="0"/>
              <a:t>Write your own novel scenario to show forgetting through </a:t>
            </a:r>
            <a:r>
              <a:rPr lang="en-GB" b="1" dirty="0"/>
              <a:t>decay.</a:t>
            </a:r>
          </a:p>
          <a:p>
            <a:pPr marL="0" indent="0">
              <a:buNone/>
            </a:pPr>
            <a:endParaRPr lang="en-GB" b="1" dirty="0"/>
          </a:p>
        </p:txBody>
      </p:sp>
    </p:spTree>
    <p:extLst>
      <p:ext uri="{BB962C8B-B14F-4D97-AF65-F5344CB8AC3E}">
        <p14:creationId xmlns:p14="http://schemas.microsoft.com/office/powerpoint/2010/main" val="2491449639"/>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7VPTP7ZE6X33-783906844-8010</_dlc_DocId>
    <_dlc_DocIdUrl xmlns="9ad1216b-cdc1-40e2-a0c2-94597fd44697">
      <Url>https://cambridgeorg.sharepoint.com/sites/cie/education/pd/Curriculum_Support/_layouts/15/DocIdRedir.aspx?ID=7VPTP7ZE6X33-783906844-8010</Url>
      <Description>7VPTP7ZE6X33-783906844-8010</Description>
    </_dlc_DocIdUrl>
    <lcf76f155ced4ddcb4097134ff3c332f xmlns="c075f540-5f70-45df-a134-17c4911f7fb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30E657-8217-4B2F-96A4-D1EE5A57D44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424b78e-8606-4fd1-9a19-b6b90bbc0a1b"/>
    <ds:schemaRef ds:uri="c075f540-5f70-45df-a134-17c4911f7fbe"/>
    <ds:schemaRef ds:uri="9ad1216b-cdc1-40e2-a0c2-94597fd44697"/>
    <ds:schemaRef ds:uri="http://www.w3.org/XML/1998/namespace"/>
    <ds:schemaRef ds:uri="http://purl.org/dc/dcmitype/"/>
  </ds:schemaRefs>
</ds:datastoreItem>
</file>

<file path=customXml/itemProps2.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4.xml><?xml version="1.0" encoding="utf-8"?>
<ds:datastoreItem xmlns:ds="http://schemas.openxmlformats.org/officeDocument/2006/customXml" ds:itemID="{EE51AF88-C67F-4A38-BADD-B70D8B316A09}">
  <ds:schemaRefs>
    <ds:schemaRef ds:uri="http://schemas.microsoft.com/sharepoint/v3/contenttype/forms"/>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403</TotalTime>
  <Words>308</Words>
  <Application>Microsoft Office PowerPoint</Application>
  <PresentationFormat>Widescreen</PresentationFormat>
  <Paragraphs>31</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Georgia</vt:lpstr>
      <vt:lpstr>Office Theme</vt:lpstr>
      <vt:lpstr>PowerPoint Presentation</vt:lpstr>
      <vt:lpstr>Think, pair, share: Why do we forget information? Discuss, using what you know about the multistore model and serial position effect?</vt:lpstr>
      <vt:lpstr>Forgetting and the multistore model</vt:lpstr>
      <vt:lpstr>Individual task: Create a diagram to show where and how the three types of forgetting occur in the multistore model.</vt:lpstr>
      <vt:lpstr>PowerPoint Presentation</vt:lpstr>
      <vt:lpstr>PowerPoint Presentation</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10</cp:revision>
  <dcterms:created xsi:type="dcterms:W3CDTF">2023-10-09T12:44:25Z</dcterms:created>
  <dcterms:modified xsi:type="dcterms:W3CDTF">2025-10-15T09:07:41Z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2df91a95-1bc9-4e72-b2eb-6c589e5a5742</vt:lpwstr>
  </property>
</Properties>
</file>