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4" r:id="rId6"/>
    <p:sldId id="298" r:id="rId7"/>
    <p:sldId id="319" r:id="rId8"/>
    <p:sldId id="333" r:id="rId9"/>
    <p:sldId id="318" r:id="rId10"/>
    <p:sldId id="322" r:id="rId11"/>
    <p:sldId id="340" r:id="rId12"/>
    <p:sldId id="343" r:id="rId13"/>
    <p:sldId id="341" r:id="rId14"/>
    <p:sldId id="34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CC59AA"/>
    <a:srgbClr val="FACB2E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517282-9E6D-4E2A-BBC8-A01F3B4D4135}" v="3" dt="2025-10-15T08:54:10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DB517282-9E6D-4E2A-BBC8-A01F3B4D4135}"/>
    <pc:docChg chg="custSel addSld delSld modSld">
      <pc:chgData name="Karolyn Feliciani" userId="4076af5d-4c02-40b8-bc9d-56f6c404e751" providerId="ADAL" clId="{DB517282-9E6D-4E2A-BBC8-A01F3B4D4135}" dt="2025-10-15T09:12:47.041" v="101" actId="313"/>
      <pc:docMkLst>
        <pc:docMk/>
      </pc:docMkLst>
      <pc:sldChg chg="modSp mod modClrScheme chgLayout">
        <pc:chgData name="Karolyn Feliciani" userId="4076af5d-4c02-40b8-bc9d-56f6c404e751" providerId="ADAL" clId="{DB517282-9E6D-4E2A-BBC8-A01F3B4D4135}" dt="2025-10-15T08:52:11.057" v="11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DB517282-9E6D-4E2A-BBC8-A01F3B4D4135}" dt="2025-10-15T08:52:11.057" v="11" actId="20577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DB517282-9E6D-4E2A-BBC8-A01F3B4D4135}" dt="2025-10-15T08:52:06.339" v="1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DB517282-9E6D-4E2A-BBC8-A01F3B4D4135}" dt="2025-10-15T08:53:15.492" v="20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DB517282-9E6D-4E2A-BBC8-A01F3B4D4135}" dt="2025-10-15T08:53:15.492" v="20" actId="26606"/>
          <ac:spMkLst>
            <pc:docMk/>
            <pc:sldMk cId="1800512821" sldId="318"/>
            <ac:spMk id="2" creationId="{929F2BF5-092F-1975-C7A7-4732BBDE15B7}"/>
          </ac:spMkLst>
        </pc:spChg>
        <pc:graphicFrameChg chg="add mod">
          <ac:chgData name="Karolyn Feliciani" userId="4076af5d-4c02-40b8-bc9d-56f6c404e751" providerId="ADAL" clId="{DB517282-9E6D-4E2A-BBC8-A01F3B4D4135}" dt="2025-10-15T08:53:15.492" v="20" actId="26606"/>
          <ac:graphicFrameMkLst>
            <pc:docMk/>
            <pc:sldMk cId="1800512821" sldId="318"/>
            <ac:graphicFrameMk id="7" creationId="{62875862-2152-71B2-0808-0DC4EDDFB4D3}"/>
          </ac:graphicFrameMkLst>
        </pc:graphicFrameChg>
      </pc:sldChg>
      <pc:sldChg chg="modSp mod">
        <pc:chgData name="Karolyn Feliciani" userId="4076af5d-4c02-40b8-bc9d-56f6c404e751" providerId="ADAL" clId="{DB517282-9E6D-4E2A-BBC8-A01F3B4D4135}" dt="2025-10-15T08:52:24.956" v="15" actId="20577"/>
        <pc:sldMkLst>
          <pc:docMk/>
          <pc:sldMk cId="3028459615" sldId="319"/>
        </pc:sldMkLst>
        <pc:spChg chg="mod">
          <ac:chgData name="Karolyn Feliciani" userId="4076af5d-4c02-40b8-bc9d-56f6c404e751" providerId="ADAL" clId="{DB517282-9E6D-4E2A-BBC8-A01F3B4D4135}" dt="2025-10-15T08:52:20.931" v="13" actId="20577"/>
          <ac:spMkLst>
            <pc:docMk/>
            <pc:sldMk cId="3028459615" sldId="319"/>
            <ac:spMk id="15" creationId="{E99B6ED6-C96E-68BE-6CFD-E44F5F155E5A}"/>
          </ac:spMkLst>
        </pc:spChg>
        <pc:spChg chg="mod">
          <ac:chgData name="Karolyn Feliciani" userId="4076af5d-4c02-40b8-bc9d-56f6c404e751" providerId="ADAL" clId="{DB517282-9E6D-4E2A-BBC8-A01F3B4D4135}" dt="2025-10-15T08:52:24.956" v="15" actId="20577"/>
          <ac:spMkLst>
            <pc:docMk/>
            <pc:sldMk cId="3028459615" sldId="319"/>
            <ac:spMk id="21" creationId="{211379E5-9A20-A53C-C0E4-A9F9C2DBA2CD}"/>
          </ac:spMkLst>
        </pc:spChg>
      </pc:sldChg>
      <pc:sldChg chg="modSp mod">
        <pc:chgData name="Karolyn Feliciani" userId="4076af5d-4c02-40b8-bc9d-56f6c404e751" providerId="ADAL" clId="{DB517282-9E6D-4E2A-BBC8-A01F3B4D4135}" dt="2025-10-15T09:12:47.041" v="101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DB517282-9E6D-4E2A-BBC8-A01F3B4D4135}" dt="2025-10-15T09:12:47.041" v="101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modClrScheme chgLayout">
        <pc:chgData name="Karolyn Feliciani" userId="4076af5d-4c02-40b8-bc9d-56f6c404e751" providerId="ADAL" clId="{DB517282-9E6D-4E2A-BBC8-A01F3B4D4135}" dt="2025-10-15T08:57:07.895" v="81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DB517282-9E6D-4E2A-BBC8-A01F3B4D4135}" dt="2025-10-15T08:52:43.072" v="19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DB517282-9E6D-4E2A-BBC8-A01F3B4D4135}" dt="2025-10-15T08:57:07.895" v="81" actId="20577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DB517282-9E6D-4E2A-BBC8-A01F3B4D4135}" dt="2025-10-15T08:52:43.072" v="19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del">
        <pc:chgData name="Karolyn Feliciani" userId="4076af5d-4c02-40b8-bc9d-56f6c404e751" providerId="ADAL" clId="{DB517282-9E6D-4E2A-BBC8-A01F3B4D4135}" dt="2025-10-15T08:51:56.880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DB517282-9E6D-4E2A-BBC8-A01F3B4D4135}" dt="2025-10-15T08:57:36.844" v="83" actId="26606"/>
        <pc:sldMkLst>
          <pc:docMk/>
          <pc:sldMk cId="3741812507" sldId="340"/>
        </pc:sldMkLst>
        <pc:spChg chg="mod">
          <ac:chgData name="Karolyn Feliciani" userId="4076af5d-4c02-40b8-bc9d-56f6c404e751" providerId="ADAL" clId="{DB517282-9E6D-4E2A-BBC8-A01F3B4D4135}" dt="2025-10-15T08:57:36.844" v="83" actId="26606"/>
          <ac:spMkLst>
            <pc:docMk/>
            <pc:sldMk cId="3741812507" sldId="340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DB517282-9E6D-4E2A-BBC8-A01F3B4D4135}" dt="2025-10-15T08:57:36.844" v="83" actId="26606"/>
          <ac:graphicFrameMkLst>
            <pc:docMk/>
            <pc:sldMk cId="3741812507" sldId="340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DB517282-9E6D-4E2A-BBC8-A01F3B4D4135}" dt="2025-10-15T08:57:56.929" v="85" actId="26606"/>
        <pc:sldMkLst>
          <pc:docMk/>
          <pc:sldMk cId="3742672497" sldId="341"/>
        </pc:sldMkLst>
        <pc:spChg chg="mod">
          <ac:chgData name="Karolyn Feliciani" userId="4076af5d-4c02-40b8-bc9d-56f6c404e751" providerId="ADAL" clId="{DB517282-9E6D-4E2A-BBC8-A01F3B4D4135}" dt="2025-10-15T08:57:56.929" v="85" actId="26606"/>
          <ac:spMkLst>
            <pc:docMk/>
            <pc:sldMk cId="3742672497" sldId="341"/>
            <ac:spMk id="3" creationId="{7D4DDBCB-D481-2842-8B71-D2BDC8AE9C2B}"/>
          </ac:spMkLst>
        </pc:spChg>
        <pc:spChg chg="mod">
          <ac:chgData name="Karolyn Feliciani" userId="4076af5d-4c02-40b8-bc9d-56f6c404e751" providerId="ADAL" clId="{DB517282-9E6D-4E2A-BBC8-A01F3B4D4135}" dt="2025-10-15T08:57:56.929" v="85" actId="26606"/>
          <ac:spMkLst>
            <pc:docMk/>
            <pc:sldMk cId="3742672497" sldId="341"/>
            <ac:spMk id="4" creationId="{B66CCE30-EA2F-C5E4-C965-BA019AF4FF21}"/>
          </ac:spMkLst>
        </pc:spChg>
        <pc:picChg chg="mod ord">
          <ac:chgData name="Karolyn Feliciani" userId="4076af5d-4c02-40b8-bc9d-56f6c404e751" providerId="ADAL" clId="{DB517282-9E6D-4E2A-BBC8-A01F3B4D4135}" dt="2025-10-15T08:57:56.929" v="85" actId="26606"/>
          <ac:picMkLst>
            <pc:docMk/>
            <pc:sldMk cId="3742672497" sldId="341"/>
            <ac:picMk id="5" creationId="{A3865726-85AB-C8EA-4617-838E868BB42D}"/>
          </ac:picMkLst>
        </pc:picChg>
      </pc:sldChg>
      <pc:sldChg chg="modSp mod modClrScheme chgLayout">
        <pc:chgData name="Karolyn Feliciani" userId="4076af5d-4c02-40b8-bc9d-56f6c404e751" providerId="ADAL" clId="{DB517282-9E6D-4E2A-BBC8-A01F3B4D4135}" dt="2025-10-15T08:58:25.152" v="93" actId="26606"/>
        <pc:sldMkLst>
          <pc:docMk/>
          <pc:sldMk cId="1706832960" sldId="342"/>
        </pc:sldMkLst>
        <pc:spChg chg="mod">
          <ac:chgData name="Karolyn Feliciani" userId="4076af5d-4c02-40b8-bc9d-56f6c404e751" providerId="ADAL" clId="{DB517282-9E6D-4E2A-BBC8-A01F3B4D4135}" dt="2025-10-15T08:58:25.152" v="93" actId="26606"/>
          <ac:spMkLst>
            <pc:docMk/>
            <pc:sldMk cId="1706832960" sldId="342"/>
            <ac:spMk id="3" creationId="{97363863-76D4-A8DE-0C77-06FBE702D668}"/>
          </ac:spMkLst>
        </pc:spChg>
        <pc:spChg chg="mod">
          <ac:chgData name="Karolyn Feliciani" userId="4076af5d-4c02-40b8-bc9d-56f6c404e751" providerId="ADAL" clId="{DB517282-9E6D-4E2A-BBC8-A01F3B4D4135}" dt="2025-10-15T08:58:25.152" v="93" actId="26606"/>
          <ac:spMkLst>
            <pc:docMk/>
            <pc:sldMk cId="1706832960" sldId="342"/>
            <ac:spMk id="4" creationId="{C36AE403-2CA0-C2AF-D886-6BBB474A93EF}"/>
          </ac:spMkLst>
        </pc:spChg>
        <pc:picChg chg="mod ord">
          <ac:chgData name="Karolyn Feliciani" userId="4076af5d-4c02-40b8-bc9d-56f6c404e751" providerId="ADAL" clId="{DB517282-9E6D-4E2A-BBC8-A01F3B4D4135}" dt="2025-10-15T08:58:25.152" v="93" actId="26606"/>
          <ac:picMkLst>
            <pc:docMk/>
            <pc:sldMk cId="1706832960" sldId="342"/>
            <ac:picMk id="5" creationId="{981A92B5-0667-40E3-D6D3-E8D1E875C4A3}"/>
          </ac:picMkLst>
        </pc:picChg>
      </pc:sldChg>
      <pc:sldChg chg="modSp mod modClrScheme chgLayout">
        <pc:chgData name="Karolyn Feliciani" userId="4076af5d-4c02-40b8-bc9d-56f6c404e751" providerId="ADAL" clId="{DB517282-9E6D-4E2A-BBC8-A01F3B4D4135}" dt="2025-10-15T08:57:44.995" v="84" actId="26606"/>
        <pc:sldMkLst>
          <pc:docMk/>
          <pc:sldMk cId="1622299122" sldId="343"/>
        </pc:sldMkLst>
        <pc:spChg chg="mod">
          <ac:chgData name="Karolyn Feliciani" userId="4076af5d-4c02-40b8-bc9d-56f6c404e751" providerId="ADAL" clId="{DB517282-9E6D-4E2A-BBC8-A01F3B4D4135}" dt="2025-10-15T08:57:44.995" v="84" actId="26606"/>
          <ac:spMkLst>
            <pc:docMk/>
            <pc:sldMk cId="1622299122" sldId="343"/>
            <ac:spMk id="2" creationId="{A75604E3-2C0B-2D4F-7D39-52FD90AD63DA}"/>
          </ac:spMkLst>
        </pc:spChg>
        <pc:graphicFrameChg chg="mod modGraphic">
          <ac:chgData name="Karolyn Feliciani" userId="4076af5d-4c02-40b8-bc9d-56f6c404e751" providerId="ADAL" clId="{DB517282-9E6D-4E2A-BBC8-A01F3B4D4135}" dt="2025-10-15T08:57:44.995" v="84" actId="26606"/>
          <ac:graphicFrameMkLst>
            <pc:docMk/>
            <pc:sldMk cId="1622299122" sldId="343"/>
            <ac:graphicFrameMk id="7" creationId="{99AB4A5B-08A5-059B-D617-DFAF79326105}"/>
          </ac:graphicFrameMkLst>
        </pc:graphicFrameChg>
      </pc:sldChg>
      <pc:sldChg chg="modSp add mod">
        <pc:chgData name="Karolyn Feliciani" userId="4076af5d-4c02-40b8-bc9d-56f6c404e751" providerId="ADAL" clId="{DB517282-9E6D-4E2A-BBC8-A01F3B4D4135}" dt="2025-10-15T08:51:52.971" v="8" actId="20577"/>
        <pc:sldMkLst>
          <pc:docMk/>
          <pc:sldMk cId="1130971648" sldId="344"/>
        </pc:sldMkLst>
        <pc:spChg chg="mod">
          <ac:chgData name="Karolyn Feliciani" userId="4076af5d-4c02-40b8-bc9d-56f6c404e751" providerId="ADAL" clId="{DB517282-9E6D-4E2A-BBC8-A01F3B4D4135}" dt="2025-10-15T08:51:52.971" v="8" actId="20577"/>
          <ac:spMkLst>
            <pc:docMk/>
            <pc:sldMk cId="1130971648" sldId="344"/>
            <ac:spMk id="4" creationId="{8A3FCDC3-543C-8905-8EB4-3AC0E32FFFFF}"/>
          </ac:spMkLst>
        </pc:spChg>
      </pc:sldChg>
      <pc:sldChg chg="modSp add del mod">
        <pc:chgData name="Karolyn Feliciani" userId="4076af5d-4c02-40b8-bc9d-56f6c404e751" providerId="ADAL" clId="{DB517282-9E6D-4E2A-BBC8-A01F3B4D4135}" dt="2025-10-15T08:57:30.301" v="82" actId="2696"/>
        <pc:sldMkLst>
          <pc:docMk/>
          <pc:sldMk cId="3529562510" sldId="345"/>
        </pc:sldMkLst>
        <pc:spChg chg="mod">
          <ac:chgData name="Karolyn Feliciani" userId="4076af5d-4c02-40b8-bc9d-56f6c404e751" providerId="ADAL" clId="{DB517282-9E6D-4E2A-BBC8-A01F3B4D4135}" dt="2025-10-15T08:55:30.021" v="57" actId="27636"/>
          <ac:spMkLst>
            <pc:docMk/>
            <pc:sldMk cId="3529562510" sldId="345"/>
            <ac:spMk id="4" creationId="{CF9B66E0-4196-9A3E-CF52-34E5456D8DC3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10-01T08:10:27.142" v="2946" actId="5793"/>
      <pc:docMkLst>
        <pc:docMk/>
      </pc:docMkLst>
      <pc:sldChg chg="modSp del mod ord">
        <pc:chgData name="Lizzie Gauntlett" userId="1dc7c36a1b1a647d" providerId="LiveId" clId="{C1DC5315-D282-429F-B35A-871ABF7A65E8}" dt="2025-10-01T07:39:45.362" v="2620" actId="2696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30T10:03:37.818" v="1690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30T10:05:41.186" v="182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30T10:08:40.043" v="2085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30T10:08:40.043" v="208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del mod">
        <pc:chgData name="Lizzie Gauntlett" userId="1dc7c36a1b1a647d" providerId="LiveId" clId="{C1DC5315-D282-429F-B35A-871ABF7A65E8}" dt="2025-10-01T07:39:57.507" v="2621" actId="2696"/>
        <pc:sldMkLst>
          <pc:docMk/>
          <pc:sldMk cId="2771976208" sldId="307"/>
        </pc:sldMkLst>
      </pc:sldChg>
      <pc:sldChg chg="addSp delSp modSp mod">
        <pc:chgData name="Lizzie Gauntlett" userId="1dc7c36a1b1a647d" providerId="LiveId" clId="{C1DC5315-D282-429F-B35A-871ABF7A65E8}" dt="2025-09-30T09:55:35.842" v="1018" actId="14100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30T09:54:42.069" v="989" actId="20577"/>
          <ac:spMkLst>
            <pc:docMk/>
            <pc:sldMk cId="1800512821" sldId="318"/>
            <ac:spMk id="2" creationId="{929F2BF5-092F-1975-C7A7-4732BBDE15B7}"/>
          </ac:spMkLst>
        </pc:spChg>
        <pc:graphicFrameChg chg="add mod">
          <ac:chgData name="Lizzie Gauntlett" userId="1dc7c36a1b1a647d" providerId="LiveId" clId="{C1DC5315-D282-429F-B35A-871ABF7A65E8}" dt="2025-09-30T09:55:35.842" v="1018" actId="14100"/>
          <ac:graphicFrameMkLst>
            <pc:docMk/>
            <pc:sldMk cId="1800512821" sldId="318"/>
            <ac:graphicFrameMk id="7" creationId="{62875862-2152-71B2-0808-0DC4EDDFB4D3}"/>
          </ac:graphicFrameMkLst>
        </pc:graphicFrameChg>
      </pc:sldChg>
      <pc:sldChg chg="addSp delSp modSp mod ord">
        <pc:chgData name="Lizzie Gauntlett" userId="1dc7c36a1b1a647d" providerId="LiveId" clId="{C1DC5315-D282-429F-B35A-871ABF7A65E8}" dt="2025-09-30T09:42:01.791" v="811" actId="20577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09-30T09:42:01.791" v="811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09-30T09:39:05.712" v="618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09-30T09:39:21.291" v="621" actId="14100"/>
          <ac:spMkLst>
            <pc:docMk/>
            <pc:sldMk cId="3028459615" sldId="319"/>
            <ac:spMk id="5" creationId="{A75449B3-85D8-C9CC-9659-38116763D7A2}"/>
          </ac:spMkLst>
        </pc:spChg>
        <pc:spChg chg="mod">
          <ac:chgData name="Lizzie Gauntlett" userId="1dc7c36a1b1a647d" providerId="LiveId" clId="{C1DC5315-D282-429F-B35A-871ABF7A65E8}" dt="2025-09-30T09:40:00.757" v="629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09-30T09:36:45.225" v="553" actId="20577"/>
          <ac:spMkLst>
            <pc:docMk/>
            <pc:sldMk cId="3028459615" sldId="319"/>
            <ac:spMk id="8" creationId="{E580CB16-A2BA-8366-EA8D-288CDFAEED32}"/>
          </ac:spMkLst>
        </pc:spChg>
        <pc:spChg chg="mod">
          <ac:chgData name="Lizzie Gauntlett" userId="1dc7c36a1b1a647d" providerId="LiveId" clId="{C1DC5315-D282-429F-B35A-871ABF7A65E8}" dt="2025-09-30T09:40:40.122" v="648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09-30T09:36:47.527" v="557" actId="20577"/>
          <ac:spMkLst>
            <pc:docMk/>
            <pc:sldMk cId="3028459615" sldId="319"/>
            <ac:spMk id="11" creationId="{CEE4F7FF-68B1-0EDF-DAAC-EEFD042581BA}"/>
          </ac:spMkLst>
        </pc:spChg>
        <pc:spChg chg="add mod">
          <ac:chgData name="Lizzie Gauntlett" userId="1dc7c36a1b1a647d" providerId="LiveId" clId="{C1DC5315-D282-429F-B35A-871ABF7A65E8}" dt="2025-09-30T09:39:56.850" v="628" actId="122"/>
          <ac:spMkLst>
            <pc:docMk/>
            <pc:sldMk cId="3028459615" sldId="319"/>
            <ac:spMk id="15" creationId="{E99B6ED6-C96E-68BE-6CFD-E44F5F155E5A}"/>
          </ac:spMkLst>
        </pc:spChg>
        <pc:spChg chg="add mod">
          <ac:chgData name="Lizzie Gauntlett" userId="1dc7c36a1b1a647d" providerId="LiveId" clId="{C1DC5315-D282-429F-B35A-871ABF7A65E8}" dt="2025-09-30T09:40:33.967" v="646" actId="207"/>
          <ac:spMkLst>
            <pc:docMk/>
            <pc:sldMk cId="3028459615" sldId="319"/>
            <ac:spMk id="17" creationId="{F86F88A2-3281-9B4B-AB67-72971C664D7E}"/>
          </ac:spMkLst>
        </pc:spChg>
        <pc:spChg chg="add mod">
          <ac:chgData name="Lizzie Gauntlett" userId="1dc7c36a1b1a647d" providerId="LiveId" clId="{C1DC5315-D282-429F-B35A-871ABF7A65E8}" dt="2025-09-30T09:41:26.024" v="667" actId="1036"/>
          <ac:spMkLst>
            <pc:docMk/>
            <pc:sldMk cId="3028459615" sldId="319"/>
            <ac:spMk id="21" creationId="{211379E5-9A20-A53C-C0E4-A9F9C2DBA2CD}"/>
          </ac:spMkLst>
        </pc:spChg>
      </pc:sldChg>
      <pc:sldChg chg="addSp delSp modSp mod">
        <pc:chgData name="Lizzie Gauntlett" userId="1dc7c36a1b1a647d" providerId="LiveId" clId="{C1DC5315-D282-429F-B35A-871ABF7A65E8}" dt="2025-09-30T09:30:54.041" v="127" actId="113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30T09:30:12.354" v="94" actId="20577"/>
          <ac:spMkLst>
            <pc:docMk/>
            <pc:sldMk cId="2489020089" sldId="322"/>
            <ac:spMk id="2" creationId="{9DB82052-FB06-EB29-235D-D895AFE80018}"/>
          </ac:spMkLst>
        </pc:spChg>
        <pc:spChg chg="add del mod">
          <ac:chgData name="Lizzie Gauntlett" userId="1dc7c36a1b1a647d" providerId="LiveId" clId="{C1DC5315-D282-429F-B35A-871ABF7A65E8}" dt="2025-09-30T09:30:54.041" v="127" actId="1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30T09:56:12.845" v="1032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30T09:45:26.828" v="850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30T09:56:12.845" v="1032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del mod">
        <pc:chgData name="Lizzie Gauntlett" userId="1dc7c36a1b1a647d" providerId="LiveId" clId="{C1DC5315-D282-429F-B35A-871ABF7A65E8}" dt="2025-10-01T07:39:33.294" v="2619" actId="2696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09-30T10:03:26.016" v="1689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10-01T07:37:11.980" v="2618" actId="20577"/>
        <pc:sldMkLst>
          <pc:docMk/>
          <pc:sldMk cId="2185037172" sldId="338"/>
        </pc:sldMkLst>
      </pc:sldChg>
      <pc:sldChg chg="modSp add del mod">
        <pc:chgData name="Lizzie Gauntlett" userId="1dc7c36a1b1a647d" providerId="LiveId" clId="{C1DC5315-D282-429F-B35A-871ABF7A65E8}" dt="2025-10-01T07:40:10.672" v="2624" actId="2696"/>
        <pc:sldMkLst>
          <pc:docMk/>
          <pc:sldMk cId="3820985390" sldId="339"/>
        </pc:sldMkLst>
      </pc:sldChg>
      <pc:sldChg chg="modSp add del mod">
        <pc:chgData name="Lizzie Gauntlett" userId="1dc7c36a1b1a647d" providerId="LiveId" clId="{C1DC5315-D282-429F-B35A-871ABF7A65E8}" dt="2025-10-01T07:40:21.289" v="2625" actId="2696"/>
        <pc:sldMkLst>
          <pc:docMk/>
          <pc:sldMk cId="2491449639" sldId="340"/>
        </pc:sldMkLst>
      </pc:sldChg>
      <pc:sldChg chg="modSp add mod">
        <pc:chgData name="Lizzie Gauntlett" userId="1dc7c36a1b1a647d" providerId="LiveId" clId="{C1DC5315-D282-429F-B35A-871ABF7A65E8}" dt="2025-10-01T08:10:27.142" v="2946" actId="5793"/>
        <pc:sldMkLst>
          <pc:docMk/>
          <pc:sldMk cId="3741812507" sldId="340"/>
        </pc:sldMkLst>
        <pc:spChg chg="mod">
          <ac:chgData name="Lizzie Gauntlett" userId="1dc7c36a1b1a647d" providerId="LiveId" clId="{C1DC5315-D282-429F-B35A-871ABF7A65E8}" dt="2025-10-01T08:01:30.920" v="2678" actId="20577"/>
          <ac:spMkLst>
            <pc:docMk/>
            <pc:sldMk cId="3741812507" sldId="340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10-01T08:10:27.142" v="2946" actId="5793"/>
          <ac:graphicFrameMkLst>
            <pc:docMk/>
            <pc:sldMk cId="3741812507" sldId="340"/>
            <ac:graphicFrameMk id="7" creationId="{FA28F6FF-4C6B-B748-AC6D-6C29F3B95A10}"/>
          </ac:graphicFrameMkLst>
        </pc:graphicFrameChg>
      </pc:sldChg>
      <pc:sldChg chg="modSp add mod">
        <pc:chgData name="Lizzie Gauntlett" userId="1dc7c36a1b1a647d" providerId="LiveId" clId="{C1DC5315-D282-429F-B35A-871ABF7A65E8}" dt="2025-10-01T07:34:03.629" v="2346" actId="20577"/>
        <pc:sldMkLst>
          <pc:docMk/>
          <pc:sldMk cId="3742672497" sldId="341"/>
        </pc:sldMkLst>
        <pc:spChg chg="mod">
          <ac:chgData name="Lizzie Gauntlett" userId="1dc7c36a1b1a647d" providerId="LiveId" clId="{C1DC5315-D282-429F-B35A-871ABF7A65E8}" dt="2025-10-01T07:33:07.538" v="2124" actId="20577"/>
          <ac:spMkLst>
            <pc:docMk/>
            <pc:sldMk cId="3742672497" sldId="341"/>
            <ac:spMk id="3" creationId="{7D4DDBCB-D481-2842-8B71-D2BDC8AE9C2B}"/>
          </ac:spMkLst>
        </pc:spChg>
        <pc:spChg chg="mod">
          <ac:chgData name="Lizzie Gauntlett" userId="1dc7c36a1b1a647d" providerId="LiveId" clId="{C1DC5315-D282-429F-B35A-871ABF7A65E8}" dt="2025-10-01T07:34:03.629" v="2346" actId="20577"/>
          <ac:spMkLst>
            <pc:docMk/>
            <pc:sldMk cId="3742672497" sldId="341"/>
            <ac:spMk id="4" creationId="{B66CCE30-EA2F-C5E4-C965-BA019AF4FF21}"/>
          </ac:spMkLst>
        </pc:spChg>
      </pc:sldChg>
      <pc:sldChg chg="modSp add mod">
        <pc:chgData name="Lizzie Gauntlett" userId="1dc7c36a1b1a647d" providerId="LiveId" clId="{C1DC5315-D282-429F-B35A-871ABF7A65E8}" dt="2025-10-01T07:35:47.212" v="2596" actId="20577"/>
        <pc:sldMkLst>
          <pc:docMk/>
          <pc:sldMk cId="1706832960" sldId="342"/>
        </pc:sldMkLst>
        <pc:spChg chg="mod">
          <ac:chgData name="Lizzie Gauntlett" userId="1dc7c36a1b1a647d" providerId="LiveId" clId="{C1DC5315-D282-429F-B35A-871ABF7A65E8}" dt="2025-10-01T07:35:47.212" v="2596" actId="20577"/>
          <ac:spMkLst>
            <pc:docMk/>
            <pc:sldMk cId="1706832960" sldId="342"/>
            <ac:spMk id="4" creationId="{C36AE403-2CA0-C2AF-D886-6BBB474A93EF}"/>
          </ac:spMkLst>
        </pc:spChg>
      </pc:sldChg>
      <pc:sldChg chg="add">
        <pc:chgData name="Lizzie Gauntlett" userId="1dc7c36a1b1a647d" providerId="LiveId" clId="{C1DC5315-D282-429F-B35A-871ABF7A65E8}" dt="2025-10-01T08:10:09.493" v="2924"/>
        <pc:sldMkLst>
          <pc:docMk/>
          <pc:sldMk cId="1622299122" sldId="34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Probability of recall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Sheet1!$B$2:$B$16</c:f>
              <c:numCache>
                <c:formatCode>General</c:formatCode>
                <c:ptCount val="15"/>
                <c:pt idx="0">
                  <c:v>0.65</c:v>
                </c:pt>
                <c:pt idx="1">
                  <c:v>0.55000000000000004</c:v>
                </c:pt>
                <c:pt idx="2">
                  <c:v>0.45</c:v>
                </c:pt>
                <c:pt idx="3">
                  <c:v>0.35</c:v>
                </c:pt>
                <c:pt idx="4">
                  <c:v>0.3</c:v>
                </c:pt>
                <c:pt idx="5">
                  <c:v>0.27</c:v>
                </c:pt>
                <c:pt idx="6">
                  <c:v>0.25</c:v>
                </c:pt>
                <c:pt idx="7">
                  <c:v>0.22</c:v>
                </c:pt>
                <c:pt idx="8">
                  <c:v>0.2</c:v>
                </c:pt>
                <c:pt idx="9">
                  <c:v>0.25</c:v>
                </c:pt>
                <c:pt idx="10">
                  <c:v>0.3</c:v>
                </c:pt>
                <c:pt idx="11">
                  <c:v>0.4</c:v>
                </c:pt>
                <c:pt idx="12">
                  <c:v>0.5</c:v>
                </c:pt>
                <c:pt idx="13">
                  <c:v>0.6</c:v>
                </c:pt>
                <c:pt idx="14">
                  <c:v>0.7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44-443E-A93F-7423C36F7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2178783"/>
        <c:axId val="1942179743"/>
      </c:scatterChart>
      <c:valAx>
        <c:axId val="1942178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/>
                  <a:t>Serial Position</a:t>
                </a:r>
                <a:r>
                  <a:rPr lang="en-GB" sz="2400" baseline="0"/>
                  <a:t> (place on list)</a:t>
                </a:r>
                <a:endParaRPr lang="en-GB" sz="2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2179743"/>
        <c:crosses val="autoZero"/>
        <c:crossBetween val="midCat"/>
      </c:valAx>
      <c:valAx>
        <c:axId val="1942179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Probability of recall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2178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youtube.com/watch?v=4RpjDnol1Fo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Explain the serial position effect</a:t>
            </a:r>
          </a:p>
          <a:p>
            <a:r>
              <a:rPr lang="en-GB" dirty="0"/>
              <a:t>Define the primacy and recency effect</a:t>
            </a:r>
          </a:p>
          <a:p>
            <a:r>
              <a:rPr lang="en-GB" dirty="0"/>
              <a:t>Apply knowledge of the experimental method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9B1B-2422-DFB7-43D2-4EF8BDFE7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363863-76D4-A8DE-0C77-06FBE702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1A92B5-0667-40E3-D6D3-E8D1E875C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AE403-2CA0-C2AF-D886-6BBB474A93E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Object position in list / serial position.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Object recall (recalled or not).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Repeated measures - every participant / learner saw and recalled all the objects.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83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Starter activity: Watch this </a:t>
            </a:r>
            <a:r>
              <a:rPr lang="en-GB" sz="2200" dirty="0">
                <a:hlinkClick r:id="rId2"/>
              </a:rPr>
              <a:t>video-</a:t>
            </a:r>
            <a:r>
              <a:rPr lang="en-GB" sz="2200" dirty="0"/>
              <a:t> after you will write down the names of as many objects as you can recall.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GB" dirty="0"/>
              <a:t>id you recall more from the beginning, middle or end?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GB" dirty="0" err="1"/>
              <a:t>eginning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Middle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End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6ED6-C96E-68BE-6CFD-E44F5F155E5A}"/>
              </a:ext>
            </a:extLst>
          </p:cNvPr>
          <p:cNvSpPr txBox="1"/>
          <p:nvPr/>
        </p:nvSpPr>
        <p:spPr>
          <a:xfrm>
            <a:off x="1212808" y="3706928"/>
            <a:ext cx="2212489" cy="175432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Bread</a:t>
            </a:r>
          </a:p>
          <a:p>
            <a:pPr algn="ctr"/>
            <a:r>
              <a:rPr lang="en-US" dirty="0"/>
              <a:t>Mobile phone</a:t>
            </a:r>
          </a:p>
          <a:p>
            <a:pPr algn="ctr"/>
            <a:r>
              <a:rPr lang="en-US" dirty="0"/>
              <a:t>Tea / tea pot</a:t>
            </a:r>
          </a:p>
          <a:p>
            <a:pPr algn="ctr"/>
            <a:r>
              <a:rPr lang="en-US" dirty="0"/>
              <a:t>Telescope</a:t>
            </a:r>
          </a:p>
          <a:p>
            <a:pPr algn="ctr"/>
            <a:r>
              <a:rPr lang="en-US" dirty="0"/>
              <a:t>Paint</a:t>
            </a:r>
          </a:p>
          <a:p>
            <a:pPr algn="ctr"/>
            <a:r>
              <a:rPr lang="en-US" dirty="0"/>
              <a:t>DVD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6F88A2-3281-9B4B-AB67-72971C664D7E}"/>
              </a:ext>
            </a:extLst>
          </p:cNvPr>
          <p:cNvSpPr txBox="1"/>
          <p:nvPr/>
        </p:nvSpPr>
        <p:spPr>
          <a:xfrm>
            <a:off x="5022446" y="3554352"/>
            <a:ext cx="2212489" cy="175432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Candle</a:t>
            </a:r>
          </a:p>
          <a:p>
            <a:pPr algn="ctr"/>
            <a:r>
              <a:rPr lang="en-US" dirty="0"/>
              <a:t>Board</a:t>
            </a:r>
          </a:p>
          <a:p>
            <a:pPr algn="ctr"/>
            <a:r>
              <a:rPr lang="en-US" dirty="0"/>
              <a:t>Shampoo</a:t>
            </a:r>
          </a:p>
          <a:p>
            <a:pPr algn="ctr"/>
            <a:r>
              <a:rPr lang="en-US" dirty="0"/>
              <a:t>Camera</a:t>
            </a:r>
          </a:p>
          <a:p>
            <a:pPr algn="ctr"/>
            <a:r>
              <a:rPr lang="en-US" dirty="0"/>
              <a:t>Violin</a:t>
            </a:r>
          </a:p>
          <a:p>
            <a:pPr algn="ctr"/>
            <a:r>
              <a:rPr lang="en-US" dirty="0"/>
              <a:t>Kettle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1379E5-9A20-A53C-C0E4-A9F9C2DBA2CD}"/>
              </a:ext>
            </a:extLst>
          </p:cNvPr>
          <p:cNvSpPr txBox="1"/>
          <p:nvPr/>
        </p:nvSpPr>
        <p:spPr>
          <a:xfrm>
            <a:off x="8309070" y="3700656"/>
            <a:ext cx="2939796" cy="147732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Book</a:t>
            </a:r>
          </a:p>
          <a:p>
            <a:pPr marL="0" indent="0" algn="ctr">
              <a:buNone/>
            </a:pPr>
            <a:r>
              <a:rPr lang="en-US" dirty="0"/>
              <a:t>Laptop</a:t>
            </a:r>
          </a:p>
          <a:p>
            <a:pPr marL="0" indent="0" algn="ctr">
              <a:buNone/>
            </a:pPr>
            <a:r>
              <a:rPr lang="en-US" dirty="0"/>
              <a:t>Angry bird / stuffed toy</a:t>
            </a:r>
          </a:p>
          <a:p>
            <a:pPr marL="0" indent="0" algn="ctr">
              <a:buNone/>
            </a:pPr>
            <a:r>
              <a:rPr lang="en-US" dirty="0"/>
              <a:t>Birdhouse</a:t>
            </a:r>
          </a:p>
          <a:p>
            <a:pPr marL="0" indent="0" algn="ctr">
              <a:buNone/>
            </a:pPr>
            <a:r>
              <a:rPr lang="en-US" dirty="0"/>
              <a:t>Rabbit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Serial position effect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Information is presented at the beginning; it is better remembered than information presented in the middle due to </a:t>
            </a:r>
            <a:r>
              <a:rPr lang="en-GB" b="1" dirty="0"/>
              <a:t>rehearsal</a:t>
            </a:r>
            <a:r>
              <a:rPr lang="en-GB" dirty="0"/>
              <a:t> into the LTM.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Information presented at a recent stage is better remembered than information presented at an earlier stage as it is still available in the STM.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Serial Position Effect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2875862-2152-71B2-0808-0DC4EDDFB4D3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773821527"/>
              </p:ext>
            </p:extLst>
          </p:nvPr>
        </p:nvGraphicFramePr>
        <p:xfrm>
          <a:off x="174625" y="1836000"/>
          <a:ext cx="11627998" cy="466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The </a:t>
            </a:r>
            <a:r>
              <a:rPr lang="en-US" sz="2800" b="1" dirty="0"/>
              <a:t>primacy effect </a:t>
            </a:r>
            <a:r>
              <a:rPr lang="en-US" sz="2800" dirty="0"/>
              <a:t>is: </a:t>
            </a:r>
          </a:p>
          <a:p>
            <a:pPr marL="0" indent="0" algn="ctr">
              <a:buNone/>
            </a:pPr>
            <a:r>
              <a:rPr lang="en-US" sz="2800" dirty="0"/>
              <a:t>‘when information presented at the beginning is better remembered than information presented at a later stage’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The </a:t>
            </a:r>
            <a:r>
              <a:rPr lang="en-US" sz="2800" b="1" dirty="0"/>
              <a:t>recency effect </a:t>
            </a:r>
            <a:r>
              <a:rPr lang="en-US" sz="2800" dirty="0"/>
              <a:t>is: </a:t>
            </a:r>
          </a:p>
          <a:p>
            <a:pPr marL="0" indent="0" algn="ctr">
              <a:buNone/>
            </a:pPr>
            <a:r>
              <a:rPr lang="en-US" sz="2800"/>
              <a:t>‘when </a:t>
            </a:r>
            <a:r>
              <a:rPr lang="en-US" sz="2800" dirty="0"/>
              <a:t>information presented at a recent stage is better remembered than information presented at an </a:t>
            </a:r>
            <a:r>
              <a:rPr lang="en-US" sz="2800"/>
              <a:t>earlier stage’</a:t>
            </a:r>
            <a:endParaRPr lang="en-US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Applying the experimental method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38194920"/>
              </p:ext>
            </p:extLst>
          </p:nvPr>
        </p:nvGraphicFramePr>
        <p:xfrm>
          <a:off x="1364553" y="2242927"/>
          <a:ext cx="9248142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779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4866363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637032">
                <a:tc>
                  <a:txBody>
                    <a:bodyPr/>
                    <a:lstStyle/>
                    <a:p>
                      <a:r>
                        <a:rPr lang="en-US" sz="3000">
                          <a:solidFill>
                            <a:srgbClr val="CC58B0"/>
                          </a:solidFill>
                          <a:latin typeface="+mn-lt"/>
                        </a:rPr>
                        <a:t>F</a:t>
                      </a:r>
                      <a:r>
                        <a:rPr lang="en-GB" sz="3000">
                          <a:solidFill>
                            <a:srgbClr val="CC58B0"/>
                          </a:solidFill>
                          <a:latin typeface="+mn-lt"/>
                        </a:rPr>
                        <a:t>eature of experiment</a:t>
                      </a:r>
                    </a:p>
                  </a:txBody>
                  <a:tcPr marL="125730" marR="125730" marT="62865" marB="628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GB" sz="30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25730" marR="125730" marT="62865" marB="628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678942">
                <a:tc>
                  <a:txBody>
                    <a:bodyPr/>
                    <a:lstStyle/>
                    <a:p>
                      <a:r>
                        <a:rPr lang="en-GB" sz="33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Independent variable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variable that is…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678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Dependent variable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 variable that is…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1181862">
                <a:tc>
                  <a:txBody>
                    <a:bodyPr/>
                    <a:lstStyle/>
                    <a:p>
                      <a:r>
                        <a:rPr lang="en-US" sz="33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+mn-lt"/>
                        </a:rPr>
                        <a:t>Independent measures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5730" marR="125730" marT="62865" marB="62865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different participants…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78942">
                <a:tc>
                  <a:txBody>
                    <a:bodyPr/>
                    <a:lstStyle/>
                    <a:p>
                      <a:r>
                        <a:rPr lang="en-US" sz="33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+mn-lt"/>
                        </a:rPr>
                        <a:t>Repeated measures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125730" marR="125730" marT="62865" marB="6286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same participants…</a:t>
                      </a:r>
                      <a:endParaRPr lang="en-GB" sz="330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5730" marR="125730" marT="62865" marB="6286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67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81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67C17-AC92-C95C-E0B8-CE7C241E4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04E3-2C0B-2D4F-7D39-52FD90AD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Applying the experimental method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9AB4A5B-08A5-059B-D617-DFAF79326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298239"/>
              </p:ext>
            </p:extLst>
          </p:nvPr>
        </p:nvGraphicFramePr>
        <p:xfrm>
          <a:off x="180000" y="1891021"/>
          <a:ext cx="11623041" cy="4540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2161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773088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54055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CC58B0"/>
                          </a:solidFill>
                          <a:latin typeface="+mn-lt"/>
                        </a:rPr>
                        <a:t>F</a:t>
                      </a:r>
                      <a:r>
                        <a:rPr lang="en-GB" sz="2200" dirty="0" err="1">
                          <a:solidFill>
                            <a:srgbClr val="CC58B0"/>
                          </a:solidFill>
                          <a:latin typeface="+mn-lt"/>
                        </a:rPr>
                        <a:t>eature</a:t>
                      </a:r>
                      <a:r>
                        <a:rPr lang="en-GB" sz="2200" dirty="0">
                          <a:solidFill>
                            <a:srgbClr val="CC58B0"/>
                          </a:solidFill>
                          <a:latin typeface="+mn-lt"/>
                        </a:rPr>
                        <a:t> of experiment</a:t>
                      </a: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GB" sz="22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83927">
                <a:tc>
                  <a:txBody>
                    <a:bodyPr/>
                    <a:lstStyle/>
                    <a:p>
                      <a:r>
                        <a:rPr lang="en-GB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Independent variable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variable that is manipulated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483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Dependent variable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 variable that is measured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155932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+mn-lt"/>
                        </a:rPr>
                        <a:t>Independent measures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89616" marR="89616" marT="44808" marB="44808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different participants take part in each condition of an experiment;</a:t>
                      </a:r>
                    </a:p>
                    <a:p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participants experience only one of the levels of the independent variable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155932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+mn-lt"/>
                        </a:rPr>
                        <a:t>Repeated measures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89616" marR="89616" marT="44808" marB="4480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same participants take part in each condition of an experiment;</a:t>
                      </a:r>
                    </a:p>
                    <a:p>
                      <a:r>
                        <a:rPr lang="en-US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participants experience all of the levels of the independent variable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67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29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E565A-057A-B107-6916-97C7357B4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4DDBCB-D481-2842-8B71-D2BDC8AE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3865726-85AB-C8EA-4617-838E868BB4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CCE30-EA2F-C5E4-C965-BA019AF4FF2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/>
              <a:t>What is the independent variable in the experiment we have just done?</a:t>
            </a:r>
          </a:p>
          <a:p>
            <a:pPr marL="514350" indent="-514350">
              <a:buAutoNum type="arabicPeriod"/>
            </a:pPr>
            <a:r>
              <a:rPr lang="en-US"/>
              <a:t>What is the dependent variable in the experiment we have just done?</a:t>
            </a:r>
          </a:p>
          <a:p>
            <a:pPr marL="514350" indent="-514350">
              <a:buAutoNum type="arabicPeriod"/>
            </a:pPr>
            <a:r>
              <a:rPr lang="en-US"/>
              <a:t>Which experimental design did we use to conduct the experiment?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7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7VPTP7ZE6X33-783906844-8011</_dlc_DocId>
    <_dlc_DocIdUrl xmlns="9ad1216b-cdc1-40e2-a0c2-94597fd44697">
      <Url>https://cambridgeorg.sharepoint.com/sites/cie/education/pd/Curriculum_Support/_layouts/15/DocIdRedir.aspx?ID=7VPTP7ZE6X33-783906844-8011</Url>
      <Description>7VPTP7ZE6X33-783906844-8011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9ad1216b-cdc1-40e2-a0c2-94597fd44697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7424b78e-8606-4fd1-9a19-b6b90bbc0a1b"/>
    <ds:schemaRef ds:uri="c075f540-5f70-45df-a134-17c4911f7fb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440</TotalTime>
  <Words>378</Words>
  <Application>Microsoft Office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Starter activity: Watch this video- after you will write down the names of as many objects as you can recall.</vt:lpstr>
      <vt:lpstr>Did you recall more from the beginning, middle or end?</vt:lpstr>
      <vt:lpstr>Serial position effect</vt:lpstr>
      <vt:lpstr>Serial Position Effect</vt:lpstr>
      <vt:lpstr>Key terms</vt:lpstr>
      <vt:lpstr>Applying the experimental method</vt:lpstr>
      <vt:lpstr>Applying the experimental method</vt:lpstr>
      <vt:lpstr>Check your understanding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9</cp:revision>
  <dcterms:created xsi:type="dcterms:W3CDTF">2023-10-09T12:44:25Z</dcterms:created>
  <dcterms:modified xsi:type="dcterms:W3CDTF">2025-10-15T09:12:48Z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1cadee3f-c9e4-4784-8869-988702ccea2a</vt:lpwstr>
  </property>
</Properties>
</file>