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2" r:id="rId6"/>
    <p:sldId id="298" r:id="rId7"/>
    <p:sldId id="344" r:id="rId8"/>
    <p:sldId id="345" r:id="rId9"/>
    <p:sldId id="333" r:id="rId10"/>
    <p:sldId id="336" r:id="rId11"/>
    <p:sldId id="341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F0138-A629-4548-B7CC-C9CADEA8CF83}" v="3" dt="2025-10-15T08:46:06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F8CF0138-A629-4548-B7CC-C9CADEA8CF83}"/>
    <pc:docChg chg="custSel addSld delSld modSld">
      <pc:chgData name="Karolyn Feliciani" userId="4076af5d-4c02-40b8-bc9d-56f6c404e751" providerId="ADAL" clId="{F8CF0138-A629-4548-B7CC-C9CADEA8CF83}" dt="2025-10-15T08:49:38.712" v="120" actId="20577"/>
      <pc:docMkLst>
        <pc:docMk/>
      </pc:docMkLst>
      <pc:sldChg chg="modSp mod modClrScheme chgLayout">
        <pc:chgData name="Karolyn Feliciani" userId="4076af5d-4c02-40b8-bc9d-56f6c404e751" providerId="ADAL" clId="{F8CF0138-A629-4548-B7CC-C9CADEA8CF83}" dt="2025-10-15T08:45:48.333" v="10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F8CF0138-A629-4548-B7CC-C9CADEA8CF83}" dt="2025-10-15T08:45:48.333" v="10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F8CF0138-A629-4548-B7CC-C9CADEA8CF83}" dt="2025-10-15T08:45:48.333" v="10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modSp mod modMedia chgLayout">
        <pc:chgData name="Karolyn Feliciani" userId="4076af5d-4c02-40b8-bc9d-56f6c404e751" providerId="ADAL" clId="{F8CF0138-A629-4548-B7CC-C9CADEA8CF83}" dt="2025-10-15T08:49:38.712" v="120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F8CF0138-A629-4548-B7CC-C9CADEA8CF83}" dt="2025-10-15T08:49:38.712" v="120" actId="20577"/>
          <ac:spMkLst>
            <pc:docMk/>
            <pc:sldMk cId="2771976208" sldId="307"/>
            <ac:spMk id="2" creationId="{5E12151D-E29A-FDF0-294D-5091731AA87F}"/>
          </ac:spMkLst>
        </pc:spChg>
        <pc:spChg chg="add mod">
          <ac:chgData name="Karolyn Feliciani" userId="4076af5d-4c02-40b8-bc9d-56f6c404e751" providerId="ADAL" clId="{F8CF0138-A629-4548-B7CC-C9CADEA8CF83}" dt="2025-10-15T08:49:20.349" v="113" actId="20577"/>
          <ac:spMkLst>
            <pc:docMk/>
            <pc:sldMk cId="2771976208" sldId="307"/>
            <ac:spMk id="8" creationId="{30006878-972A-0CA0-FB30-FF390A680D4B}"/>
          </ac:spMkLst>
        </pc:spChg>
        <pc:picChg chg="add mod">
          <ac:chgData name="Karolyn Feliciani" userId="4076af5d-4c02-40b8-bc9d-56f6c404e751" providerId="ADAL" clId="{F8CF0138-A629-4548-B7CC-C9CADEA8CF83}" dt="2025-10-15T08:49:13.848" v="89"/>
          <ac:picMkLst>
            <pc:docMk/>
            <pc:sldMk cId="2771976208" sldId="307"/>
            <ac:picMk id="4" creationId="{4AA57E9D-90DF-CF44-AF56-C86A87A75485}"/>
          </ac:picMkLst>
        </pc:picChg>
      </pc:sldChg>
      <pc:sldChg chg="modSp mod modClrScheme chgLayout">
        <pc:chgData name="Karolyn Feliciani" userId="4076af5d-4c02-40b8-bc9d-56f6c404e751" providerId="ADAL" clId="{F8CF0138-A629-4548-B7CC-C9CADEA8CF83}" dt="2025-10-15T08:48:48.081" v="84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F8CF0138-A629-4548-B7CC-C9CADEA8CF83}" dt="2025-10-15T08:48:27.234" v="75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F8CF0138-A629-4548-B7CC-C9CADEA8CF83}" dt="2025-10-15T08:48:48.081" v="84" actId="20577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F8CF0138-A629-4548-B7CC-C9CADEA8CF83}" dt="2025-10-15T08:48:27.234" v="75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F8CF0138-A629-4548-B7CC-C9CADEA8CF83}" dt="2025-10-15T08:48:52.684" v="85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F8CF0138-A629-4548-B7CC-C9CADEA8CF83}" dt="2025-10-15T08:48:52.684" v="85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F8CF0138-A629-4548-B7CC-C9CADEA8CF83}" dt="2025-10-15T08:48:52.684" v="85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F8CF0138-A629-4548-B7CC-C9CADEA8CF83}" dt="2025-10-15T08:45:37.830" v="9" actId="2696"/>
        <pc:sldMkLst>
          <pc:docMk/>
          <pc:sldMk cId="2185037172" sldId="338"/>
        </pc:sldMkLst>
      </pc:sldChg>
      <pc:sldChg chg="del">
        <pc:chgData name="Karolyn Feliciani" userId="4076af5d-4c02-40b8-bc9d-56f6c404e751" providerId="ADAL" clId="{F8CF0138-A629-4548-B7CC-C9CADEA8CF83}" dt="2025-10-15T08:47:19.457" v="43" actId="2696"/>
        <pc:sldMkLst>
          <pc:docMk/>
          <pc:sldMk cId="2906211322" sldId="339"/>
        </pc:sldMkLst>
      </pc:sldChg>
      <pc:sldChg chg="del">
        <pc:chgData name="Karolyn Feliciani" userId="4076af5d-4c02-40b8-bc9d-56f6c404e751" providerId="ADAL" clId="{F8CF0138-A629-4548-B7CC-C9CADEA8CF83}" dt="2025-10-15T08:48:19.271" v="74" actId="2696"/>
        <pc:sldMkLst>
          <pc:docMk/>
          <pc:sldMk cId="1882481319" sldId="340"/>
        </pc:sldMkLst>
      </pc:sldChg>
      <pc:sldChg chg="modSp mod modClrScheme chgLayout">
        <pc:chgData name="Karolyn Feliciani" userId="4076af5d-4c02-40b8-bc9d-56f6c404e751" providerId="ADAL" clId="{F8CF0138-A629-4548-B7CC-C9CADEA8CF83}" dt="2025-10-15T08:49:05.058" v="86" actId="26606"/>
        <pc:sldMkLst>
          <pc:docMk/>
          <pc:sldMk cId="1330247849" sldId="341"/>
        </pc:sldMkLst>
        <pc:spChg chg="mod">
          <ac:chgData name="Karolyn Feliciani" userId="4076af5d-4c02-40b8-bc9d-56f6c404e751" providerId="ADAL" clId="{F8CF0138-A629-4548-B7CC-C9CADEA8CF83}" dt="2025-10-15T08:49:05.058" v="86" actId="26606"/>
          <ac:spMkLst>
            <pc:docMk/>
            <pc:sldMk cId="1330247849" sldId="341"/>
            <ac:spMk id="4" creationId="{4221F6C9-F41F-8778-DC7F-0E2D164AE90C}"/>
          </ac:spMkLst>
        </pc:spChg>
        <pc:picChg chg="mod ord">
          <ac:chgData name="Karolyn Feliciani" userId="4076af5d-4c02-40b8-bc9d-56f6c404e751" providerId="ADAL" clId="{F8CF0138-A629-4548-B7CC-C9CADEA8CF83}" dt="2025-10-15T08:49:05.058" v="86" actId="26606"/>
          <ac:picMkLst>
            <pc:docMk/>
            <pc:sldMk cId="1330247849" sldId="341"/>
            <ac:picMk id="9" creationId="{31CEEE29-0ED0-812E-39CA-E4C909DD81FB}"/>
          </ac:picMkLst>
        </pc:picChg>
      </pc:sldChg>
      <pc:sldChg chg="modSp add mod">
        <pc:chgData name="Karolyn Feliciani" userId="4076af5d-4c02-40b8-bc9d-56f6c404e751" providerId="ADAL" clId="{F8CF0138-A629-4548-B7CC-C9CADEA8CF83}" dt="2025-10-15T08:45:34.083" v="8" actId="20577"/>
        <pc:sldMkLst>
          <pc:docMk/>
          <pc:sldMk cId="1130971648" sldId="342"/>
        </pc:sldMkLst>
        <pc:spChg chg="mod">
          <ac:chgData name="Karolyn Feliciani" userId="4076af5d-4c02-40b8-bc9d-56f6c404e751" providerId="ADAL" clId="{F8CF0138-A629-4548-B7CC-C9CADEA8CF83}" dt="2025-10-15T08:45:34.083" v="8" actId="20577"/>
          <ac:spMkLst>
            <pc:docMk/>
            <pc:sldMk cId="1130971648" sldId="342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F8CF0138-A629-4548-B7CC-C9CADEA8CF83}" dt="2025-10-15T08:47:10.465" v="42"/>
        <pc:sldMkLst>
          <pc:docMk/>
          <pc:sldMk cId="3529562510" sldId="344"/>
        </pc:sldMkLst>
        <pc:spChg chg="mod">
          <ac:chgData name="Karolyn Feliciani" userId="4076af5d-4c02-40b8-bc9d-56f6c404e751" providerId="ADAL" clId="{F8CF0138-A629-4548-B7CC-C9CADEA8CF83}" dt="2025-10-15T08:47:10.465" v="42"/>
          <ac:spMkLst>
            <pc:docMk/>
            <pc:sldMk cId="3529562510" sldId="344"/>
            <ac:spMk id="4" creationId="{CF9B66E0-4196-9A3E-CF52-34E5456D8DC3}"/>
          </ac:spMkLst>
        </pc:spChg>
      </pc:sldChg>
      <pc:sldChg chg="modSp add mod">
        <pc:chgData name="Karolyn Feliciani" userId="4076af5d-4c02-40b8-bc9d-56f6c404e751" providerId="ADAL" clId="{F8CF0138-A629-4548-B7CC-C9CADEA8CF83}" dt="2025-10-15T08:48:13.059" v="73"/>
        <pc:sldMkLst>
          <pc:docMk/>
          <pc:sldMk cId="3891014734" sldId="345"/>
        </pc:sldMkLst>
        <pc:spChg chg="mod">
          <ac:chgData name="Karolyn Feliciani" userId="4076af5d-4c02-40b8-bc9d-56f6c404e751" providerId="ADAL" clId="{F8CF0138-A629-4548-B7CC-C9CADEA8CF83}" dt="2025-10-15T08:48:13.059" v="73"/>
          <ac:spMkLst>
            <pc:docMk/>
            <pc:sldMk cId="3891014734" sldId="345"/>
            <ac:spMk id="4" creationId="{F2342CC0-8116-0A40-FFD7-07A446070B16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10-01T07:31:07.743" v="1090" actId="113"/>
      <pc:docMkLst>
        <pc:docMk/>
      </pc:docMkLst>
      <pc:sldChg chg="del">
        <pc:chgData name="Lizzie Gauntlett" userId="1dc7c36a1b1a647d" providerId="LiveId" clId="{C1DC5315-D282-429F-B35A-871ABF7A65E8}" dt="2025-09-30T09:23:26.766" v="751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30T09:23:27.841" v="752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30T09:25:18.788" v="1089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30T09:19:55.094" v="376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30T09:19:55.094" v="376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30T09:25:15.962" v="1088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30T09:25:15.962" v="1088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del">
        <pc:chgData name="Lizzie Gauntlett" userId="1dc7c36a1b1a647d" providerId="LiveId" clId="{C1DC5315-D282-429F-B35A-871ABF7A65E8}" dt="2025-09-30T09:23:33.035" v="754" actId="47"/>
        <pc:sldMkLst>
          <pc:docMk/>
          <pc:sldMk cId="1800512821" sldId="318"/>
        </pc:sldMkLst>
      </pc:sldChg>
      <pc:sldChg chg="del">
        <pc:chgData name="Lizzie Gauntlett" userId="1dc7c36a1b1a647d" providerId="LiveId" clId="{C1DC5315-D282-429F-B35A-871ABF7A65E8}" dt="2025-09-30T09:23:28.896" v="753" actId="47"/>
        <pc:sldMkLst>
          <pc:docMk/>
          <pc:sldMk cId="3028459615" sldId="319"/>
        </pc:sldMkLst>
      </pc:sldChg>
      <pc:sldChg chg="del ord">
        <pc:chgData name="Lizzie Gauntlett" userId="1dc7c36a1b1a647d" providerId="LiveId" clId="{C1DC5315-D282-429F-B35A-871ABF7A65E8}" dt="2025-09-30T09:20:36.070" v="380" actId="47"/>
        <pc:sldMkLst>
          <pc:docMk/>
          <pc:sldMk cId="2489020089" sldId="322"/>
        </pc:sldMkLst>
      </pc:sldChg>
      <pc:sldChg chg="modSp mod ord">
        <pc:chgData name="Lizzie Gauntlett" userId="1dc7c36a1b1a647d" providerId="LiveId" clId="{C1DC5315-D282-429F-B35A-871ABF7A65E8}" dt="2025-09-30T09:22:03.625" v="652" actId="12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30T09:21:18.331" v="413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30T09:22:03.625" v="652" actId="12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30T09:22:44.558" v="749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30T09:22:44.558" v="74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30T09:23:24.589" v="750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10-01T07:31:07.743" v="1090" actId="113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0-01T07:31:07.743" v="1090" actId="113"/>
          <ac:spMkLst>
            <pc:docMk/>
            <pc:sldMk cId="2185037172" sldId="338"/>
            <ac:spMk id="3" creationId="{F309D4D4-9F86-BBA8-0786-7D77D861BB5E}"/>
          </ac:spMkLst>
        </pc:spChg>
      </pc:sldChg>
      <pc:sldChg chg="add">
        <pc:chgData name="Lizzie Gauntlett" userId="1dc7c36a1b1a647d" providerId="LiveId" clId="{C1DC5315-D282-429F-B35A-871ABF7A65E8}" dt="2025-09-30T09:20:34.256" v="379"/>
        <pc:sldMkLst>
          <pc:docMk/>
          <pc:sldMk cId="2906211322" sldId="339"/>
        </pc:sldMkLst>
      </pc:sldChg>
      <pc:sldChg chg="add">
        <pc:chgData name="Lizzie Gauntlett" userId="1dc7c36a1b1a647d" providerId="LiveId" clId="{C1DC5315-D282-429F-B35A-871ABF7A65E8}" dt="2025-09-30T09:20:47.923" v="381"/>
        <pc:sldMkLst>
          <pc:docMk/>
          <pc:sldMk cId="1882481319" sldId="340"/>
        </pc:sldMkLst>
      </pc:sldChg>
      <pc:sldChg chg="modSp add mod">
        <pc:chgData name="Lizzie Gauntlett" userId="1dc7c36a1b1a647d" providerId="LiveId" clId="{C1DC5315-D282-429F-B35A-871ABF7A65E8}" dt="2025-09-30T09:24:05.070" v="846" actId="20577"/>
        <pc:sldMkLst>
          <pc:docMk/>
          <pc:sldMk cId="1330247849" sldId="341"/>
        </pc:sldMkLst>
        <pc:spChg chg="mod">
          <ac:chgData name="Lizzie Gauntlett" userId="1dc7c36a1b1a647d" providerId="LiveId" clId="{C1DC5315-D282-429F-B35A-871ABF7A65E8}" dt="2025-09-30T09:24:05.070" v="846" actId="20577"/>
          <ac:spMkLst>
            <pc:docMk/>
            <pc:sldMk cId="1330247849" sldId="341"/>
            <ac:spMk id="4" creationId="{4221F6C9-F41F-8778-DC7F-0E2D164AE90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G9IK_mUmR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simplypsychology.org/wp-content/uploads/Multi-Store-Model-.jpg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docs.google.com/presentation/d/1ocbcKUf-dBVm2Z0jgzRrt359tbbIgKoFjUOAPkhuQtE/edit?slide=id.g27674d020b6_0_23#slide=id.g27674d020b6_0_23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Describe the multistore model of memory</a:t>
            </a:r>
          </a:p>
          <a:p>
            <a:r>
              <a:rPr lang="en-GB" dirty="0"/>
              <a:t>Identify the three memory stores</a:t>
            </a:r>
          </a:p>
          <a:p>
            <a:r>
              <a:rPr lang="en-GB" dirty="0"/>
              <a:t>Describe the input, capacity, duration and access of each store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Starter activity: How is it possible that you can remember facts for a long period of time? Discuss with the person next to you. 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FEB5-48A7-BF3C-F8BF-9BFEF938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C343-C005-B531-65FF-414638FC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AB953DE-A484-3235-3B7E-8C9DEB38B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B66E0-4196-9A3E-CF52-34E5456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‘input’ is: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‘incoming information processed into memory’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‘capacity’ 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‘maximum amount of information a memory store can hold’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6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7F5B3-CA8C-BDE7-D474-80CD3465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929D-8299-1B2E-C8C1-A42707D7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D2FD94-8681-D22D-D2E3-57203E95B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42CC0-8116-0A40-FFD7-07A44607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‘duration’ is: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‘length of time information can be held in a memory store’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</a:t>
            </a:r>
            <a:r>
              <a:rPr lang="en-GB" dirty="0">
                <a:solidFill>
                  <a:srgbClr val="252525"/>
                </a:solidFill>
              </a:rPr>
              <a:t>access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 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‘ability to get information out of a memory store’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01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Multistore model of memory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Watch </a:t>
            </a:r>
            <a:r>
              <a:rPr lang="en-US" dirty="0">
                <a:hlinkClick r:id="rId3"/>
              </a:rPr>
              <a:t>the video </a:t>
            </a:r>
            <a:r>
              <a:rPr lang="en-US" dirty="0"/>
              <a:t>and make notes on the input, capacity, duration and access of each part of the model: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sensory register / memory</a:t>
            </a:r>
          </a:p>
          <a:p>
            <a:r>
              <a:rPr lang="en-US" dirty="0"/>
              <a:t>short-term memory</a:t>
            </a:r>
          </a:p>
          <a:p>
            <a:r>
              <a:rPr lang="en-US" dirty="0"/>
              <a:t>long-term memory.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View </a:t>
            </a:r>
            <a:r>
              <a:rPr lang="en-GB" sz="2200">
                <a:hlinkClick r:id="rId2"/>
              </a:rPr>
              <a:t>this diagram </a:t>
            </a:r>
            <a:r>
              <a:rPr lang="en-GB" sz="2200"/>
              <a:t>of the multistore model, and using your video notes, create your own version.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94D7-A145-0736-3CF7-F72435C4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1F6C9-F41F-8778-DC7F-0E2D164A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800"/>
              <a:t>Whole class activity: </a:t>
            </a:r>
            <a:r>
              <a:rPr lang="en-GB" sz="2800">
                <a:hlinkClick r:id="rId2"/>
              </a:rPr>
              <a:t>Short-term memory challenges- </a:t>
            </a:r>
            <a:r>
              <a:rPr lang="en-GB" sz="2800"/>
              <a:t>are you ready?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31CEEE29-0ED0-812E-39CA-E4C909DD8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33024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ifferent Hand Drawn Graphs">
            <a:extLst>
              <a:ext uri="{FF2B5EF4-FFF2-40B4-BE49-F238E27FC236}">
                <a16:creationId xmlns:a16="http://schemas.microsoft.com/office/drawing/2014/main" id="{4AA57E9D-90DF-CF44-AF56-C86A87A75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6257" r="23600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0006878-972A-0CA0-FB30-FF390A68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Take turns with a partner to explain your diagram of the multistore model of memory.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Try to use as many key terms as you can (input, capacity, duration and access).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7VPTP7ZE6X33-783906844-8009</_dlc_DocId>
    <_dlc_DocIdUrl xmlns="9ad1216b-cdc1-40e2-a0c2-94597fd44697">
      <Url>https://cambridgeorg.sharepoint.com/sites/cie/education/pd/Curriculum_Support/_layouts/15/DocIdRedir.aspx?ID=7VPTP7ZE6X33-783906844-8009</Url>
      <Description>7VPTP7ZE6X33-783906844-8009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353</TotalTime>
  <Words>222</Words>
  <Application>Microsoft Office PowerPoint</Application>
  <PresentationFormat>Widescreen</PresentationFormat>
  <Paragraphs>35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activity: How is it possible that you can remember facts for a long period of time? Discuss with the person next to you. </vt:lpstr>
      <vt:lpstr>Key term</vt:lpstr>
      <vt:lpstr>Key term</vt:lpstr>
      <vt:lpstr>Multistore model of memory</vt:lpstr>
      <vt:lpstr>View this diagram of the multistore model, and using your video notes, create your own version.</vt:lpstr>
      <vt:lpstr>Whole class activity: Short-term memory challenges- are you ready?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9</cp:revision>
  <dcterms:created xsi:type="dcterms:W3CDTF">2023-10-09T12:44:25Z</dcterms:created>
  <dcterms:modified xsi:type="dcterms:W3CDTF">2025-10-15T08:49:45Z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f3cdc51b-32ae-4edf-9498-16307dcc29a4</vt:lpwstr>
  </property>
</Properties>
</file>