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7"/>
  </p:notesMasterIdLst>
  <p:handoutMasterIdLst>
    <p:handoutMasterId r:id="rId18"/>
  </p:handoutMasterIdLst>
  <p:sldIdLst>
    <p:sldId id="298" r:id="rId6"/>
    <p:sldId id="338" r:id="rId7"/>
    <p:sldId id="340" r:id="rId8"/>
    <p:sldId id="318" r:id="rId9"/>
    <p:sldId id="262" r:id="rId10"/>
    <p:sldId id="342" r:id="rId11"/>
    <p:sldId id="336" r:id="rId12"/>
    <p:sldId id="322" r:id="rId13"/>
    <p:sldId id="339" r:id="rId14"/>
    <p:sldId id="343" r:id="rId15"/>
    <p:sldId id="33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B2E"/>
    <a:srgbClr val="D7FDF5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7BFBE4-3D4E-463B-8ABB-5DB534CD7133}" v="4" dt="2025-07-24T13:13:01.7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799B23B-EC83-4686-B30A-512413B5E67A}" styleName="Light Style 3 –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zie Gauntlett" userId="1dc7c36a1b1a647d" providerId="LiveId" clId="{82CDF849-3A6F-46F9-9EE2-250751E37EDB}"/>
    <pc:docChg chg="undo custSel addSld delSld modSld sldOrd">
      <pc:chgData name="Lizzie Gauntlett" userId="1dc7c36a1b1a647d" providerId="LiveId" clId="{82CDF849-3A6F-46F9-9EE2-250751E37EDB}" dt="2025-07-17T08:44:01.430" v="2117" actId="20577"/>
      <pc:docMkLst>
        <pc:docMk/>
      </pc:docMkLst>
      <pc:sldChg chg="modSp mod ord">
        <pc:chgData name="Lizzie Gauntlett" userId="1dc7c36a1b1a647d" providerId="LiveId" clId="{82CDF849-3A6F-46F9-9EE2-250751E37EDB}" dt="2025-07-16T15:47:42.517" v="1466" actId="20577"/>
        <pc:sldMkLst>
          <pc:docMk/>
          <pc:sldMk cId="1537033953" sldId="262"/>
        </pc:sldMkLst>
        <pc:spChg chg="mod">
          <ac:chgData name="Lizzie Gauntlett" userId="1dc7c36a1b1a647d" providerId="LiveId" clId="{82CDF849-3A6F-46F9-9EE2-250751E37EDB}" dt="2025-07-16T15:45:16.815" v="1239" actId="20577"/>
          <ac:spMkLst>
            <pc:docMk/>
            <pc:sldMk cId="1537033953" sldId="262"/>
            <ac:spMk id="2" creationId="{340F79B7-7844-A143-9B29-1C3016D34133}"/>
          </ac:spMkLst>
        </pc:spChg>
        <pc:graphicFrameChg chg="modGraphic">
          <ac:chgData name="Lizzie Gauntlett" userId="1dc7c36a1b1a647d" providerId="LiveId" clId="{82CDF849-3A6F-46F9-9EE2-250751E37EDB}" dt="2025-07-16T15:47:42.517" v="1466" actId="20577"/>
          <ac:graphicFrameMkLst>
            <pc:docMk/>
            <pc:sldMk cId="1537033953" sldId="262"/>
            <ac:graphicFrameMk id="7" creationId="{FA28F6FF-4C6B-B748-AC6D-6C29F3B95A10}"/>
          </ac:graphicFrameMkLst>
        </pc:graphicFrameChg>
      </pc:sldChg>
      <pc:sldChg chg="del">
        <pc:chgData name="Lizzie Gauntlett" userId="1dc7c36a1b1a647d" providerId="LiveId" clId="{82CDF849-3A6F-46F9-9EE2-250751E37EDB}" dt="2025-07-16T15:56:06.539" v="1748" actId="47"/>
        <pc:sldMkLst>
          <pc:docMk/>
          <pc:sldMk cId="1677304970" sldId="298"/>
        </pc:sldMkLst>
      </pc:sldChg>
      <pc:sldChg chg="modSp mod">
        <pc:chgData name="Lizzie Gauntlett" userId="1dc7c36a1b1a647d" providerId="LiveId" clId="{82CDF849-3A6F-46F9-9EE2-250751E37EDB}" dt="2025-07-17T08:44:01.430" v="2117" actId="20577"/>
        <pc:sldMkLst>
          <pc:docMk/>
          <pc:sldMk cId="776236959" sldId="308"/>
        </pc:sldMkLst>
      </pc:sldChg>
      <pc:sldChg chg="modSp mod ord">
        <pc:chgData name="Lizzie Gauntlett" userId="1dc7c36a1b1a647d" providerId="LiveId" clId="{82CDF849-3A6F-46F9-9EE2-250751E37EDB}" dt="2025-07-16T15:59:13.768" v="1907" actId="20577"/>
        <pc:sldMkLst>
          <pc:docMk/>
          <pc:sldMk cId="1800512821" sldId="318"/>
        </pc:sldMkLst>
        <pc:spChg chg="mod">
          <ac:chgData name="Lizzie Gauntlett" userId="1dc7c36a1b1a647d" providerId="LiveId" clId="{82CDF849-3A6F-46F9-9EE2-250751E37EDB}" dt="2025-07-16T15:39:09.326" v="298" actId="20577"/>
          <ac:spMkLst>
            <pc:docMk/>
            <pc:sldMk cId="1800512821" sldId="318"/>
            <ac:spMk id="2" creationId="{929F2BF5-092F-1975-C7A7-4732BBDE15B7}"/>
          </ac:spMkLst>
        </pc:spChg>
        <pc:spChg chg="mod">
          <ac:chgData name="Lizzie Gauntlett" userId="1dc7c36a1b1a647d" providerId="LiveId" clId="{82CDF849-3A6F-46F9-9EE2-250751E37EDB}" dt="2025-07-16T15:59:13.768" v="1907" actId="20577"/>
          <ac:spMkLst>
            <pc:docMk/>
            <pc:sldMk cId="1800512821" sldId="318"/>
            <ac:spMk id="3" creationId="{71C1CFD4-2904-39C3-6B35-83381E239497}"/>
          </ac:spMkLst>
        </pc:spChg>
      </pc:sldChg>
      <pc:sldChg chg="del">
        <pc:chgData name="Lizzie Gauntlett" userId="1dc7c36a1b1a647d" providerId="LiveId" clId="{82CDF849-3A6F-46F9-9EE2-250751E37EDB}" dt="2025-07-16T15:56:08.057" v="1749" actId="47"/>
        <pc:sldMkLst>
          <pc:docMk/>
          <pc:sldMk cId="3028459615" sldId="319"/>
        </pc:sldMkLst>
      </pc:sldChg>
      <pc:sldChg chg="modSp mod ord">
        <pc:chgData name="Lizzie Gauntlett" userId="1dc7c36a1b1a647d" providerId="LiveId" clId="{82CDF849-3A6F-46F9-9EE2-250751E37EDB}" dt="2025-07-16T15:54:33.325" v="1649" actId="20577"/>
        <pc:sldMkLst>
          <pc:docMk/>
          <pc:sldMk cId="2489020089" sldId="322"/>
        </pc:sldMkLst>
        <pc:spChg chg="mod">
          <ac:chgData name="Lizzie Gauntlett" userId="1dc7c36a1b1a647d" providerId="LiveId" clId="{82CDF849-3A6F-46F9-9EE2-250751E37EDB}" dt="2025-07-16T15:54:33.325" v="1649" actId="20577"/>
          <ac:spMkLst>
            <pc:docMk/>
            <pc:sldMk cId="2489020089" sldId="322"/>
            <ac:spMk id="4" creationId="{E1002C61-6357-87F2-E88C-5E97C35CEB53}"/>
          </ac:spMkLst>
        </pc:spChg>
      </pc:sldChg>
      <pc:sldChg chg="del">
        <pc:chgData name="Lizzie Gauntlett" userId="1dc7c36a1b1a647d" providerId="LiveId" clId="{82CDF849-3A6F-46F9-9EE2-250751E37EDB}" dt="2025-07-16T15:56:10.346" v="1750" actId="47"/>
        <pc:sldMkLst>
          <pc:docMk/>
          <pc:sldMk cId="3641503841" sldId="333"/>
        </pc:sldMkLst>
      </pc:sldChg>
      <pc:sldChg chg="modSp mod">
        <pc:chgData name="Lizzie Gauntlett" userId="1dc7c36a1b1a647d" providerId="LiveId" clId="{82CDF849-3A6F-46F9-9EE2-250751E37EDB}" dt="2025-07-16T15:53:32.966" v="1636" actId="20577"/>
        <pc:sldMkLst>
          <pc:docMk/>
          <pc:sldMk cId="3061927069" sldId="336"/>
        </pc:sldMkLst>
        <pc:spChg chg="mod">
          <ac:chgData name="Lizzie Gauntlett" userId="1dc7c36a1b1a647d" providerId="LiveId" clId="{82CDF849-3A6F-46F9-9EE2-250751E37EDB}" dt="2025-07-16T15:53:32.966" v="1636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modSp mod">
        <pc:chgData name="Lizzie Gauntlett" userId="1dc7c36a1b1a647d" providerId="LiveId" clId="{82CDF849-3A6F-46F9-9EE2-250751E37EDB}" dt="2025-07-16T16:02:13.184" v="2094" actId="313"/>
        <pc:sldMkLst>
          <pc:docMk/>
          <pc:sldMk cId="1404150553" sldId="337"/>
        </pc:sldMkLst>
      </pc:sldChg>
      <pc:sldChg chg="addSp delSp modSp add mod">
        <pc:chgData name="Lizzie Gauntlett" userId="1dc7c36a1b1a647d" providerId="LiveId" clId="{82CDF849-3A6F-46F9-9EE2-250751E37EDB}" dt="2025-07-16T15:23:12.672" v="213"/>
        <pc:sldMkLst>
          <pc:docMk/>
          <pc:sldMk cId="3615489487" sldId="338"/>
        </pc:sldMkLst>
        <pc:spChg chg="add mod">
          <ac:chgData name="Lizzie Gauntlett" userId="1dc7c36a1b1a647d" providerId="LiveId" clId="{82CDF849-3A6F-46F9-9EE2-250751E37EDB}" dt="2025-07-16T15:22:08.211" v="212" actId="255"/>
          <ac:spMkLst>
            <pc:docMk/>
            <pc:sldMk cId="3615489487" sldId="338"/>
            <ac:spMk id="2" creationId="{7C2C600A-94C6-8B97-E7E5-2D25E8463CC7}"/>
          </ac:spMkLst>
        </pc:spChg>
        <pc:spChg chg="mod">
          <ac:chgData name="Lizzie Gauntlett" userId="1dc7c36a1b1a647d" providerId="LiveId" clId="{82CDF849-3A6F-46F9-9EE2-250751E37EDB}" dt="2025-07-16T15:22:02.676" v="211" actId="20577"/>
          <ac:spMkLst>
            <pc:docMk/>
            <pc:sldMk cId="3615489487" sldId="338"/>
            <ac:spMk id="3" creationId="{9FCFCD82-0BCB-26A3-5527-102879B5D9F2}"/>
          </ac:spMkLst>
        </pc:spChg>
      </pc:sldChg>
      <pc:sldChg chg="modSp add del mod">
        <pc:chgData name="Lizzie Gauntlett" userId="1dc7c36a1b1a647d" providerId="LiveId" clId="{82CDF849-3A6F-46F9-9EE2-250751E37EDB}" dt="2025-07-16T15:23:39.892" v="226" actId="47"/>
        <pc:sldMkLst>
          <pc:docMk/>
          <pc:sldMk cId="1453761117" sldId="339"/>
        </pc:sldMkLst>
      </pc:sldChg>
      <pc:sldChg chg="add del">
        <pc:chgData name="Lizzie Gauntlett" userId="1dc7c36a1b1a647d" providerId="LiveId" clId="{82CDF849-3A6F-46F9-9EE2-250751E37EDB}" dt="2025-07-16T15:20:35.774" v="167"/>
        <pc:sldMkLst>
          <pc:docMk/>
          <pc:sldMk cId="3609427566" sldId="339"/>
        </pc:sldMkLst>
      </pc:sldChg>
      <pc:sldChg chg="modSp add del mod">
        <pc:chgData name="Lizzie Gauntlett" userId="1dc7c36a1b1a647d" providerId="LiveId" clId="{82CDF849-3A6F-46F9-9EE2-250751E37EDB}" dt="2025-07-16T15:56:03.680" v="1747" actId="47"/>
        <pc:sldMkLst>
          <pc:docMk/>
          <pc:sldMk cId="3975941934" sldId="339"/>
        </pc:sldMkLst>
        <pc:spChg chg="mod">
          <ac:chgData name="Lizzie Gauntlett" userId="1dc7c36a1b1a647d" providerId="LiveId" clId="{82CDF849-3A6F-46F9-9EE2-250751E37EDB}" dt="2025-07-16T15:55:30.429" v="1745" actId="20577"/>
          <ac:spMkLst>
            <pc:docMk/>
            <pc:sldMk cId="3975941934" sldId="339"/>
            <ac:spMk id="2" creationId="{C3832B0E-1B4C-181E-7B13-583EFC4101E6}"/>
          </ac:spMkLst>
        </pc:spChg>
        <pc:spChg chg="mod">
          <ac:chgData name="Lizzie Gauntlett" userId="1dc7c36a1b1a647d" providerId="LiveId" clId="{82CDF849-3A6F-46F9-9EE2-250751E37EDB}" dt="2025-07-16T15:55:05.804" v="1705" actId="27636"/>
          <ac:spMkLst>
            <pc:docMk/>
            <pc:sldMk cId="3975941934" sldId="339"/>
            <ac:spMk id="3" creationId="{35EF8813-B067-B842-DE86-6FCB995ABC51}"/>
          </ac:spMkLst>
        </pc:spChg>
      </pc:sldChg>
      <pc:sldChg chg="modSp add mod">
        <pc:chgData name="Lizzie Gauntlett" userId="1dc7c36a1b1a647d" providerId="LiveId" clId="{82CDF849-3A6F-46F9-9EE2-250751E37EDB}" dt="2025-07-16T15:54:23.775" v="1648" actId="27636"/>
        <pc:sldMkLst>
          <pc:docMk/>
          <pc:sldMk cId="52702754" sldId="340"/>
        </pc:sldMkLst>
        <pc:spChg chg="mod">
          <ac:chgData name="Lizzie Gauntlett" userId="1dc7c36a1b1a647d" providerId="LiveId" clId="{82CDF849-3A6F-46F9-9EE2-250751E37EDB}" dt="2025-07-16T15:54:23.775" v="1648" actId="27636"/>
          <ac:spMkLst>
            <pc:docMk/>
            <pc:sldMk cId="52702754" sldId="340"/>
            <ac:spMk id="4" creationId="{A0B91E40-60EF-14CC-E8A9-C1155D37CCEF}"/>
          </ac:spMkLst>
        </pc:spChg>
      </pc:sldChg>
      <pc:sldChg chg="add del">
        <pc:chgData name="Lizzie Gauntlett" userId="1dc7c36a1b1a647d" providerId="LiveId" clId="{82CDF849-3A6F-46F9-9EE2-250751E37EDB}" dt="2025-07-16T15:46:30.343" v="1403" actId="47"/>
        <pc:sldMkLst>
          <pc:docMk/>
          <pc:sldMk cId="939537941" sldId="341"/>
        </pc:sldMkLst>
      </pc:sldChg>
      <pc:sldChg chg="modSp add mod">
        <pc:chgData name="Lizzie Gauntlett" userId="1dc7c36a1b1a647d" providerId="LiveId" clId="{82CDF849-3A6F-46F9-9EE2-250751E37EDB}" dt="2025-07-16T15:47:37.719" v="1465" actId="20577"/>
        <pc:sldMkLst>
          <pc:docMk/>
          <pc:sldMk cId="2831195675" sldId="342"/>
        </pc:sldMkLst>
        <pc:graphicFrameChg chg="mod modGraphic">
          <ac:chgData name="Lizzie Gauntlett" userId="1dc7c36a1b1a647d" providerId="LiveId" clId="{82CDF849-3A6F-46F9-9EE2-250751E37EDB}" dt="2025-07-16T15:47:37.719" v="1465" actId="20577"/>
          <ac:graphicFrameMkLst>
            <pc:docMk/>
            <pc:sldMk cId="2831195675" sldId="342"/>
            <ac:graphicFrameMk id="7" creationId="{33E11475-009E-9461-1E93-5B9D4FAB2152}"/>
          </ac:graphicFrameMkLst>
        </pc:graphicFrameChg>
      </pc:sldChg>
      <pc:sldChg chg="add del">
        <pc:chgData name="Lizzie Gauntlett" userId="1dc7c36a1b1a647d" providerId="LiveId" clId="{82CDF849-3A6F-46F9-9EE2-250751E37EDB}" dt="2025-07-16T15:42:34.038" v="839"/>
        <pc:sldMkLst>
          <pc:docMk/>
          <pc:sldMk cId="3680465974" sldId="342"/>
        </pc:sldMkLst>
      </pc:sldChg>
      <pc:sldChg chg="modSp add mod">
        <pc:chgData name="Lizzie Gauntlett" userId="1dc7c36a1b1a647d" providerId="LiveId" clId="{82CDF849-3A6F-46F9-9EE2-250751E37EDB}" dt="2025-07-16T15:59:02.590" v="1905" actId="20577"/>
        <pc:sldMkLst>
          <pc:docMk/>
          <pc:sldMk cId="3804411546" sldId="343"/>
        </pc:sldMkLst>
        <pc:spChg chg="mod">
          <ac:chgData name="Lizzie Gauntlett" userId="1dc7c36a1b1a647d" providerId="LiveId" clId="{82CDF849-3A6F-46F9-9EE2-250751E37EDB}" dt="2025-07-16T15:57:41.153" v="1760" actId="20577"/>
          <ac:spMkLst>
            <pc:docMk/>
            <pc:sldMk cId="3804411546" sldId="343"/>
            <ac:spMk id="2" creationId="{428D7596-41D5-9F3F-6859-1FA1BF4688EE}"/>
          </ac:spMkLst>
        </pc:spChg>
      </pc:sldChg>
    </pc:docChg>
  </pc:docChgLst>
  <pc:docChgLst>
    <pc:chgData name="Karolyn Feliciani" userId="4076af5d-4c02-40b8-bc9d-56f6c404e751" providerId="ADAL" clId="{167BFBE4-3D4E-463B-8ABB-5DB534CD7133}"/>
    <pc:docChg chg="undo custSel addSld delSld modSld sldOrd">
      <pc:chgData name="Karolyn Feliciani" userId="4076af5d-4c02-40b8-bc9d-56f6c404e751" providerId="ADAL" clId="{167BFBE4-3D4E-463B-8ABB-5DB534CD7133}" dt="2025-07-29T09:43:26.639" v="45" actId="208"/>
      <pc:docMkLst>
        <pc:docMk/>
      </pc:docMkLst>
      <pc:sldChg chg="modSp mod modClrScheme chgLayout">
        <pc:chgData name="Karolyn Feliciani" userId="4076af5d-4c02-40b8-bc9d-56f6c404e751" providerId="ADAL" clId="{167BFBE4-3D4E-463B-8ABB-5DB534CD7133}" dt="2025-07-24T13:15:12.868" v="30" actId="26606"/>
        <pc:sldMkLst>
          <pc:docMk/>
          <pc:sldMk cId="1537033953" sldId="262"/>
        </pc:sldMkLst>
        <pc:spChg chg="mod">
          <ac:chgData name="Karolyn Feliciani" userId="4076af5d-4c02-40b8-bc9d-56f6c404e751" providerId="ADAL" clId="{167BFBE4-3D4E-463B-8ABB-5DB534CD7133}" dt="2025-07-24T13:15:12.868" v="30" actId="26606"/>
          <ac:spMkLst>
            <pc:docMk/>
            <pc:sldMk cId="1537033953" sldId="262"/>
            <ac:spMk id="2" creationId="{340F79B7-7844-A143-9B29-1C3016D34133}"/>
          </ac:spMkLst>
        </pc:spChg>
        <pc:graphicFrameChg chg="mod modGraphic">
          <ac:chgData name="Karolyn Feliciani" userId="4076af5d-4c02-40b8-bc9d-56f6c404e751" providerId="ADAL" clId="{167BFBE4-3D4E-463B-8ABB-5DB534CD7133}" dt="2025-07-24T13:15:12.868" v="30" actId="26606"/>
          <ac:graphicFrameMkLst>
            <pc:docMk/>
            <pc:sldMk cId="1537033953" sldId="262"/>
            <ac:graphicFrameMk id="7" creationId="{FA28F6FF-4C6B-B748-AC6D-6C29F3B95A10}"/>
          </ac:graphicFrameMkLst>
        </pc:graphicFrameChg>
      </pc:sldChg>
      <pc:sldChg chg="addSp modSp add mod ord">
        <pc:chgData name="Karolyn Feliciani" userId="4076af5d-4c02-40b8-bc9d-56f6c404e751" providerId="ADAL" clId="{167BFBE4-3D4E-463B-8ABB-5DB534CD7133}" dt="2025-07-29T09:43:14.622" v="44" actId="208"/>
        <pc:sldMkLst>
          <pc:docMk/>
          <pc:sldMk cId="1677304970" sldId="298"/>
        </pc:sldMkLst>
        <pc:spChg chg="mod">
          <ac:chgData name="Karolyn Feliciani" userId="4076af5d-4c02-40b8-bc9d-56f6c404e751" providerId="ADAL" clId="{167BFBE4-3D4E-463B-8ABB-5DB534CD7133}" dt="2025-07-29T09:43:14.622" v="44" actId="208"/>
          <ac:spMkLst>
            <pc:docMk/>
            <pc:sldMk cId="1677304970" sldId="298"/>
            <ac:spMk id="4" creationId="{8A3FCDC3-543C-8905-8EB4-3AC0E32FFFFF}"/>
          </ac:spMkLst>
        </pc:spChg>
      </pc:sldChg>
      <pc:sldChg chg="del">
        <pc:chgData name="Karolyn Feliciani" userId="4076af5d-4c02-40b8-bc9d-56f6c404e751" providerId="ADAL" clId="{167BFBE4-3D4E-463B-8ABB-5DB534CD7133}" dt="2025-07-24T13:13:29.683" v="20" actId="2696"/>
        <pc:sldMkLst>
          <pc:docMk/>
          <pc:sldMk cId="776236959" sldId="308"/>
        </pc:sldMkLst>
      </pc:sldChg>
      <pc:sldChg chg="addSp modSp mod modMedia modClrScheme chgLayout">
        <pc:chgData name="Karolyn Feliciani" userId="4076af5d-4c02-40b8-bc9d-56f6c404e751" providerId="ADAL" clId="{167BFBE4-3D4E-463B-8ABB-5DB534CD7133}" dt="2025-07-24T13:17:45.307" v="41" actId="20577"/>
        <pc:sldMkLst>
          <pc:docMk/>
          <pc:sldMk cId="1800512821" sldId="318"/>
        </pc:sldMkLst>
        <pc:spChg chg="mod">
          <ac:chgData name="Karolyn Feliciani" userId="4076af5d-4c02-40b8-bc9d-56f6c404e751" providerId="ADAL" clId="{167BFBE4-3D4E-463B-8ABB-5DB534CD7133}" dt="2025-07-24T13:14:45.483" v="27" actId="26606"/>
          <ac:spMkLst>
            <pc:docMk/>
            <pc:sldMk cId="1800512821" sldId="318"/>
            <ac:spMk id="2" creationId="{929F2BF5-092F-1975-C7A7-4732BBDE15B7}"/>
          </ac:spMkLst>
        </pc:spChg>
        <pc:spChg chg="mod">
          <ac:chgData name="Karolyn Feliciani" userId="4076af5d-4c02-40b8-bc9d-56f6c404e751" providerId="ADAL" clId="{167BFBE4-3D4E-463B-8ABB-5DB534CD7133}" dt="2025-07-24T13:17:45.307" v="41" actId="20577"/>
          <ac:spMkLst>
            <pc:docMk/>
            <pc:sldMk cId="1800512821" sldId="318"/>
            <ac:spMk id="3" creationId="{71C1CFD4-2904-39C3-6B35-83381E239497}"/>
          </ac:spMkLst>
        </pc:spChg>
        <pc:picChg chg="add mod">
          <ac:chgData name="Karolyn Feliciani" userId="4076af5d-4c02-40b8-bc9d-56f6c404e751" providerId="ADAL" clId="{167BFBE4-3D4E-463B-8ABB-5DB534CD7133}" dt="2025-07-24T13:14:46.402" v="29"/>
          <ac:picMkLst>
            <pc:docMk/>
            <pc:sldMk cId="1800512821" sldId="318"/>
            <ac:picMk id="5" creationId="{08448E84-5973-3E75-EB32-B854F5EE9109}"/>
          </ac:picMkLst>
        </pc:picChg>
      </pc:sldChg>
      <pc:sldChg chg="modSp mod modClrScheme chgLayout">
        <pc:chgData name="Karolyn Feliciani" userId="4076af5d-4c02-40b8-bc9d-56f6c404e751" providerId="ADAL" clId="{167BFBE4-3D4E-463B-8ABB-5DB534CD7133}" dt="2025-07-24T13:16:08.145" v="35" actId="26606"/>
        <pc:sldMkLst>
          <pc:docMk/>
          <pc:sldMk cId="2489020089" sldId="322"/>
        </pc:sldMkLst>
        <pc:spChg chg="mod">
          <ac:chgData name="Karolyn Feliciani" userId="4076af5d-4c02-40b8-bc9d-56f6c404e751" providerId="ADAL" clId="{167BFBE4-3D4E-463B-8ABB-5DB534CD7133}" dt="2025-07-24T13:16:08.145" v="35" actId="26606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Karolyn Feliciani" userId="4076af5d-4c02-40b8-bc9d-56f6c404e751" providerId="ADAL" clId="{167BFBE4-3D4E-463B-8ABB-5DB534CD7133}" dt="2025-07-24T13:16:08.145" v="35" actId="26606"/>
          <ac:spMkLst>
            <pc:docMk/>
            <pc:sldMk cId="2489020089" sldId="322"/>
            <ac:spMk id="4" creationId="{E1002C61-6357-87F2-E88C-5E97C35CEB53}"/>
          </ac:spMkLst>
        </pc:spChg>
        <pc:picChg chg="mod">
          <ac:chgData name="Karolyn Feliciani" userId="4076af5d-4c02-40b8-bc9d-56f6c404e751" providerId="ADAL" clId="{167BFBE4-3D4E-463B-8ABB-5DB534CD7133}" dt="2025-07-24T13:16:08.145" v="35" actId="26606"/>
          <ac:picMkLst>
            <pc:docMk/>
            <pc:sldMk cId="2489020089" sldId="322"/>
            <ac:picMk id="5" creationId="{2947D61F-F551-5C9B-C9A2-7E06F86EFCDB}"/>
          </ac:picMkLst>
        </pc:picChg>
      </pc:sldChg>
      <pc:sldChg chg="modSp mod">
        <pc:chgData name="Karolyn Feliciani" userId="4076af5d-4c02-40b8-bc9d-56f6c404e751" providerId="ADAL" clId="{167BFBE4-3D4E-463B-8ABB-5DB534CD7133}" dt="2025-07-29T09:43:26.639" v="45" actId="208"/>
        <pc:sldMkLst>
          <pc:docMk/>
          <pc:sldMk cId="3061927069" sldId="336"/>
        </pc:sldMkLst>
        <pc:spChg chg="mod">
          <ac:chgData name="Karolyn Feliciani" userId="4076af5d-4c02-40b8-bc9d-56f6c404e751" providerId="ADAL" clId="{167BFBE4-3D4E-463B-8ABB-5DB534CD7133}" dt="2025-07-29T09:43:26.639" v="45" actId="208"/>
          <ac:spMkLst>
            <pc:docMk/>
            <pc:sldMk cId="3061927069" sldId="336"/>
            <ac:spMk id="4" creationId="{8A3FCDC3-543C-8905-8EB4-3AC0E32FFFFF}"/>
          </ac:spMkLst>
        </pc:spChg>
      </pc:sldChg>
      <pc:sldChg chg="addSp delSp modSp mod modClrScheme chgLayout">
        <pc:chgData name="Karolyn Feliciani" userId="4076af5d-4c02-40b8-bc9d-56f6c404e751" providerId="ADAL" clId="{167BFBE4-3D4E-463B-8ABB-5DB534CD7133}" dt="2025-07-24T13:16:45.833" v="40" actId="26606"/>
        <pc:sldMkLst>
          <pc:docMk/>
          <pc:sldMk cId="1404150553" sldId="337"/>
        </pc:sldMkLst>
        <pc:spChg chg="mod">
          <ac:chgData name="Karolyn Feliciani" userId="4076af5d-4c02-40b8-bc9d-56f6c404e751" providerId="ADAL" clId="{167BFBE4-3D4E-463B-8ABB-5DB534CD7133}" dt="2025-07-24T13:16:45.833" v="40" actId="26606"/>
          <ac:spMkLst>
            <pc:docMk/>
            <pc:sldMk cId="1404150553" sldId="337"/>
            <ac:spMk id="2" creationId="{3CD39A27-FFD7-EC67-057C-100B2D869D5F}"/>
          </ac:spMkLst>
        </pc:spChg>
        <pc:spChg chg="add mod">
          <ac:chgData name="Karolyn Feliciani" userId="4076af5d-4c02-40b8-bc9d-56f6c404e751" providerId="ADAL" clId="{167BFBE4-3D4E-463B-8ABB-5DB534CD7133}" dt="2025-07-24T13:16:45.833" v="40" actId="26606"/>
          <ac:spMkLst>
            <pc:docMk/>
            <pc:sldMk cId="1404150553" sldId="337"/>
            <ac:spMk id="8" creationId="{B9EF7DB9-0142-91C3-25A4-7F8F40B70E22}"/>
          </ac:spMkLst>
        </pc:spChg>
        <pc:picChg chg="add">
          <ac:chgData name="Karolyn Feliciani" userId="4076af5d-4c02-40b8-bc9d-56f6c404e751" providerId="ADAL" clId="{167BFBE4-3D4E-463B-8ABB-5DB534CD7133}" dt="2025-07-24T13:16:45.833" v="40" actId="26606"/>
          <ac:picMkLst>
            <pc:docMk/>
            <pc:sldMk cId="1404150553" sldId="337"/>
            <ac:picMk id="7" creationId="{0B2E3F2E-B854-53F2-6427-94AF13584C99}"/>
          </ac:picMkLst>
        </pc:picChg>
      </pc:sldChg>
      <pc:sldChg chg="modSp mod">
        <pc:chgData name="Karolyn Feliciani" userId="4076af5d-4c02-40b8-bc9d-56f6c404e751" providerId="ADAL" clId="{167BFBE4-3D4E-463B-8ABB-5DB534CD7133}" dt="2025-07-24T13:13:48.803" v="23" actId="20577"/>
        <pc:sldMkLst>
          <pc:docMk/>
          <pc:sldMk cId="3615489487" sldId="338"/>
        </pc:sldMkLst>
        <pc:spChg chg="mod">
          <ac:chgData name="Karolyn Feliciani" userId="4076af5d-4c02-40b8-bc9d-56f6c404e751" providerId="ADAL" clId="{167BFBE4-3D4E-463B-8ABB-5DB534CD7133}" dt="2025-07-24T13:13:42.417" v="21" actId="26606"/>
          <ac:spMkLst>
            <pc:docMk/>
            <pc:sldMk cId="3615489487" sldId="338"/>
            <ac:spMk id="2" creationId="{7C2C600A-94C6-8B97-E7E5-2D25E8463CC7}"/>
          </ac:spMkLst>
        </pc:spChg>
        <pc:spChg chg="mod">
          <ac:chgData name="Karolyn Feliciani" userId="4076af5d-4c02-40b8-bc9d-56f6c404e751" providerId="ADAL" clId="{167BFBE4-3D4E-463B-8ABB-5DB534CD7133}" dt="2025-07-24T13:13:48.803" v="23" actId="20577"/>
          <ac:spMkLst>
            <pc:docMk/>
            <pc:sldMk cId="3615489487" sldId="338"/>
            <ac:spMk id="3" creationId="{9FCFCD82-0BCB-26A3-5527-102879B5D9F2}"/>
          </ac:spMkLst>
        </pc:spChg>
        <pc:picChg chg="mod">
          <ac:chgData name="Karolyn Feliciani" userId="4076af5d-4c02-40b8-bc9d-56f6c404e751" providerId="ADAL" clId="{167BFBE4-3D4E-463B-8ABB-5DB534CD7133}" dt="2025-07-24T13:13:42.417" v="21" actId="26606"/>
          <ac:picMkLst>
            <pc:docMk/>
            <pc:sldMk cId="3615489487" sldId="338"/>
            <ac:picMk id="5" creationId="{AE746CB7-4743-B6C1-2EF8-2FD41E451193}"/>
          </ac:picMkLst>
        </pc:picChg>
      </pc:sldChg>
      <pc:sldChg chg="modSp mod modClrScheme chgLayout">
        <pc:chgData name="Karolyn Feliciani" userId="4076af5d-4c02-40b8-bc9d-56f6c404e751" providerId="ADAL" clId="{167BFBE4-3D4E-463B-8ABB-5DB534CD7133}" dt="2025-07-24T13:16:16.821" v="36" actId="26606"/>
        <pc:sldMkLst>
          <pc:docMk/>
          <pc:sldMk cId="3975941934" sldId="339"/>
        </pc:sldMkLst>
        <pc:spChg chg="mod">
          <ac:chgData name="Karolyn Feliciani" userId="4076af5d-4c02-40b8-bc9d-56f6c404e751" providerId="ADAL" clId="{167BFBE4-3D4E-463B-8ABB-5DB534CD7133}" dt="2025-07-24T13:16:16.821" v="36" actId="26606"/>
          <ac:spMkLst>
            <pc:docMk/>
            <pc:sldMk cId="3975941934" sldId="339"/>
            <ac:spMk id="2" creationId="{C3832B0E-1B4C-181E-7B13-583EFC4101E6}"/>
          </ac:spMkLst>
        </pc:spChg>
        <pc:spChg chg="mod">
          <ac:chgData name="Karolyn Feliciani" userId="4076af5d-4c02-40b8-bc9d-56f6c404e751" providerId="ADAL" clId="{167BFBE4-3D4E-463B-8ABB-5DB534CD7133}" dt="2025-07-24T13:16:16.821" v="36" actId="26606"/>
          <ac:spMkLst>
            <pc:docMk/>
            <pc:sldMk cId="3975941934" sldId="339"/>
            <ac:spMk id="3" creationId="{35EF8813-B067-B842-DE86-6FCB995ABC51}"/>
          </ac:spMkLst>
        </pc:spChg>
        <pc:picChg chg="mod ord">
          <ac:chgData name="Karolyn Feliciani" userId="4076af5d-4c02-40b8-bc9d-56f6c404e751" providerId="ADAL" clId="{167BFBE4-3D4E-463B-8ABB-5DB534CD7133}" dt="2025-07-24T13:16:16.821" v="36" actId="26606"/>
          <ac:picMkLst>
            <pc:docMk/>
            <pc:sldMk cId="3975941934" sldId="339"/>
            <ac:picMk id="5" creationId="{EA5E48D2-4949-4125-8F9B-DBD6021A0154}"/>
          </ac:picMkLst>
        </pc:picChg>
      </pc:sldChg>
      <pc:sldChg chg="modSp mod modClrScheme chgLayout">
        <pc:chgData name="Karolyn Feliciani" userId="4076af5d-4c02-40b8-bc9d-56f6c404e751" providerId="ADAL" clId="{167BFBE4-3D4E-463B-8ABB-5DB534CD7133}" dt="2025-07-24T13:14:12.879" v="26" actId="20577"/>
        <pc:sldMkLst>
          <pc:docMk/>
          <pc:sldMk cId="52702754" sldId="340"/>
        </pc:sldMkLst>
        <pc:spChg chg="mod">
          <ac:chgData name="Karolyn Feliciani" userId="4076af5d-4c02-40b8-bc9d-56f6c404e751" providerId="ADAL" clId="{167BFBE4-3D4E-463B-8ABB-5DB534CD7133}" dt="2025-07-24T13:14:06.581" v="24" actId="26606"/>
          <ac:spMkLst>
            <pc:docMk/>
            <pc:sldMk cId="52702754" sldId="340"/>
            <ac:spMk id="2" creationId="{459111A7-A1E3-F885-5D8E-492EA7619383}"/>
          </ac:spMkLst>
        </pc:spChg>
        <pc:spChg chg="mod">
          <ac:chgData name="Karolyn Feliciani" userId="4076af5d-4c02-40b8-bc9d-56f6c404e751" providerId="ADAL" clId="{167BFBE4-3D4E-463B-8ABB-5DB534CD7133}" dt="2025-07-24T13:14:12.879" v="26" actId="20577"/>
          <ac:spMkLst>
            <pc:docMk/>
            <pc:sldMk cId="52702754" sldId="340"/>
            <ac:spMk id="4" creationId="{A0B91E40-60EF-14CC-E8A9-C1155D37CCEF}"/>
          </ac:spMkLst>
        </pc:spChg>
        <pc:picChg chg="mod">
          <ac:chgData name="Karolyn Feliciani" userId="4076af5d-4c02-40b8-bc9d-56f6c404e751" providerId="ADAL" clId="{167BFBE4-3D4E-463B-8ABB-5DB534CD7133}" dt="2025-07-24T13:14:06.581" v="24" actId="26606"/>
          <ac:picMkLst>
            <pc:docMk/>
            <pc:sldMk cId="52702754" sldId="340"/>
            <ac:picMk id="5" creationId="{FE533C75-3EA4-D4A9-838A-B2B3A4097D93}"/>
          </ac:picMkLst>
        </pc:picChg>
      </pc:sldChg>
      <pc:sldChg chg="modSp mod modClrScheme chgLayout">
        <pc:chgData name="Karolyn Feliciani" userId="4076af5d-4c02-40b8-bc9d-56f6c404e751" providerId="ADAL" clId="{167BFBE4-3D4E-463B-8ABB-5DB534CD7133}" dt="2025-07-24T13:15:30.873" v="33" actId="26606"/>
        <pc:sldMkLst>
          <pc:docMk/>
          <pc:sldMk cId="2831195675" sldId="342"/>
        </pc:sldMkLst>
        <pc:spChg chg="mod">
          <ac:chgData name="Karolyn Feliciani" userId="4076af5d-4c02-40b8-bc9d-56f6c404e751" providerId="ADAL" clId="{167BFBE4-3D4E-463B-8ABB-5DB534CD7133}" dt="2025-07-24T13:15:30.873" v="33" actId="26606"/>
          <ac:spMkLst>
            <pc:docMk/>
            <pc:sldMk cId="2831195675" sldId="342"/>
            <ac:spMk id="2" creationId="{E0AB65AA-88B8-4520-E5CC-0F2499823CC7}"/>
          </ac:spMkLst>
        </pc:spChg>
        <pc:graphicFrameChg chg="mod modGraphic">
          <ac:chgData name="Karolyn Feliciani" userId="4076af5d-4c02-40b8-bc9d-56f6c404e751" providerId="ADAL" clId="{167BFBE4-3D4E-463B-8ABB-5DB534CD7133}" dt="2025-07-24T13:15:30.873" v="33" actId="26606"/>
          <ac:graphicFrameMkLst>
            <pc:docMk/>
            <pc:sldMk cId="2831195675" sldId="342"/>
            <ac:graphicFrameMk id="7" creationId="{33E11475-009E-9461-1E93-5B9D4FAB2152}"/>
          </ac:graphicFrameMkLst>
        </pc:graphicFrameChg>
      </pc:sldChg>
      <pc:sldChg chg="addSp delSp modSp mod modClrScheme chgLayout">
        <pc:chgData name="Karolyn Feliciani" userId="4076af5d-4c02-40b8-bc9d-56f6c404e751" providerId="ADAL" clId="{167BFBE4-3D4E-463B-8ABB-5DB534CD7133}" dt="2025-07-24T13:16:25.648" v="37" actId="26606"/>
        <pc:sldMkLst>
          <pc:docMk/>
          <pc:sldMk cId="3804411546" sldId="343"/>
        </pc:sldMkLst>
        <pc:spChg chg="mod">
          <ac:chgData name="Karolyn Feliciani" userId="4076af5d-4c02-40b8-bc9d-56f6c404e751" providerId="ADAL" clId="{167BFBE4-3D4E-463B-8ABB-5DB534CD7133}" dt="2025-07-24T13:16:25.648" v="37" actId="26606"/>
          <ac:spMkLst>
            <pc:docMk/>
            <pc:sldMk cId="3804411546" sldId="343"/>
            <ac:spMk id="2" creationId="{428D7596-41D5-9F3F-6859-1FA1BF4688EE}"/>
          </ac:spMkLst>
        </pc:spChg>
        <pc:graphicFrameChg chg="add mod">
          <ac:chgData name="Karolyn Feliciani" userId="4076af5d-4c02-40b8-bc9d-56f6c404e751" providerId="ADAL" clId="{167BFBE4-3D4E-463B-8ABB-5DB534CD7133}" dt="2025-07-24T13:16:25.648" v="37" actId="26606"/>
          <ac:graphicFrameMkLst>
            <pc:docMk/>
            <pc:sldMk cId="3804411546" sldId="343"/>
            <ac:graphicFrameMk id="5" creationId="{48BABCE2-6B7A-4E2F-1377-EDB0596788E2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0C007A-B2D2-4C63-A818-F92D239BB6E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DD3F311-63B7-451C-B95D-EE1226268DA1}">
      <dgm:prSet/>
      <dgm:spPr/>
      <dgm:t>
        <a:bodyPr/>
        <a:lstStyle/>
        <a:p>
          <a:r>
            <a:rPr lang="en-US"/>
            <a:t>Serotonin helps regulate mood and helps us feel good</a:t>
          </a:r>
        </a:p>
      </dgm:t>
    </dgm:pt>
    <dgm:pt modelId="{3CFDC325-21D4-4C03-96CA-021CE9396D1A}" type="parTrans" cxnId="{89CB17EA-D1DF-4F06-BC9C-2900C80DF4AA}">
      <dgm:prSet/>
      <dgm:spPr/>
      <dgm:t>
        <a:bodyPr/>
        <a:lstStyle/>
        <a:p>
          <a:endParaRPr lang="en-US"/>
        </a:p>
      </dgm:t>
    </dgm:pt>
    <dgm:pt modelId="{7BE37559-E769-4854-A2F1-B15730D42260}" type="sibTrans" cxnId="{89CB17EA-D1DF-4F06-BC9C-2900C80DF4AA}">
      <dgm:prSet/>
      <dgm:spPr/>
      <dgm:t>
        <a:bodyPr/>
        <a:lstStyle/>
        <a:p>
          <a:endParaRPr lang="en-US"/>
        </a:p>
      </dgm:t>
    </dgm:pt>
    <dgm:pt modelId="{69CB3FEB-A15A-4D0C-B28F-58F158B7DB6B}">
      <dgm:prSet/>
      <dgm:spPr/>
      <dgm:t>
        <a:bodyPr/>
        <a:lstStyle/>
        <a:p>
          <a:r>
            <a:rPr lang="en-US"/>
            <a:t>Normal levels of serotonin mean we feel happy and calm, and more willing to help others</a:t>
          </a:r>
        </a:p>
      </dgm:t>
    </dgm:pt>
    <dgm:pt modelId="{1CAE801F-3BAB-4783-8825-235B0F2C3FCA}" type="parTrans" cxnId="{81E04FF2-9484-4B43-AE26-E7CA79DA04B1}">
      <dgm:prSet/>
      <dgm:spPr/>
      <dgm:t>
        <a:bodyPr/>
        <a:lstStyle/>
        <a:p>
          <a:endParaRPr lang="en-US"/>
        </a:p>
      </dgm:t>
    </dgm:pt>
    <dgm:pt modelId="{4A8BF23F-81C2-43CE-9A33-725ACB2DF5F1}" type="sibTrans" cxnId="{81E04FF2-9484-4B43-AE26-E7CA79DA04B1}">
      <dgm:prSet/>
      <dgm:spPr/>
      <dgm:t>
        <a:bodyPr/>
        <a:lstStyle/>
        <a:p>
          <a:endParaRPr lang="en-US"/>
        </a:p>
      </dgm:t>
    </dgm:pt>
    <dgm:pt modelId="{5D3F20B0-FE8E-432A-B8E2-5B9111F3813D}">
      <dgm:prSet/>
      <dgm:spPr/>
      <dgm:t>
        <a:bodyPr/>
        <a:lstStyle/>
        <a:p>
          <a:r>
            <a:rPr lang="en-US"/>
            <a:t>Low levels of serotonin can lead to low mood and reduce the likelihood of prosocial behaviour</a:t>
          </a:r>
        </a:p>
      </dgm:t>
    </dgm:pt>
    <dgm:pt modelId="{A70C4B78-B53C-402C-A563-C04B3BC0FD49}" type="parTrans" cxnId="{1284FE0E-3BA5-4326-96F8-E0091305BE55}">
      <dgm:prSet/>
      <dgm:spPr/>
      <dgm:t>
        <a:bodyPr/>
        <a:lstStyle/>
        <a:p>
          <a:endParaRPr lang="en-US"/>
        </a:p>
      </dgm:t>
    </dgm:pt>
    <dgm:pt modelId="{8231A54D-35D1-4A1F-8C41-9F4315D00883}" type="sibTrans" cxnId="{1284FE0E-3BA5-4326-96F8-E0091305BE55}">
      <dgm:prSet/>
      <dgm:spPr/>
      <dgm:t>
        <a:bodyPr/>
        <a:lstStyle/>
        <a:p>
          <a:endParaRPr lang="en-US"/>
        </a:p>
      </dgm:t>
    </dgm:pt>
    <dgm:pt modelId="{768E79E9-55F6-4B36-9BD9-87F2D1CCF563}" type="pres">
      <dgm:prSet presAssocID="{FC0C007A-B2D2-4C63-A818-F92D239BB6E2}" presName="root" presStyleCnt="0">
        <dgm:presLayoutVars>
          <dgm:dir/>
          <dgm:resizeHandles val="exact"/>
        </dgm:presLayoutVars>
      </dgm:prSet>
      <dgm:spPr/>
    </dgm:pt>
    <dgm:pt modelId="{E8A10CDD-121D-4776-AF82-D542E6B68D56}" type="pres">
      <dgm:prSet presAssocID="{9DD3F311-63B7-451C-B95D-EE1226268DA1}" presName="compNode" presStyleCnt="0"/>
      <dgm:spPr/>
    </dgm:pt>
    <dgm:pt modelId="{7B15D5B4-93FE-47DF-B231-4758BA87F2C5}" type="pres">
      <dgm:prSet presAssocID="{9DD3F311-63B7-451C-B95D-EE1226268DA1}" presName="bgRect" presStyleLbl="bgShp" presStyleIdx="0" presStyleCnt="3"/>
      <dgm:spPr/>
    </dgm:pt>
    <dgm:pt modelId="{F2327564-15D1-40A3-B016-628CA74FE29A}" type="pres">
      <dgm:prSet presAssocID="{9DD3F311-63B7-451C-B95D-EE1226268DA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E8B793EB-C1E4-42D6-BCD2-E14F44E832D6}" type="pres">
      <dgm:prSet presAssocID="{9DD3F311-63B7-451C-B95D-EE1226268DA1}" presName="spaceRect" presStyleCnt="0"/>
      <dgm:spPr/>
    </dgm:pt>
    <dgm:pt modelId="{E2FF86AA-A415-45D8-9C4C-D0ACE7FB9268}" type="pres">
      <dgm:prSet presAssocID="{9DD3F311-63B7-451C-B95D-EE1226268DA1}" presName="parTx" presStyleLbl="revTx" presStyleIdx="0" presStyleCnt="3">
        <dgm:presLayoutVars>
          <dgm:chMax val="0"/>
          <dgm:chPref val="0"/>
        </dgm:presLayoutVars>
      </dgm:prSet>
      <dgm:spPr/>
    </dgm:pt>
    <dgm:pt modelId="{B3289A22-5AC3-4071-9C25-6054666874DC}" type="pres">
      <dgm:prSet presAssocID="{7BE37559-E769-4854-A2F1-B15730D42260}" presName="sibTrans" presStyleCnt="0"/>
      <dgm:spPr/>
    </dgm:pt>
    <dgm:pt modelId="{34FDF8E8-DEB9-4C81-A25A-4809E61A453E}" type="pres">
      <dgm:prSet presAssocID="{69CB3FEB-A15A-4D0C-B28F-58F158B7DB6B}" presName="compNode" presStyleCnt="0"/>
      <dgm:spPr/>
    </dgm:pt>
    <dgm:pt modelId="{F85BDF4B-643A-4A7D-B5BF-DD115E19A02E}" type="pres">
      <dgm:prSet presAssocID="{69CB3FEB-A15A-4D0C-B28F-58F158B7DB6B}" presName="bgRect" presStyleLbl="bgShp" presStyleIdx="1" presStyleCnt="3"/>
      <dgm:spPr/>
    </dgm:pt>
    <dgm:pt modelId="{07C6DCD6-CDD1-491C-BDFE-18E86B3FBE11}" type="pres">
      <dgm:prSet presAssocID="{69CB3FEB-A15A-4D0C-B28F-58F158B7DB6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"/>
        </a:ext>
      </dgm:extLst>
    </dgm:pt>
    <dgm:pt modelId="{7109ACB2-8228-4BB5-9B42-2529E5145545}" type="pres">
      <dgm:prSet presAssocID="{69CB3FEB-A15A-4D0C-B28F-58F158B7DB6B}" presName="spaceRect" presStyleCnt="0"/>
      <dgm:spPr/>
    </dgm:pt>
    <dgm:pt modelId="{6CF12587-6FFB-4336-AA62-8AA3D2714777}" type="pres">
      <dgm:prSet presAssocID="{69CB3FEB-A15A-4D0C-B28F-58F158B7DB6B}" presName="parTx" presStyleLbl="revTx" presStyleIdx="1" presStyleCnt="3">
        <dgm:presLayoutVars>
          <dgm:chMax val="0"/>
          <dgm:chPref val="0"/>
        </dgm:presLayoutVars>
      </dgm:prSet>
      <dgm:spPr/>
    </dgm:pt>
    <dgm:pt modelId="{E4EA3ED7-2E41-4A17-AD76-305601117CE6}" type="pres">
      <dgm:prSet presAssocID="{4A8BF23F-81C2-43CE-9A33-725ACB2DF5F1}" presName="sibTrans" presStyleCnt="0"/>
      <dgm:spPr/>
    </dgm:pt>
    <dgm:pt modelId="{58BE1ED3-F745-4484-92AF-F8581625D3F4}" type="pres">
      <dgm:prSet presAssocID="{5D3F20B0-FE8E-432A-B8E2-5B9111F3813D}" presName="compNode" presStyleCnt="0"/>
      <dgm:spPr/>
    </dgm:pt>
    <dgm:pt modelId="{C1E83830-064F-49C9-A054-6544FD02753C}" type="pres">
      <dgm:prSet presAssocID="{5D3F20B0-FE8E-432A-B8E2-5B9111F3813D}" presName="bgRect" presStyleLbl="bgShp" presStyleIdx="2" presStyleCnt="3"/>
      <dgm:spPr/>
    </dgm:pt>
    <dgm:pt modelId="{D8858038-07FB-4642-BE96-C09BDDE978A0}" type="pres">
      <dgm:prSet presAssocID="{5D3F20B0-FE8E-432A-B8E2-5B9111F3813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2578258A-14C9-48E1-BDCF-93B4FDA4CDC5}" type="pres">
      <dgm:prSet presAssocID="{5D3F20B0-FE8E-432A-B8E2-5B9111F3813D}" presName="spaceRect" presStyleCnt="0"/>
      <dgm:spPr/>
    </dgm:pt>
    <dgm:pt modelId="{2FE1E520-85C8-4231-A600-7EEAB8F37E4B}" type="pres">
      <dgm:prSet presAssocID="{5D3F20B0-FE8E-432A-B8E2-5B9111F3813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284FE0E-3BA5-4326-96F8-E0091305BE55}" srcId="{FC0C007A-B2D2-4C63-A818-F92D239BB6E2}" destId="{5D3F20B0-FE8E-432A-B8E2-5B9111F3813D}" srcOrd="2" destOrd="0" parTransId="{A70C4B78-B53C-402C-A563-C04B3BC0FD49}" sibTransId="{8231A54D-35D1-4A1F-8C41-9F4315D00883}"/>
    <dgm:cxn modelId="{25564A0F-10BE-492E-AC63-D9D3321919CB}" type="presOf" srcId="{9DD3F311-63B7-451C-B95D-EE1226268DA1}" destId="{E2FF86AA-A415-45D8-9C4C-D0ACE7FB9268}" srcOrd="0" destOrd="0" presId="urn:microsoft.com/office/officeart/2018/2/layout/IconVerticalSolidList"/>
    <dgm:cxn modelId="{4E80361E-0967-4E4A-A411-6FE2BE48223F}" type="presOf" srcId="{FC0C007A-B2D2-4C63-A818-F92D239BB6E2}" destId="{768E79E9-55F6-4B36-9BD9-87F2D1CCF563}" srcOrd="0" destOrd="0" presId="urn:microsoft.com/office/officeart/2018/2/layout/IconVerticalSolidList"/>
    <dgm:cxn modelId="{9132D3CA-442B-4E08-9C91-F0EA0D1A53BC}" type="presOf" srcId="{5D3F20B0-FE8E-432A-B8E2-5B9111F3813D}" destId="{2FE1E520-85C8-4231-A600-7EEAB8F37E4B}" srcOrd="0" destOrd="0" presId="urn:microsoft.com/office/officeart/2018/2/layout/IconVerticalSolidList"/>
    <dgm:cxn modelId="{F0FEA2D4-709B-4768-8300-64DE9C190B97}" type="presOf" srcId="{69CB3FEB-A15A-4D0C-B28F-58F158B7DB6B}" destId="{6CF12587-6FFB-4336-AA62-8AA3D2714777}" srcOrd="0" destOrd="0" presId="urn:microsoft.com/office/officeart/2018/2/layout/IconVerticalSolidList"/>
    <dgm:cxn modelId="{89CB17EA-D1DF-4F06-BC9C-2900C80DF4AA}" srcId="{FC0C007A-B2D2-4C63-A818-F92D239BB6E2}" destId="{9DD3F311-63B7-451C-B95D-EE1226268DA1}" srcOrd="0" destOrd="0" parTransId="{3CFDC325-21D4-4C03-96CA-021CE9396D1A}" sibTransId="{7BE37559-E769-4854-A2F1-B15730D42260}"/>
    <dgm:cxn modelId="{81E04FF2-9484-4B43-AE26-E7CA79DA04B1}" srcId="{FC0C007A-B2D2-4C63-A818-F92D239BB6E2}" destId="{69CB3FEB-A15A-4D0C-B28F-58F158B7DB6B}" srcOrd="1" destOrd="0" parTransId="{1CAE801F-3BAB-4783-8825-235B0F2C3FCA}" sibTransId="{4A8BF23F-81C2-43CE-9A33-725ACB2DF5F1}"/>
    <dgm:cxn modelId="{C2B10D0C-3D24-40B6-B438-803D2438F482}" type="presParOf" srcId="{768E79E9-55F6-4B36-9BD9-87F2D1CCF563}" destId="{E8A10CDD-121D-4776-AF82-D542E6B68D56}" srcOrd="0" destOrd="0" presId="urn:microsoft.com/office/officeart/2018/2/layout/IconVerticalSolidList"/>
    <dgm:cxn modelId="{2F0E6592-2540-4C67-973D-538583C6A3F4}" type="presParOf" srcId="{E8A10CDD-121D-4776-AF82-D542E6B68D56}" destId="{7B15D5B4-93FE-47DF-B231-4758BA87F2C5}" srcOrd="0" destOrd="0" presId="urn:microsoft.com/office/officeart/2018/2/layout/IconVerticalSolidList"/>
    <dgm:cxn modelId="{40888D46-F4A0-49B2-A7F8-7CC3128D1494}" type="presParOf" srcId="{E8A10CDD-121D-4776-AF82-D542E6B68D56}" destId="{F2327564-15D1-40A3-B016-628CA74FE29A}" srcOrd="1" destOrd="0" presId="urn:microsoft.com/office/officeart/2018/2/layout/IconVerticalSolidList"/>
    <dgm:cxn modelId="{E48B97FB-1A39-419D-87A6-B53F127B92ED}" type="presParOf" srcId="{E8A10CDD-121D-4776-AF82-D542E6B68D56}" destId="{E8B793EB-C1E4-42D6-BCD2-E14F44E832D6}" srcOrd="2" destOrd="0" presId="urn:microsoft.com/office/officeart/2018/2/layout/IconVerticalSolidList"/>
    <dgm:cxn modelId="{DDAC0455-0911-41FC-A9D6-0F33F8A27A0E}" type="presParOf" srcId="{E8A10CDD-121D-4776-AF82-D542E6B68D56}" destId="{E2FF86AA-A415-45D8-9C4C-D0ACE7FB9268}" srcOrd="3" destOrd="0" presId="urn:microsoft.com/office/officeart/2018/2/layout/IconVerticalSolidList"/>
    <dgm:cxn modelId="{5DBD57CB-8231-45AC-9CF4-F99D609335A1}" type="presParOf" srcId="{768E79E9-55F6-4B36-9BD9-87F2D1CCF563}" destId="{B3289A22-5AC3-4071-9C25-6054666874DC}" srcOrd="1" destOrd="0" presId="urn:microsoft.com/office/officeart/2018/2/layout/IconVerticalSolidList"/>
    <dgm:cxn modelId="{B1FBDFE4-B7C7-4EFF-AA5A-0F038EA75A34}" type="presParOf" srcId="{768E79E9-55F6-4B36-9BD9-87F2D1CCF563}" destId="{34FDF8E8-DEB9-4C81-A25A-4809E61A453E}" srcOrd="2" destOrd="0" presId="urn:microsoft.com/office/officeart/2018/2/layout/IconVerticalSolidList"/>
    <dgm:cxn modelId="{A359B73E-1966-479E-8252-CBEE47B31B72}" type="presParOf" srcId="{34FDF8E8-DEB9-4C81-A25A-4809E61A453E}" destId="{F85BDF4B-643A-4A7D-B5BF-DD115E19A02E}" srcOrd="0" destOrd="0" presId="urn:microsoft.com/office/officeart/2018/2/layout/IconVerticalSolidList"/>
    <dgm:cxn modelId="{CB53943D-B774-4B5C-9E5A-8EB605686C68}" type="presParOf" srcId="{34FDF8E8-DEB9-4C81-A25A-4809E61A453E}" destId="{07C6DCD6-CDD1-491C-BDFE-18E86B3FBE11}" srcOrd="1" destOrd="0" presId="urn:microsoft.com/office/officeart/2018/2/layout/IconVerticalSolidList"/>
    <dgm:cxn modelId="{24DF547F-C99B-4B25-BB76-48B4E6042F59}" type="presParOf" srcId="{34FDF8E8-DEB9-4C81-A25A-4809E61A453E}" destId="{7109ACB2-8228-4BB5-9B42-2529E5145545}" srcOrd="2" destOrd="0" presId="urn:microsoft.com/office/officeart/2018/2/layout/IconVerticalSolidList"/>
    <dgm:cxn modelId="{C88E5083-F9A6-4BF6-94F2-8D9F88A3D05D}" type="presParOf" srcId="{34FDF8E8-DEB9-4C81-A25A-4809E61A453E}" destId="{6CF12587-6FFB-4336-AA62-8AA3D2714777}" srcOrd="3" destOrd="0" presId="urn:microsoft.com/office/officeart/2018/2/layout/IconVerticalSolidList"/>
    <dgm:cxn modelId="{85625210-876F-4C77-A43A-91BD5904511E}" type="presParOf" srcId="{768E79E9-55F6-4B36-9BD9-87F2D1CCF563}" destId="{E4EA3ED7-2E41-4A17-AD76-305601117CE6}" srcOrd="3" destOrd="0" presId="urn:microsoft.com/office/officeart/2018/2/layout/IconVerticalSolidList"/>
    <dgm:cxn modelId="{716BEE30-BAB2-491A-B537-710289E811BB}" type="presParOf" srcId="{768E79E9-55F6-4B36-9BD9-87F2D1CCF563}" destId="{58BE1ED3-F745-4484-92AF-F8581625D3F4}" srcOrd="4" destOrd="0" presId="urn:microsoft.com/office/officeart/2018/2/layout/IconVerticalSolidList"/>
    <dgm:cxn modelId="{4C0AC00D-2855-443C-B599-912FDE42D95E}" type="presParOf" srcId="{58BE1ED3-F745-4484-92AF-F8581625D3F4}" destId="{C1E83830-064F-49C9-A054-6544FD02753C}" srcOrd="0" destOrd="0" presId="urn:microsoft.com/office/officeart/2018/2/layout/IconVerticalSolidList"/>
    <dgm:cxn modelId="{A33DB436-FCE3-4F74-9661-1F32AB802AE9}" type="presParOf" srcId="{58BE1ED3-F745-4484-92AF-F8581625D3F4}" destId="{D8858038-07FB-4642-BE96-C09BDDE978A0}" srcOrd="1" destOrd="0" presId="urn:microsoft.com/office/officeart/2018/2/layout/IconVerticalSolidList"/>
    <dgm:cxn modelId="{6E8A2EAC-AA07-4718-9121-DCBEC288FA39}" type="presParOf" srcId="{58BE1ED3-F745-4484-92AF-F8581625D3F4}" destId="{2578258A-14C9-48E1-BDCF-93B4FDA4CDC5}" srcOrd="2" destOrd="0" presId="urn:microsoft.com/office/officeart/2018/2/layout/IconVerticalSolidList"/>
    <dgm:cxn modelId="{ED254332-F2BA-424A-9E49-D332189B81ED}" type="presParOf" srcId="{58BE1ED3-F745-4484-92AF-F8581625D3F4}" destId="{2FE1E520-85C8-4231-A600-7EEAB8F37E4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15D5B4-93FE-47DF-B231-4758BA87F2C5}">
      <dsp:nvSpPr>
        <dsp:cNvPr id="0" name=""/>
        <dsp:cNvSpPr/>
      </dsp:nvSpPr>
      <dsp:spPr>
        <a:xfrm>
          <a:off x="0" y="567"/>
          <a:ext cx="11623040" cy="132841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327564-15D1-40A3-B016-628CA74FE29A}">
      <dsp:nvSpPr>
        <dsp:cNvPr id="0" name=""/>
        <dsp:cNvSpPr/>
      </dsp:nvSpPr>
      <dsp:spPr>
        <a:xfrm>
          <a:off x="401845" y="299461"/>
          <a:ext cx="730628" cy="7306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FF86AA-A415-45D8-9C4C-D0ACE7FB9268}">
      <dsp:nvSpPr>
        <dsp:cNvPr id="0" name=""/>
        <dsp:cNvSpPr/>
      </dsp:nvSpPr>
      <dsp:spPr>
        <a:xfrm>
          <a:off x="1534319" y="567"/>
          <a:ext cx="10088720" cy="1328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591" tIns="140591" rIns="140591" bIns="14059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Serotonin helps regulate mood and helps us feel good</a:t>
          </a:r>
        </a:p>
      </dsp:txBody>
      <dsp:txXfrm>
        <a:off x="1534319" y="567"/>
        <a:ext cx="10088720" cy="1328415"/>
      </dsp:txXfrm>
    </dsp:sp>
    <dsp:sp modelId="{F85BDF4B-643A-4A7D-B5BF-DD115E19A02E}">
      <dsp:nvSpPr>
        <dsp:cNvPr id="0" name=""/>
        <dsp:cNvSpPr/>
      </dsp:nvSpPr>
      <dsp:spPr>
        <a:xfrm>
          <a:off x="0" y="1661086"/>
          <a:ext cx="11623040" cy="132841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C6DCD6-CDD1-491C-BDFE-18E86B3FBE11}">
      <dsp:nvSpPr>
        <dsp:cNvPr id="0" name=""/>
        <dsp:cNvSpPr/>
      </dsp:nvSpPr>
      <dsp:spPr>
        <a:xfrm>
          <a:off x="401845" y="1959980"/>
          <a:ext cx="730628" cy="7306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F12587-6FFB-4336-AA62-8AA3D2714777}">
      <dsp:nvSpPr>
        <dsp:cNvPr id="0" name=""/>
        <dsp:cNvSpPr/>
      </dsp:nvSpPr>
      <dsp:spPr>
        <a:xfrm>
          <a:off x="1534319" y="1661086"/>
          <a:ext cx="10088720" cy="1328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591" tIns="140591" rIns="140591" bIns="14059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Normal levels of serotonin mean we feel happy and calm, and more willing to help others</a:t>
          </a:r>
        </a:p>
      </dsp:txBody>
      <dsp:txXfrm>
        <a:off x="1534319" y="1661086"/>
        <a:ext cx="10088720" cy="1328415"/>
      </dsp:txXfrm>
    </dsp:sp>
    <dsp:sp modelId="{C1E83830-064F-49C9-A054-6544FD02753C}">
      <dsp:nvSpPr>
        <dsp:cNvPr id="0" name=""/>
        <dsp:cNvSpPr/>
      </dsp:nvSpPr>
      <dsp:spPr>
        <a:xfrm>
          <a:off x="0" y="3321605"/>
          <a:ext cx="11623040" cy="132841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858038-07FB-4642-BE96-C09BDDE978A0}">
      <dsp:nvSpPr>
        <dsp:cNvPr id="0" name=""/>
        <dsp:cNvSpPr/>
      </dsp:nvSpPr>
      <dsp:spPr>
        <a:xfrm>
          <a:off x="401845" y="3620499"/>
          <a:ext cx="730628" cy="73062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E1E520-85C8-4231-A600-7EEAB8F37E4B}">
      <dsp:nvSpPr>
        <dsp:cNvPr id="0" name=""/>
        <dsp:cNvSpPr/>
      </dsp:nvSpPr>
      <dsp:spPr>
        <a:xfrm>
          <a:off x="1534319" y="3321605"/>
          <a:ext cx="10088720" cy="1328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591" tIns="140591" rIns="140591" bIns="14059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Low levels of serotonin can lead to low mood and reduce the likelihood of prosocial behaviour</a:t>
          </a:r>
        </a:p>
      </dsp:txBody>
      <dsp:txXfrm>
        <a:off x="1534319" y="3321605"/>
        <a:ext cx="10088720" cy="13284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29/07/2025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29/07/2025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Prosocial behaviour generally increases with age</a:t>
            </a:r>
          </a:p>
          <a:p>
            <a:r>
              <a:rPr lang="en-US" dirty="0"/>
              <a:t>Research suggests that teenage prosocial behaviour decreases for a time before increasing again</a:t>
            </a:r>
          </a:p>
          <a:p>
            <a:r>
              <a:rPr lang="en-US" dirty="0"/>
              <a:t>Can you think of reasons why prosocial behaviour might increase with age? (hint: understanding of other people’s needs and feelings, time and resources to help)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CB86A-011C-4C12-AFCC-82D41CAC3C4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578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4F592-FD37-8F3E-65E3-46D2E7BE3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FB6315-5D8D-B77B-CDC0-1BAF431F0B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AE535A-2E13-8F04-0738-9A8C183FC2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Prosocial behaviour generally increases with age</a:t>
            </a:r>
          </a:p>
          <a:p>
            <a:r>
              <a:rPr lang="en-US" dirty="0"/>
              <a:t>Research suggests that teenage prosocial behaviour decreases for a time before increasing again</a:t>
            </a:r>
          </a:p>
          <a:p>
            <a:r>
              <a:rPr lang="en-US" dirty="0"/>
              <a:t>Can you think of reasons why prosocial behaviour might increase with age? (hint: understanding of other people’s needs and feelings, time and resources to help)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D2B8C-1019-8DC4-5DE9-66FE313104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CB86A-011C-4C12-AFCC-82D41CAC3C4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758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WhowH0kb7n0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GB" sz="1800" dirty="0">
                <a:latin typeface="Arial"/>
                <a:cs typeface="Arial"/>
              </a:rPr>
              <a:t>Lesson objectives: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Define what is meant by neurotransmitters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Explain the function of the neurotransmitter serotonin in prosocial behaviour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Explain the function of the hormone oxytocin in prosocial behaviour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Apply knowledge of the role of neurotransmitters and hormones in prosocial behaviour to novel scenarios</a:t>
            </a:r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94298-0A56-5E19-493E-4F5C21FE6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D7596-41D5-9F3F-6859-1FA1BF468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Role of serotonin in prosocial behaviour</a:t>
            </a:r>
            <a:endParaRPr lang="en-GB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8BABCE2-6B7A-4E2F-1377-EDB0596788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1125588"/>
              </p:ext>
            </p:extLst>
          </p:nvPr>
        </p:nvGraphicFramePr>
        <p:xfrm>
          <a:off x="180000" y="1836000"/>
          <a:ext cx="11623040" cy="4650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4411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C237E-04A7-8C93-B829-2F9BCEC29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39A27-FFD7-EC67-057C-100B2D869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US" sz="3700"/>
              <a:t>Check your understanding</a:t>
            </a:r>
            <a:endParaRPr lang="en-GB" sz="3700"/>
          </a:p>
        </p:txBody>
      </p:sp>
      <p:pic>
        <p:nvPicPr>
          <p:cNvPr id="7" name="Picture 6" descr="Stack of magazines on table">
            <a:extLst>
              <a:ext uri="{FF2B5EF4-FFF2-40B4-BE49-F238E27FC236}">
                <a16:creationId xmlns:a16="http://schemas.microsoft.com/office/drawing/2014/main" id="{0B2E3F2E-B854-53F2-6427-94AF13584C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668" r="3997" b="-1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9EF7DB9-0142-91C3-25A4-7F8F40B70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/>
              <a:t>Research how serotonin levels affect prosocial behaviour. Use your own notes, a textbook, or internet research to find out:</a:t>
            </a:r>
          </a:p>
          <a:p>
            <a:pPr marL="0" indent="0">
              <a:buNone/>
            </a:pPr>
            <a:endParaRPr lang="en-US" sz="2200"/>
          </a:p>
          <a:p>
            <a:r>
              <a:rPr lang="en-US" sz="2200"/>
              <a:t>What serotonin is</a:t>
            </a:r>
          </a:p>
          <a:p>
            <a:r>
              <a:rPr lang="en-US" sz="2200"/>
              <a:t>How it affects mood and behaviour</a:t>
            </a:r>
          </a:p>
          <a:p>
            <a:r>
              <a:rPr lang="en-US" sz="2200"/>
              <a:t>What happens when serotonin levels are normal/high or low</a:t>
            </a:r>
          </a:p>
          <a:p>
            <a:r>
              <a:rPr lang="en-US" sz="2200"/>
              <a:t>How this links to prosocial behaviour</a:t>
            </a:r>
          </a:p>
          <a:p>
            <a:pPr marL="0" indent="0">
              <a:buNone/>
            </a:pPr>
            <a:endParaRPr lang="en-GB" sz="2200"/>
          </a:p>
          <a:p>
            <a:pPr marL="0" indent="0">
              <a:buNone/>
            </a:pPr>
            <a:r>
              <a:rPr lang="en-GB" sz="2200"/>
              <a:t>Write at least 5 bullet points or sentences to summarise your findings.</a:t>
            </a:r>
          </a:p>
          <a:p>
            <a:pPr marL="0" indent="0">
              <a:buNone/>
            </a:pPr>
            <a:endParaRPr lang="en-GB" sz="2200"/>
          </a:p>
        </p:txBody>
      </p:sp>
    </p:spTree>
    <p:extLst>
      <p:ext uri="{BB962C8B-B14F-4D97-AF65-F5344CB8AC3E}">
        <p14:creationId xmlns:p14="http://schemas.microsoft.com/office/powerpoint/2010/main" val="1404150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F8D66-1425-080F-A390-48FC7194D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E746CB7-4743-B6C1-2EF8-2FD41E4511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4" r="26942" b="-1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FCFCD82-0BCB-26A3-5527-102879B5D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1108800"/>
            <a:ext cx="5580000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Starter activity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2C600A-94C6-8B97-E7E5-2D25E8463C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0000" y="1967023"/>
            <a:ext cx="5580000" cy="451297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</a:rPr>
              <a:t>Where are hormones made?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kumimoji="0" lang="en-US" altLang="en-US" b="0" i="0" u="none" strike="noStrike" cap="none" normalizeH="0" baseline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</a:rPr>
              <a:t>What do hormones do?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kumimoji="0" lang="en-US" altLang="en-US" b="0" i="0" u="none" strike="noStrike" cap="none" normalizeH="0" baseline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</a:rPr>
              <a:t>Can you name </a:t>
            </a:r>
            <a:r>
              <a:rPr kumimoji="0" lang="en-US" altLang="en-US" b="1" i="0" u="none" strike="noStrike" cap="none" normalizeH="0" baseline="0">
                <a:ln>
                  <a:noFill/>
                </a:ln>
                <a:effectLst/>
              </a:rPr>
              <a:t>one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</a:rPr>
              <a:t> hormone?</a:t>
            </a:r>
          </a:p>
        </p:txBody>
      </p:sp>
    </p:spTree>
    <p:extLst>
      <p:ext uri="{BB962C8B-B14F-4D97-AF65-F5344CB8AC3E}">
        <p14:creationId xmlns:p14="http://schemas.microsoft.com/office/powerpoint/2010/main" val="3615489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F3A3C-6F15-E101-D68D-EE9834423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111A7-A1E3-F885-5D8E-492EA7619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E533C75-3EA4-D4A9-838A-B2B3A4097D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738" r="9593" b="-2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B91E40-60EF-14CC-E8A9-C1155D37C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Hormones are:</a:t>
            </a:r>
          </a:p>
          <a:p>
            <a:pPr marL="0" indent="0">
              <a:buNone/>
            </a:pPr>
            <a:r>
              <a:rPr lang="en-GB" b="1" dirty="0"/>
              <a:t>‘</a:t>
            </a:r>
            <a:r>
              <a:rPr lang="en-US" b="1" dirty="0"/>
              <a:t>chemical substances, produced and released by a gland and carried in the blood stream, which alters the activity of one or more specific target cells.</a:t>
            </a:r>
            <a:r>
              <a:rPr lang="en-GB" b="1" dirty="0"/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52702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 descr="Hands Forming A Heart">
            <a:extLst>
              <a:ext uri="{FF2B5EF4-FFF2-40B4-BE49-F238E27FC236}">
                <a16:creationId xmlns:a16="http://schemas.microsoft.com/office/drawing/2014/main" id="{08448E84-5973-3E75-EB32-B854F5EE91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787" r="27070" b="-1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9F2BF5-092F-1975-C7A7-4732BBDE1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1108800"/>
            <a:ext cx="5580000" cy="720000"/>
          </a:xfrm>
        </p:spPr>
        <p:txBody>
          <a:bodyPr anchor="ctr">
            <a:normAutofit/>
          </a:bodyPr>
          <a:lstStyle/>
          <a:p>
            <a:r>
              <a:rPr lang="en-US" sz="2200" dirty="0"/>
              <a:t>Role of oxytocin in prosocial </a:t>
            </a:r>
            <a:r>
              <a:rPr lang="en-US" sz="2200" dirty="0" err="1"/>
              <a:t>behaviour</a:t>
            </a:r>
            <a:endParaRPr lang="en-GB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1CFD4-2904-39C3-6B35-83381E239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>
            <a:normAutofit/>
          </a:bodyPr>
          <a:lstStyle/>
          <a:p>
            <a:r>
              <a:rPr lang="en-US" sz="2200" dirty="0"/>
              <a:t>Oxytocin is an important social hormone</a:t>
            </a:r>
          </a:p>
          <a:p>
            <a:endParaRPr lang="en-US" sz="2200" dirty="0"/>
          </a:p>
          <a:p>
            <a:r>
              <a:rPr lang="en-US" sz="2200" dirty="0"/>
              <a:t>It helps with social bonding: the way people build trust, relationships and love</a:t>
            </a:r>
          </a:p>
          <a:p>
            <a:endParaRPr lang="en-US" sz="2200" dirty="0"/>
          </a:p>
          <a:p>
            <a:r>
              <a:rPr lang="en-US" sz="2200" dirty="0"/>
              <a:t>Normal levels of oxytocin increases instances of prosocial </a:t>
            </a:r>
            <a:r>
              <a:rPr lang="en-US" sz="2200" dirty="0" err="1"/>
              <a:t>behaviour</a:t>
            </a:r>
            <a:r>
              <a:rPr lang="en-US" sz="2200" dirty="0"/>
              <a:t>, through feelings of empathy and generosity</a:t>
            </a:r>
          </a:p>
          <a:p>
            <a:endParaRPr lang="en-US" sz="2200" dirty="0"/>
          </a:p>
          <a:p>
            <a:r>
              <a:rPr lang="en-US" sz="2200" dirty="0"/>
              <a:t>Low levels of oxytocin can lead to low mood and reduce the likelihood of prosocial </a:t>
            </a:r>
            <a:r>
              <a:rPr lang="en-US" sz="2200" dirty="0" err="1"/>
              <a:t>behaviour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80051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79B7-7844-A143-9B29-1C3016D34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Role of oxytocin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A28F6FF-4C6B-B748-AC6D-6C29F3B95A10}"/>
              </a:ext>
            </a:extLst>
          </p:cNvPr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475071521"/>
              </p:ext>
            </p:extLst>
          </p:nvPr>
        </p:nvGraphicFramePr>
        <p:xfrm>
          <a:off x="175066" y="1893245"/>
          <a:ext cx="11627999" cy="4555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5365">
                  <a:extLst>
                    <a:ext uri="{9D8B030D-6E8A-4147-A177-3AD203B41FA5}">
                      <a16:colId xmlns:a16="http://schemas.microsoft.com/office/drawing/2014/main" val="3894190873"/>
                    </a:ext>
                  </a:extLst>
                </a:gridCol>
                <a:gridCol w="6262634">
                  <a:extLst>
                    <a:ext uri="{9D8B030D-6E8A-4147-A177-3AD203B41FA5}">
                      <a16:colId xmlns:a16="http://schemas.microsoft.com/office/drawing/2014/main" val="3551816449"/>
                    </a:ext>
                  </a:extLst>
                </a:gridCol>
              </a:tblGrid>
              <a:tr h="1029274">
                <a:tc gridSpan="2">
                  <a:txBody>
                    <a:bodyPr/>
                    <a:lstStyle/>
                    <a:p>
                      <a:r>
                        <a:rPr lang="en-US" sz="2900">
                          <a:solidFill>
                            <a:srgbClr val="CC58B0"/>
                          </a:solidFill>
                          <a:latin typeface="+mn-lt"/>
                        </a:rPr>
                        <a:t>Would each scenario increase or decrease oxytocin?</a:t>
                      </a:r>
                    </a:p>
                    <a:p>
                      <a:endParaRPr lang="en-GB" sz="290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 marL="109497" marR="109497" marT="54749" marB="54749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184177"/>
                  </a:ext>
                </a:extLst>
              </a:tr>
              <a:tr h="810280">
                <a:tc>
                  <a:txBody>
                    <a:bodyPr/>
                    <a:lstStyle/>
                    <a:p>
                      <a:r>
                        <a:rPr lang="en-US" sz="2200" b="1" i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teacher ignores a student asking for help</a:t>
                      </a:r>
                      <a:endParaRPr lang="en-GB" sz="2200" b="1" i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497" marR="109497" marT="54749" marB="54749"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Someone laughs at a mistake in your writing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200" b="1" i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497" marR="109497" marT="54749" marB="54749">
                    <a:solidFill>
                      <a:srgbClr val="EE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36791"/>
                  </a:ext>
                </a:extLst>
              </a:tr>
              <a:tr h="810280">
                <a:tc>
                  <a:txBody>
                    <a:bodyPr/>
                    <a:lstStyle/>
                    <a:p>
                      <a:r>
                        <a:rPr lang="en-US" sz="2200" b="1" i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A child hugs their parent after a long day</a:t>
                      </a:r>
                      <a:endParaRPr lang="en-GB" sz="2200" b="1" i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109497" marR="109497" marT="54749" marB="5474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Your friend praises you even though you lost a game</a:t>
                      </a:r>
                      <a:endParaRPr lang="en-GB" sz="2200" b="1" i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497" marR="109497" marT="54749" marB="5474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046859"/>
                  </a:ext>
                </a:extLst>
              </a:tr>
              <a:tr h="810280">
                <a:tc>
                  <a:txBody>
                    <a:bodyPr/>
                    <a:lstStyle/>
                    <a:p>
                      <a:r>
                        <a:rPr lang="en-US" sz="2200" b="1" i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Two friends argue and walk away annoyed</a:t>
                      </a:r>
                      <a:endParaRPr lang="en-GB" sz="2200" b="1" i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109497" marR="109497" marT="54749" marB="54749"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 share your lunch with a classmate who forgot theirs</a:t>
                      </a:r>
                    </a:p>
                  </a:txBody>
                  <a:tcPr marL="109497" marR="109497" marT="54749" marB="54749"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866237"/>
                  </a:ext>
                </a:extLst>
              </a:tr>
              <a:tr h="547487">
                <a:tc>
                  <a:txBody>
                    <a:bodyPr/>
                    <a:lstStyle/>
                    <a:p>
                      <a:endParaRPr lang="en-GB" sz="2200" b="1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109497" marR="109497" marT="54749" marB="5474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2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497" marR="109497" marT="54749" marB="5474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072238"/>
                  </a:ext>
                </a:extLst>
              </a:tr>
              <a:tr h="547487">
                <a:tc>
                  <a:txBody>
                    <a:bodyPr/>
                    <a:lstStyle/>
                    <a:p>
                      <a:endParaRPr lang="en-GB" sz="2200"/>
                    </a:p>
                  </a:txBody>
                  <a:tcPr marL="109497" marR="109497" marT="54749" marB="5474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200"/>
                    </a:p>
                  </a:txBody>
                  <a:tcPr marL="109497" marR="109497" marT="54749" marB="5474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2797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7033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0A81A-B96D-C4AC-10CF-2F427388B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B65AA-88B8-4520-E5CC-0F2499823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Role of oxytocin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3E11475-009E-9461-1E93-5B9D4FAB2152}"/>
              </a:ext>
            </a:extLst>
          </p:cNvPr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4156457196"/>
              </p:ext>
            </p:extLst>
          </p:nvPr>
        </p:nvGraphicFramePr>
        <p:xfrm>
          <a:off x="175066" y="2302136"/>
          <a:ext cx="11627999" cy="3737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2849">
                  <a:extLst>
                    <a:ext uri="{9D8B030D-6E8A-4147-A177-3AD203B41FA5}">
                      <a16:colId xmlns:a16="http://schemas.microsoft.com/office/drawing/2014/main" val="3894190873"/>
                    </a:ext>
                  </a:extLst>
                </a:gridCol>
                <a:gridCol w="1067486">
                  <a:extLst>
                    <a:ext uri="{9D8B030D-6E8A-4147-A177-3AD203B41FA5}">
                      <a16:colId xmlns:a16="http://schemas.microsoft.com/office/drawing/2014/main" val="3551816449"/>
                    </a:ext>
                  </a:extLst>
                </a:gridCol>
                <a:gridCol w="4987664">
                  <a:extLst>
                    <a:ext uri="{9D8B030D-6E8A-4147-A177-3AD203B41FA5}">
                      <a16:colId xmlns:a16="http://schemas.microsoft.com/office/drawing/2014/main" val="509878454"/>
                    </a:ext>
                  </a:extLst>
                </a:gridCol>
              </a:tblGrid>
              <a:tr h="844487">
                <a:tc gridSpan="2"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C58B0"/>
                          </a:solidFill>
                          <a:latin typeface="+mn-lt"/>
                        </a:rPr>
                        <a:t>Increase oxytocin</a:t>
                      </a:r>
                    </a:p>
                    <a:p>
                      <a:endParaRPr lang="en-GB" sz="2400" dirty="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 marL="89839" marR="89839" marT="44920" marB="4492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C58B0"/>
                          </a:solidFill>
                          <a:latin typeface="+mn-lt"/>
                        </a:rPr>
                        <a:t>Decrease oxytocin</a:t>
                      </a:r>
                      <a:endParaRPr lang="en-GB" sz="2400" dirty="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 marL="89839" marR="89839" marT="44920" marB="449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184177"/>
                  </a:ext>
                </a:extLst>
              </a:tr>
              <a:tr h="6648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friend praises you even though you lost a game</a:t>
                      </a:r>
                      <a:endParaRPr lang="en-GB" sz="1800" b="1" i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39" marR="89839" marT="44920" marB="44920">
                    <a:solidFill>
                      <a:srgbClr val="EEEEF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Someone laughs at a mistake in your writing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1" i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39" marR="89839" marT="44920" marB="44920">
                    <a:solidFill>
                      <a:srgbClr val="EEEE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6536791"/>
                  </a:ext>
                </a:extLst>
              </a:tr>
              <a:tr h="395292">
                <a:tc>
                  <a:txBody>
                    <a:bodyPr/>
                    <a:lstStyle/>
                    <a:p>
                      <a:r>
                        <a:rPr lang="en-US" sz="1800" b="1" i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A child hugs their parent after a long day</a:t>
                      </a:r>
                      <a:endParaRPr lang="en-GB" sz="1800" b="1" i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89839" marR="89839" marT="44920" marB="4492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teacher ignores a student asking for help</a:t>
                      </a:r>
                      <a:endParaRPr lang="en-GB" sz="1800" b="1" i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39" marR="89839" marT="44920" marB="4492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046859"/>
                  </a:ext>
                </a:extLst>
              </a:tr>
              <a:tr h="9343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 share your lunch with a classmate who forgot theirs</a:t>
                      </a:r>
                    </a:p>
                    <a:p>
                      <a:endParaRPr lang="en-GB" sz="1800" b="1" i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89839" marR="89839" marT="44920" marB="44920">
                    <a:solidFill>
                      <a:srgbClr val="EEEE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Two friends argue and walk away annoyed</a:t>
                      </a:r>
                      <a:endParaRPr lang="en-US" sz="1800" b="1" i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39" marR="89839" marT="44920" marB="44920">
                    <a:solidFill>
                      <a:srgbClr val="EEEE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4866237"/>
                  </a:ext>
                </a:extLst>
              </a:tr>
              <a:tr h="449196">
                <a:tc>
                  <a:txBody>
                    <a:bodyPr/>
                    <a:lstStyle/>
                    <a:p>
                      <a:endParaRPr lang="en-GB" sz="1800" b="1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89839" marR="89839" marT="44920" marB="4492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39" marR="89839" marT="44920" marB="4492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072238"/>
                  </a:ext>
                </a:extLst>
              </a:tr>
              <a:tr h="449196"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89839" marR="89839" marT="44920" marB="4492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GB" sz="1800"/>
                    </a:p>
                  </a:txBody>
                  <a:tcPr marL="89839" marR="89839" marT="44920" marB="4492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2797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1195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731026"/>
            <a:ext cx="11463443" cy="1792903"/>
          </a:xfrm>
          <a:solidFill>
            <a:srgbClr val="FACB2E">
              <a:alpha val="89804"/>
            </a:srgbClr>
          </a:solidFill>
          <a:ln>
            <a:solidFill>
              <a:srgbClr val="FACB2E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dirty="0"/>
              <a:t> Discussion activity:</a:t>
            </a:r>
            <a:r>
              <a:rPr lang="en-GB" dirty="0"/>
              <a:t> Neurotransmitters- what do we already know?</a:t>
            </a:r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738" r="9593" b="-2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Neurotransmitters are:</a:t>
            </a:r>
          </a:p>
          <a:p>
            <a:pPr marL="0" indent="0">
              <a:buNone/>
            </a:pPr>
            <a:r>
              <a:rPr lang="en-GB" b="1"/>
              <a:t>‘</a:t>
            </a:r>
            <a:r>
              <a:rPr lang="en-US" b="1"/>
              <a:t>chemical signals produced by a nerve cell and released to the target cell.</a:t>
            </a:r>
            <a:r>
              <a:rPr lang="en-GB" b="1"/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E1782-6F4F-26F5-8C50-907CB1EAD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EF8813-B067-B842-DE86-6FCB995AB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Role of serotonin</a:t>
            </a:r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A5E48D2-4949-4125-8F9B-DBD6021A015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928" r="16147" b="-1"/>
          <a:stretch>
            <a:fillRect/>
          </a:stretch>
        </p:blipFill>
        <p:spPr>
          <a:xfrm>
            <a:off x="6096001" y="1836000"/>
            <a:ext cx="5712000" cy="4668052"/>
          </a:xfrm>
          <a:prstGeom prst="rect">
            <a:avLst/>
          </a:prstGeo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832B0E-1B4C-181E-7B13-583EFC4101E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0000" y="1811948"/>
            <a:ext cx="5712000" cy="469210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en-GB" dirty="0"/>
              <a:t>Watch this </a:t>
            </a:r>
            <a:r>
              <a:rPr lang="en-GB" dirty="0">
                <a:hlinkClick r:id="rId3"/>
              </a:rPr>
              <a:t>video</a:t>
            </a:r>
            <a:r>
              <a:rPr lang="en-GB" dirty="0"/>
              <a:t> on neurotransmission and make notes.</a:t>
            </a:r>
            <a:endParaRPr lang="en-GB"/>
          </a:p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endParaRPr kumimoji="0" lang="en-GB" altLang="en-US" b="0" i="0" u="none" strike="noStrike" cap="none" normalizeH="0" baseline="0">
              <a:ln>
                <a:noFill/>
              </a:ln>
              <a:effectLst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endParaRPr lang="en-GB" altLang="en-US"/>
          </a:p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kumimoji="0" lang="en-GB" altLang="en-US" b="0" i="0" u="none" strike="noStrike" cap="none" normalizeH="0" baseline="0">
                <a:ln>
                  <a:noFill/>
                </a:ln>
                <a:effectLst/>
              </a:rPr>
              <a:t>Create a diagram based on the video.</a:t>
            </a:r>
            <a:endParaRPr kumimoji="0" lang="en-US" altLang="en-US" b="0" i="0" u="none" strike="noStrike" cap="none" normalizeH="0" baseline="0">
              <a:ln>
                <a:noFill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759419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7VPTP7ZE6X33-783906844-7513</_dlc_DocId>
    <_dlc_DocIdUrl xmlns="9ad1216b-cdc1-40e2-a0c2-94597fd44697">
      <Url>https://cambridgeorg.sharepoint.com/sites/cie/education/pd/Curriculum_Support/_layouts/15/DocIdRedir.aspx?ID=7VPTP7ZE6X33-783906844-7513</Url>
      <Description>7VPTP7ZE6X33-783906844-7513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6045dea17119aba7415ca31dfdf6aa7a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4b8f1f576f578af8c96866fe046776e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30E657-8217-4B2F-96A4-D1EE5A57D447}">
  <ds:schemaRefs>
    <ds:schemaRef ds:uri="http://purl.org/dc/dcmitype/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2006/metadata/properties"/>
    <ds:schemaRef ds:uri="7424b78e-8606-4fd1-9a19-b6b90bbc0a1b"/>
    <ds:schemaRef ds:uri="http://purl.org/dc/elements/1.1/"/>
    <ds:schemaRef ds:uri="9ad1216b-cdc1-40e2-a0c2-94597fd44697"/>
    <ds:schemaRef ds:uri="http://schemas.openxmlformats.org/package/2006/metadata/core-properties"/>
    <ds:schemaRef ds:uri="http://schemas.microsoft.com/office/infopath/2007/PartnerControls"/>
    <ds:schemaRef ds:uri="c075f540-5f70-45df-a134-17c4911f7fbe"/>
  </ds:schemaRefs>
</ds:datastoreItem>
</file>

<file path=customXml/itemProps2.xml><?xml version="1.0" encoding="utf-8"?>
<ds:datastoreItem xmlns:ds="http://schemas.openxmlformats.org/officeDocument/2006/customXml" ds:itemID="{3EB28920-51F0-4252-B68F-E0E873E4A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483</TotalTime>
  <Words>543</Words>
  <Application>Microsoft Office PowerPoint</Application>
  <PresentationFormat>Widescreen</PresentationFormat>
  <Paragraphs>71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Georgia</vt:lpstr>
      <vt:lpstr>Office Theme</vt:lpstr>
      <vt:lpstr>PowerPoint Presentation</vt:lpstr>
      <vt:lpstr>Starter activity</vt:lpstr>
      <vt:lpstr>Key term</vt:lpstr>
      <vt:lpstr>Role of oxytocin in prosocial behaviour</vt:lpstr>
      <vt:lpstr>Role of oxytocin</vt:lpstr>
      <vt:lpstr>Role of oxytocin</vt:lpstr>
      <vt:lpstr>PowerPoint Presentation</vt:lpstr>
      <vt:lpstr>Key term</vt:lpstr>
      <vt:lpstr>Role of serotonin</vt:lpstr>
      <vt:lpstr>Role of serotonin in prosocial behaviour</vt:lpstr>
      <vt:lpstr>Check your understanding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5</cp:revision>
  <dcterms:created xsi:type="dcterms:W3CDTF">2023-10-09T12:44:25Z</dcterms:created>
  <dcterms:modified xsi:type="dcterms:W3CDTF">2025-07-29T09:43:31Z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9801a73a-78d8-43fc-8dbc-4ed53dd2c155</vt:lpwstr>
  </property>
</Properties>
</file>