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5"/>
  </p:notesMasterIdLst>
  <p:handoutMasterIdLst>
    <p:handoutMasterId r:id="rId16"/>
  </p:handoutMasterIdLst>
  <p:sldIdLst>
    <p:sldId id="342" r:id="rId6"/>
    <p:sldId id="336" r:id="rId7"/>
    <p:sldId id="344" r:id="rId8"/>
    <p:sldId id="298" r:id="rId9"/>
    <p:sldId id="343" r:id="rId10"/>
    <p:sldId id="333" r:id="rId11"/>
    <p:sldId id="345" r:id="rId12"/>
    <p:sldId id="262" r:id="rId13"/>
    <p:sldId id="34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F65226-C344-4F3B-91F5-5FFA632FC455}" v="5" dt="2025-10-09T10:52:20.7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4F65226-C344-4F3B-91F5-5FFA632FC455}"/>
    <pc:docChg chg="custSel addSld delSld modSld">
      <pc:chgData name="Karolyn Feliciani" userId="4076af5d-4c02-40b8-bc9d-56f6c404e751" providerId="ADAL" clId="{04F65226-C344-4F3B-91F5-5FFA632FC455}" dt="2025-10-09T10:54:22.995" v="226" actId="20577"/>
      <pc:docMkLst>
        <pc:docMk/>
      </pc:docMkLst>
      <pc:sldChg chg="modSp mod modClrScheme chgLayout">
        <pc:chgData name="Karolyn Feliciani" userId="4076af5d-4c02-40b8-bc9d-56f6c404e751" providerId="ADAL" clId="{04F65226-C344-4F3B-91F5-5FFA632FC455}" dt="2025-10-09T10:54:07.482" v="220" actId="20577"/>
        <pc:sldMkLst>
          <pc:docMk/>
          <pc:sldMk cId="1537033953" sldId="262"/>
        </pc:sldMkLst>
        <pc:spChg chg="mod">
          <ac:chgData name="Karolyn Feliciani" userId="4076af5d-4c02-40b8-bc9d-56f6c404e751" providerId="ADAL" clId="{04F65226-C344-4F3B-91F5-5FFA632FC455}" dt="2025-10-09T10:53:49.173" v="216" actId="20577"/>
          <ac:spMkLst>
            <pc:docMk/>
            <pc:sldMk cId="1537033953" sldId="262"/>
            <ac:spMk id="2" creationId="{340F79B7-7844-A143-9B29-1C3016D34133}"/>
          </ac:spMkLst>
        </pc:spChg>
        <pc:graphicFrameChg chg="mod modGraphic">
          <ac:chgData name="Karolyn Feliciani" userId="4076af5d-4c02-40b8-bc9d-56f6c404e751" providerId="ADAL" clId="{04F65226-C344-4F3B-91F5-5FFA632FC455}" dt="2025-10-09T10:54:07.482" v="220" actId="20577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modSp mod modClrScheme chgLayout">
        <pc:chgData name="Karolyn Feliciani" userId="4076af5d-4c02-40b8-bc9d-56f6c404e751" providerId="ADAL" clId="{04F65226-C344-4F3B-91F5-5FFA632FC455}" dt="2025-10-09T10:50:34.315" v="119" actId="20577"/>
        <pc:sldMkLst>
          <pc:docMk/>
          <pc:sldMk cId="1677304970" sldId="298"/>
        </pc:sldMkLst>
        <pc:spChg chg="mod">
          <ac:chgData name="Karolyn Feliciani" userId="4076af5d-4c02-40b8-bc9d-56f6c404e751" providerId="ADAL" clId="{04F65226-C344-4F3B-91F5-5FFA632FC455}" dt="2025-10-09T10:50:34.315" v="119" actId="20577"/>
          <ac:spMkLst>
            <pc:docMk/>
            <pc:sldMk cId="1677304970" sldId="298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04F65226-C344-4F3B-91F5-5FFA632FC455}" dt="2025-10-09T10:50:28.118" v="118" actId="26606"/>
          <ac:picMkLst>
            <pc:docMk/>
            <pc:sldMk cId="1677304970" sldId="298"/>
            <ac:picMk id="9" creationId="{6EC199B4-AE9E-D193-1ABE-CD3150FFC3C1}"/>
          </ac:picMkLst>
        </pc:picChg>
      </pc:sldChg>
      <pc:sldChg chg="del">
        <pc:chgData name="Karolyn Feliciani" userId="4076af5d-4c02-40b8-bc9d-56f6c404e751" providerId="ADAL" clId="{04F65226-C344-4F3B-91F5-5FFA632FC455}" dt="2025-10-09T10:50:13.536" v="117" actId="2696"/>
        <pc:sldMkLst>
          <pc:docMk/>
          <pc:sldMk cId="2489020089" sldId="322"/>
        </pc:sldMkLst>
      </pc:sldChg>
      <pc:sldChg chg="modSp mod modClrScheme chgLayout">
        <pc:chgData name="Karolyn Feliciani" userId="4076af5d-4c02-40b8-bc9d-56f6c404e751" providerId="ADAL" clId="{04F65226-C344-4F3B-91F5-5FFA632FC455}" dt="2025-10-09T10:51:44.522" v="202" actId="26606"/>
        <pc:sldMkLst>
          <pc:docMk/>
          <pc:sldMk cId="1198625482" sldId="333"/>
        </pc:sldMkLst>
        <pc:spChg chg="mod">
          <ac:chgData name="Karolyn Feliciani" userId="4076af5d-4c02-40b8-bc9d-56f6c404e751" providerId="ADAL" clId="{04F65226-C344-4F3B-91F5-5FFA632FC455}" dt="2025-10-09T10:51:44.522" v="202" actId="26606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Karolyn Feliciani" userId="4076af5d-4c02-40b8-bc9d-56f6c404e751" providerId="ADAL" clId="{04F65226-C344-4F3B-91F5-5FFA632FC455}" dt="2025-10-09T10:51:44.522" v="202" actId="26606"/>
          <ac:spMkLst>
            <pc:docMk/>
            <pc:sldMk cId="1198625482" sldId="333"/>
            <ac:spMk id="4" creationId="{9F31BEDC-13C9-7154-7D8E-964D57B4F8CA}"/>
          </ac:spMkLst>
        </pc:spChg>
        <pc:picChg chg="mod">
          <ac:chgData name="Karolyn Feliciani" userId="4076af5d-4c02-40b8-bc9d-56f6c404e751" providerId="ADAL" clId="{04F65226-C344-4F3B-91F5-5FFA632FC455}" dt="2025-10-09T10:51:44.522" v="202" actId="26606"/>
          <ac:picMkLst>
            <pc:docMk/>
            <pc:sldMk cId="1198625482" sldId="333"/>
            <ac:picMk id="5" creationId="{7EF1095B-EF23-7953-3429-D90DD89EC281}"/>
          </ac:picMkLst>
        </pc:picChg>
      </pc:sldChg>
      <pc:sldChg chg="addSp modSp mod modClrScheme chgLayout">
        <pc:chgData name="Karolyn Feliciani" userId="4076af5d-4c02-40b8-bc9d-56f6c404e751" providerId="ADAL" clId="{04F65226-C344-4F3B-91F5-5FFA632FC455}" dt="2025-10-09T10:48:30.902" v="48" actId="20577"/>
        <pc:sldMkLst>
          <pc:docMk/>
          <pc:sldMk cId="3061927069" sldId="336"/>
        </pc:sldMkLst>
        <pc:spChg chg="mod">
          <ac:chgData name="Karolyn Feliciani" userId="4076af5d-4c02-40b8-bc9d-56f6c404e751" providerId="ADAL" clId="{04F65226-C344-4F3B-91F5-5FFA632FC455}" dt="2025-10-09T10:48:30.902" v="48" actId="20577"/>
          <ac:spMkLst>
            <pc:docMk/>
            <pc:sldMk cId="3061927069" sldId="336"/>
            <ac:spMk id="4" creationId="{8A3FCDC3-543C-8905-8EB4-3AC0E32FFFFF}"/>
          </ac:spMkLst>
        </pc:spChg>
        <pc:spChg chg="add mod">
          <ac:chgData name="Karolyn Feliciani" userId="4076af5d-4c02-40b8-bc9d-56f6c404e751" providerId="ADAL" clId="{04F65226-C344-4F3B-91F5-5FFA632FC455}" dt="2025-10-09T10:48:25.043" v="30" actId="20577"/>
          <ac:spMkLst>
            <pc:docMk/>
            <pc:sldMk cId="3061927069" sldId="336"/>
            <ac:spMk id="14" creationId="{97ADDBF7-3D26-A4C4-0046-B4705BA5E25A}"/>
          </ac:spMkLst>
        </pc:spChg>
        <pc:picChg chg="mod">
          <ac:chgData name="Karolyn Feliciani" userId="4076af5d-4c02-40b8-bc9d-56f6c404e751" providerId="ADAL" clId="{04F65226-C344-4F3B-91F5-5FFA632FC455}" dt="2025-10-09T10:48:14.973" v="10" actId="26606"/>
          <ac:picMkLst>
            <pc:docMk/>
            <pc:sldMk cId="3061927069" sldId="336"/>
            <ac:picMk id="9" creationId="{6EC199B4-AE9E-D193-1ABE-CD3150FFC3C1}"/>
          </ac:picMkLst>
        </pc:picChg>
      </pc:sldChg>
      <pc:sldChg chg="del">
        <pc:chgData name="Karolyn Feliciani" userId="4076af5d-4c02-40b8-bc9d-56f6c404e751" providerId="ADAL" clId="{04F65226-C344-4F3B-91F5-5FFA632FC455}" dt="2025-10-09T10:47:42.536" v="9" actId="2696"/>
        <pc:sldMkLst>
          <pc:docMk/>
          <pc:sldMk cId="2185037172" sldId="338"/>
        </pc:sldMkLst>
      </pc:sldChg>
      <pc:sldChg chg="del">
        <pc:chgData name="Karolyn Feliciani" userId="4076af5d-4c02-40b8-bc9d-56f6c404e751" providerId="ADAL" clId="{04F65226-C344-4F3B-91F5-5FFA632FC455}" dt="2025-10-09T10:53:42.473" v="214" actId="2696"/>
        <pc:sldMkLst>
          <pc:docMk/>
          <pc:sldMk cId="2879349599" sldId="339"/>
        </pc:sldMkLst>
      </pc:sldChg>
      <pc:sldChg chg="del">
        <pc:chgData name="Karolyn Feliciani" userId="4076af5d-4c02-40b8-bc9d-56f6c404e751" providerId="ADAL" clId="{04F65226-C344-4F3B-91F5-5FFA632FC455}" dt="2025-10-09T10:51:38.648" v="201" actId="2696"/>
        <pc:sldMkLst>
          <pc:docMk/>
          <pc:sldMk cId="3520800167" sldId="340"/>
        </pc:sldMkLst>
      </pc:sldChg>
      <pc:sldChg chg="modSp mod modClrScheme chgLayout">
        <pc:chgData name="Karolyn Feliciani" userId="4076af5d-4c02-40b8-bc9d-56f6c404e751" providerId="ADAL" clId="{04F65226-C344-4F3B-91F5-5FFA632FC455}" dt="2025-10-09T10:54:22.995" v="226" actId="20577"/>
        <pc:sldMkLst>
          <pc:docMk/>
          <pc:sldMk cId="3727415987" sldId="341"/>
        </pc:sldMkLst>
        <pc:spChg chg="mod">
          <ac:chgData name="Karolyn Feliciani" userId="4076af5d-4c02-40b8-bc9d-56f6c404e751" providerId="ADAL" clId="{04F65226-C344-4F3B-91F5-5FFA632FC455}" dt="2025-10-09T10:54:22.995" v="226" actId="20577"/>
          <ac:spMkLst>
            <pc:docMk/>
            <pc:sldMk cId="3727415987" sldId="341"/>
            <ac:spMk id="2" creationId="{66EF29F4-7102-D92A-F9C2-A2FA43FD6371}"/>
          </ac:spMkLst>
        </pc:spChg>
        <pc:graphicFrameChg chg="mod modGraphic">
          <ac:chgData name="Karolyn Feliciani" userId="4076af5d-4c02-40b8-bc9d-56f6c404e751" providerId="ADAL" clId="{04F65226-C344-4F3B-91F5-5FFA632FC455}" dt="2025-10-09T10:54:21.630" v="225" actId="20577"/>
          <ac:graphicFrameMkLst>
            <pc:docMk/>
            <pc:sldMk cId="3727415987" sldId="341"/>
            <ac:graphicFrameMk id="7" creationId="{000B5ECE-E477-C203-D645-81F650086214}"/>
          </ac:graphicFrameMkLst>
        </pc:graphicFrameChg>
      </pc:sldChg>
      <pc:sldChg chg="modSp add mod">
        <pc:chgData name="Karolyn Feliciani" userId="4076af5d-4c02-40b8-bc9d-56f6c404e751" providerId="ADAL" clId="{04F65226-C344-4F3B-91F5-5FFA632FC455}" dt="2025-10-09T10:47:37.747" v="8" actId="20577"/>
        <pc:sldMkLst>
          <pc:docMk/>
          <pc:sldMk cId="1130971648" sldId="342"/>
        </pc:sldMkLst>
        <pc:spChg chg="mod">
          <ac:chgData name="Karolyn Feliciani" userId="4076af5d-4c02-40b8-bc9d-56f6c404e751" providerId="ADAL" clId="{04F65226-C344-4F3B-91F5-5FFA632FC455}" dt="2025-10-09T10:47:37.747" v="8" actId="20577"/>
          <ac:spMkLst>
            <pc:docMk/>
            <pc:sldMk cId="1130971648" sldId="342"/>
            <ac:spMk id="4" creationId="{8A3FCDC3-543C-8905-8EB4-3AC0E32FFFFF}"/>
          </ac:spMkLst>
        </pc:spChg>
      </pc:sldChg>
      <pc:sldChg chg="modSp add mod">
        <pc:chgData name="Karolyn Feliciani" userId="4076af5d-4c02-40b8-bc9d-56f6c404e751" providerId="ADAL" clId="{04F65226-C344-4F3B-91F5-5FFA632FC455}" dt="2025-10-09T10:51:34.070" v="200" actId="20577"/>
        <pc:sldMkLst>
          <pc:docMk/>
          <pc:sldMk cId="3325550042" sldId="343"/>
        </pc:sldMkLst>
        <pc:spChg chg="mod">
          <ac:chgData name="Karolyn Feliciani" userId="4076af5d-4c02-40b8-bc9d-56f6c404e751" providerId="ADAL" clId="{04F65226-C344-4F3B-91F5-5FFA632FC455}" dt="2025-10-09T10:51:34.070" v="200" actId="20577"/>
          <ac:spMkLst>
            <pc:docMk/>
            <pc:sldMk cId="3325550042" sldId="343"/>
            <ac:spMk id="4" creationId="{E1002C61-6357-87F2-E88C-5E97C35CEB53}"/>
          </ac:spMkLst>
        </pc:spChg>
      </pc:sldChg>
      <pc:sldChg chg="modSp add mod">
        <pc:chgData name="Karolyn Feliciani" userId="4076af5d-4c02-40b8-bc9d-56f6c404e751" providerId="ADAL" clId="{04F65226-C344-4F3B-91F5-5FFA632FC455}" dt="2025-10-09T10:50:07.768" v="116" actId="20577"/>
        <pc:sldMkLst>
          <pc:docMk/>
          <pc:sldMk cId="3529562510" sldId="344"/>
        </pc:sldMkLst>
        <pc:spChg chg="mod">
          <ac:chgData name="Karolyn Feliciani" userId="4076af5d-4c02-40b8-bc9d-56f6c404e751" providerId="ADAL" clId="{04F65226-C344-4F3B-91F5-5FFA632FC455}" dt="2025-10-09T10:50:07.768" v="116" actId="20577"/>
          <ac:spMkLst>
            <pc:docMk/>
            <pc:sldMk cId="3529562510" sldId="344"/>
            <ac:spMk id="4" creationId="{CF9B66E0-4196-9A3E-CF52-34E5456D8DC3}"/>
          </ac:spMkLst>
        </pc:spChg>
      </pc:sldChg>
      <pc:sldChg chg="modSp add mod">
        <pc:chgData name="Karolyn Feliciani" userId="4076af5d-4c02-40b8-bc9d-56f6c404e751" providerId="ADAL" clId="{04F65226-C344-4F3B-91F5-5FFA632FC455}" dt="2025-10-09T10:53:23.799" v="213" actId="27636"/>
        <pc:sldMkLst>
          <pc:docMk/>
          <pc:sldMk cId="2344857269" sldId="345"/>
        </pc:sldMkLst>
        <pc:spChg chg="mod">
          <ac:chgData name="Karolyn Feliciani" userId="4076af5d-4c02-40b8-bc9d-56f6c404e751" providerId="ADAL" clId="{04F65226-C344-4F3B-91F5-5FFA632FC455}" dt="2025-10-09T10:53:23.799" v="213" actId="27636"/>
          <ac:spMkLst>
            <pc:docMk/>
            <pc:sldMk cId="2344857269" sldId="345"/>
            <ac:spMk id="4" creationId="{0320E5E8-468B-7297-C3CE-29534B092E17}"/>
          </ac:spMkLst>
        </pc:spChg>
      </pc:sldChg>
    </pc:docChg>
  </pc:docChgLst>
  <pc:docChgLst>
    <pc:chgData name="Lizzie Gauntlett" userId="1dc7c36a1b1a647d" providerId="LiveId" clId="{C1DC5315-D282-429F-B35A-871ABF7A65E8}"/>
    <pc:docChg chg="custSel addSld delSld modSld sldOrd">
      <pc:chgData name="Lizzie Gauntlett" userId="1dc7c36a1b1a647d" providerId="LiveId" clId="{C1DC5315-D282-429F-B35A-871ABF7A65E8}" dt="2025-09-29T09:27:03.963" v="1356"/>
      <pc:docMkLst>
        <pc:docMk/>
      </pc:docMkLst>
      <pc:sldChg chg="modSp mod">
        <pc:chgData name="Lizzie Gauntlett" userId="1dc7c36a1b1a647d" providerId="LiveId" clId="{C1DC5315-D282-429F-B35A-871ABF7A65E8}" dt="2025-09-29T09:26:26.811" v="1341" actId="20577"/>
        <pc:sldMkLst>
          <pc:docMk/>
          <pc:sldMk cId="1537033953" sldId="262"/>
        </pc:sldMkLst>
        <pc:spChg chg="mod">
          <ac:chgData name="Lizzie Gauntlett" userId="1dc7c36a1b1a647d" providerId="LiveId" clId="{C1DC5315-D282-429F-B35A-871ABF7A65E8}" dt="2025-09-29T09:22:07.257" v="808" actId="20577"/>
          <ac:spMkLst>
            <pc:docMk/>
            <pc:sldMk cId="1537033953" sldId="262"/>
            <ac:spMk id="2" creationId="{340F79B7-7844-A143-9B29-1C3016D34133}"/>
          </ac:spMkLst>
        </pc:spChg>
        <pc:graphicFrameChg chg="mod modGraphic">
          <ac:chgData name="Lizzie Gauntlett" userId="1dc7c36a1b1a647d" providerId="LiveId" clId="{C1DC5315-D282-429F-B35A-871ABF7A65E8}" dt="2025-09-29T09:26:26.811" v="1341" actId="20577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del">
        <pc:chgData name="Lizzie Gauntlett" userId="1dc7c36a1b1a647d" providerId="LiveId" clId="{C1DC5315-D282-429F-B35A-871ABF7A65E8}" dt="2025-09-29T09:21:51.127" v="769" actId="47"/>
        <pc:sldMkLst>
          <pc:docMk/>
          <pc:sldMk cId="3981463505" sldId="280"/>
        </pc:sldMkLst>
      </pc:sldChg>
      <pc:sldChg chg="del">
        <pc:chgData name="Lizzie Gauntlett" userId="1dc7c36a1b1a647d" providerId="LiveId" clId="{C1DC5315-D282-429F-B35A-871ABF7A65E8}" dt="2025-09-29T09:21:52.219" v="772" actId="47"/>
        <pc:sldMkLst>
          <pc:docMk/>
          <pc:sldMk cId="800408383" sldId="289"/>
        </pc:sldMkLst>
      </pc:sldChg>
      <pc:sldChg chg="modSp mod">
        <pc:chgData name="Lizzie Gauntlett" userId="1dc7c36a1b1a647d" providerId="LiveId" clId="{C1DC5315-D282-429F-B35A-871ABF7A65E8}" dt="2025-09-29T09:18:55.781" v="352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09-29T09:18:55.781" v="352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del">
        <pc:chgData name="Lizzie Gauntlett" userId="1dc7c36a1b1a647d" providerId="LiveId" clId="{C1DC5315-D282-429F-B35A-871ABF7A65E8}" dt="2025-09-29T09:21:51.453" v="771" actId="47"/>
        <pc:sldMkLst>
          <pc:docMk/>
          <pc:sldMk cId="2771976208" sldId="307"/>
        </pc:sldMkLst>
      </pc:sldChg>
      <pc:sldChg chg="del">
        <pc:chgData name="Lizzie Gauntlett" userId="1dc7c36a1b1a647d" providerId="LiveId" clId="{C1DC5315-D282-429F-B35A-871ABF7A65E8}" dt="2025-09-29T09:20:00.823" v="486" actId="47"/>
        <pc:sldMkLst>
          <pc:docMk/>
          <pc:sldMk cId="1800512821" sldId="318"/>
        </pc:sldMkLst>
      </pc:sldChg>
      <pc:sldChg chg="del">
        <pc:chgData name="Lizzie Gauntlett" userId="1dc7c36a1b1a647d" providerId="LiveId" clId="{C1DC5315-D282-429F-B35A-871ABF7A65E8}" dt="2025-09-29T09:21:51.267" v="770" actId="47"/>
        <pc:sldMkLst>
          <pc:docMk/>
          <pc:sldMk cId="3028459615" sldId="319"/>
        </pc:sldMkLst>
      </pc:sldChg>
      <pc:sldChg chg="addSp modSp mod">
        <pc:chgData name="Lizzie Gauntlett" userId="1dc7c36a1b1a647d" providerId="LiveId" clId="{C1DC5315-D282-429F-B35A-871ABF7A65E8}" dt="2025-09-29T09:16:23.310" v="124" actId="20577"/>
        <pc:sldMkLst>
          <pc:docMk/>
          <pc:sldMk cId="2489020089" sldId="322"/>
        </pc:sldMkLst>
      </pc:sldChg>
      <pc:sldChg chg="modSp mod">
        <pc:chgData name="Lizzie Gauntlett" userId="1dc7c36a1b1a647d" providerId="LiveId" clId="{C1DC5315-D282-429F-B35A-871ABF7A65E8}" dt="2025-09-29T09:21:15.243" v="744" actId="113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09-29T09:21:15.243" v="744" actId="113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5-09-29T09:21:11.687" v="743" actId="12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 ord">
        <pc:chgData name="Lizzie Gauntlett" userId="1dc7c36a1b1a647d" providerId="LiveId" clId="{C1DC5315-D282-429F-B35A-871ABF7A65E8}" dt="2025-09-29T09:19:55.339" v="485" actId="20577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5-09-29T09:19:55.339" v="485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Lizzie Gauntlett" userId="1dc7c36a1b1a647d" providerId="LiveId" clId="{C1DC5315-D282-429F-B35A-871ABF7A65E8}" dt="2025-09-29T09:20:10.063" v="487" actId="47"/>
        <pc:sldMkLst>
          <pc:docMk/>
          <pc:sldMk cId="3570437207" sldId="337"/>
        </pc:sldMkLst>
      </pc:sldChg>
      <pc:sldChg chg="modSp mod">
        <pc:chgData name="Lizzie Gauntlett" userId="1dc7c36a1b1a647d" providerId="LiveId" clId="{C1DC5315-D282-429F-B35A-871ABF7A65E8}" dt="2025-09-29T09:15:22.995" v="73" actId="20577"/>
        <pc:sldMkLst>
          <pc:docMk/>
          <pc:sldMk cId="2185037172" sldId="338"/>
        </pc:sldMkLst>
      </pc:sldChg>
      <pc:sldChg chg="addSp modSp add mod">
        <pc:chgData name="Lizzie Gauntlett" userId="1dc7c36a1b1a647d" providerId="LiveId" clId="{C1DC5315-D282-429F-B35A-871ABF7A65E8}" dt="2025-09-29T09:17:32.212" v="161" actId="255"/>
        <pc:sldMkLst>
          <pc:docMk/>
          <pc:sldMk cId="2879349599" sldId="339"/>
        </pc:sldMkLst>
        <pc:spChg chg="mod">
          <ac:chgData name="Lizzie Gauntlett" userId="1dc7c36a1b1a647d" providerId="LiveId" clId="{C1DC5315-D282-429F-B35A-871ABF7A65E8}" dt="2025-09-29T09:16:44.621" v="127" actId="5793"/>
          <ac:spMkLst>
            <pc:docMk/>
            <pc:sldMk cId="2879349599" sldId="339"/>
            <ac:spMk id="4" creationId="{0C31C4EA-E554-81CD-C701-D99A8E4CD936}"/>
          </ac:spMkLst>
        </pc:spChg>
        <pc:spChg chg="add mod">
          <ac:chgData name="Lizzie Gauntlett" userId="1dc7c36a1b1a647d" providerId="LiveId" clId="{C1DC5315-D282-429F-B35A-871ABF7A65E8}" dt="2025-09-29T09:17:32.212" v="161" actId="255"/>
          <ac:spMkLst>
            <pc:docMk/>
            <pc:sldMk cId="2879349599" sldId="339"/>
            <ac:spMk id="8" creationId="{1C1E1FF2-6D83-EFC3-FC6F-628154237003}"/>
          </ac:spMkLst>
        </pc:spChg>
      </pc:sldChg>
      <pc:sldChg chg="modSp add mod">
        <pc:chgData name="Lizzie Gauntlett" userId="1dc7c36a1b1a647d" providerId="LiveId" clId="{C1DC5315-D282-429F-B35A-871ABF7A65E8}" dt="2025-09-29T09:18:13.354" v="196" actId="20577"/>
        <pc:sldMkLst>
          <pc:docMk/>
          <pc:sldMk cId="3520800167" sldId="340"/>
        </pc:sldMkLst>
      </pc:sldChg>
      <pc:sldChg chg="modSp add mod">
        <pc:chgData name="Lizzie Gauntlett" userId="1dc7c36a1b1a647d" providerId="LiveId" clId="{C1DC5315-D282-429F-B35A-871ABF7A65E8}" dt="2025-09-29T09:27:03.963" v="1356"/>
        <pc:sldMkLst>
          <pc:docMk/>
          <pc:sldMk cId="3727415987" sldId="341"/>
        </pc:sldMkLst>
        <pc:spChg chg="mod">
          <ac:chgData name="Lizzie Gauntlett" userId="1dc7c36a1b1a647d" providerId="LiveId" clId="{C1DC5315-D282-429F-B35A-871ABF7A65E8}" dt="2025-09-29T09:26:48.856" v="1349" actId="20577"/>
          <ac:spMkLst>
            <pc:docMk/>
            <pc:sldMk cId="3727415987" sldId="341"/>
            <ac:spMk id="2" creationId="{66EF29F4-7102-D92A-F9C2-A2FA43FD6371}"/>
          </ac:spMkLst>
        </pc:spChg>
        <pc:graphicFrameChg chg="mod modGraphic">
          <ac:chgData name="Lizzie Gauntlett" userId="1dc7c36a1b1a647d" providerId="LiveId" clId="{C1DC5315-D282-429F-B35A-871ABF7A65E8}" dt="2025-09-29T09:27:03.963" v="1356"/>
          <ac:graphicFrameMkLst>
            <pc:docMk/>
            <pc:sldMk cId="3727415987" sldId="341"/>
            <ac:graphicFrameMk id="7" creationId="{000B5ECE-E477-C203-D645-81F650086214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youtube.com/watch?v=Vwigmktix2Y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209045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Identify types of memory including declarative and procedural memory</a:t>
            </a:r>
          </a:p>
          <a:p>
            <a:r>
              <a:rPr lang="en-GB" dirty="0"/>
              <a:t>Define forgetting</a:t>
            </a:r>
          </a:p>
          <a:p>
            <a:r>
              <a:rPr lang="en-GB" dirty="0"/>
              <a:t>Describe types of amnesia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4" r="20332" b="-1"/>
          <a:stretch>
            <a:fillRect/>
          </a:stretch>
        </p:blipFill>
        <p:spPr>
          <a:xfrm>
            <a:off x="6096000" y="10"/>
            <a:ext cx="6096000" cy="6857990"/>
          </a:xfrm>
          <a:noFill/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97ADDBF7-3D26-A4C4-0046-B4705BA5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/>
          <a:lstStyle/>
          <a:p>
            <a:r>
              <a:rPr lang="en-US" dirty="0"/>
              <a:t>Starter activity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GB" dirty="0"/>
              <a:t>Check your understanding from last lesson’s key concepts. Use your flashcards to test yourself on key terms.</a:t>
            </a:r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7FEB5-48A7-BF3C-F8BF-9BFEF9385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FC343-C005-B531-65FF-414638FC3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AB953DE-A484-3235-3B7E-8C9DEB38BD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B66E0-4196-9A3E-CF52-34E5456D8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‘declarative memory’ means: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‘stored information about facts or events that is consciously remembered and recalled’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‘p</a:t>
            </a:r>
            <a:r>
              <a:rPr lang="en-GB" dirty="0" err="1">
                <a:solidFill>
                  <a:srgbClr val="252525"/>
                </a:solidFill>
              </a:rPr>
              <a:t>rocedural</a:t>
            </a:r>
            <a:r>
              <a:rPr lang="en-GB" dirty="0">
                <a:solidFill>
                  <a:srgbClr val="252525"/>
                </a:solidFill>
              </a:rPr>
              <a:t> memory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’ means: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‘stored information about how to do tasks’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9562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200" dirty="0"/>
              <a:t>Types of memory: Watch </a:t>
            </a:r>
            <a:r>
              <a:rPr lang="en-GB" sz="2200" dirty="0">
                <a:hlinkClick r:id="rId2"/>
              </a:rPr>
              <a:t>the video </a:t>
            </a:r>
            <a:r>
              <a:rPr lang="en-GB" sz="2200" dirty="0"/>
              <a:t>on the case study of Clive Wearing and make notes on his experience of the two types of memory. </a:t>
            </a:r>
          </a:p>
        </p:txBody>
      </p:sp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313" r="1" b="35745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‘forgetting’ means: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‘inability to remember information learned previously’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5550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4" r="26942" b="-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US" b="1" dirty="0"/>
              <a:t>Amnesia</a:t>
            </a:r>
            <a:endParaRPr lang="en-GB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You need to know about two types of amnesia. In pairs, research what is meant by the following: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Retrograde amnesia</a:t>
            </a:r>
          </a:p>
          <a:p>
            <a:endParaRPr lang="en-US" b="1" dirty="0"/>
          </a:p>
          <a:p>
            <a:r>
              <a:rPr lang="en-US" b="1" dirty="0"/>
              <a:t>Anterograde amnesia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Write a sentence to describe each. Include an example.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55CC4-A5B5-FA4D-4A2C-C8F427647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3972F-8849-57E6-3007-54C5CE173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6848D07-51A2-6F72-3DA3-D4C8FF3D70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20E5E8-468B-7297-C3CE-29534B092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‘retrograde amnesia ’ means: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‘inability to remember information learned previously or past events that happened before injury, disease or trauma’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</a:t>
            </a:r>
            <a:r>
              <a:rPr lang="en-GB" dirty="0">
                <a:solidFill>
                  <a:srgbClr val="252525"/>
                </a:solidFill>
              </a:rPr>
              <a:t>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nterograde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amnesia ’ means: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‘inability to remember new information, after injury, disease or trauma’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4857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Check your understanding - matching exercise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17175"/>
              </p:ext>
            </p:extLst>
          </p:nvPr>
        </p:nvGraphicFramePr>
        <p:xfrm>
          <a:off x="180000" y="1870241"/>
          <a:ext cx="11623040" cy="4582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0360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4712680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575428">
                <a:tc>
                  <a:txBody>
                    <a:bodyPr/>
                    <a:lstStyle/>
                    <a:p>
                      <a:r>
                        <a:rPr lang="en-GB" sz="2800">
                          <a:solidFill>
                            <a:srgbClr val="CC58B0"/>
                          </a:solidFill>
                          <a:latin typeface="+mn-lt"/>
                        </a:rPr>
                        <a:t>Scenario </a:t>
                      </a:r>
                    </a:p>
                  </a:txBody>
                  <a:tcPr marL="106561" marR="106561" marT="53280" marB="532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i="0" kern="120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Key concept</a:t>
                      </a:r>
                      <a:endParaRPr lang="en-GB" sz="2800" b="1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 marL="106561" marR="106561" marT="53280" marB="532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788549">
                <a:tc>
                  <a:txBody>
                    <a:bodyPr/>
                    <a:lstStyle/>
                    <a:p>
                      <a:r>
                        <a:rPr lang="en-US" sz="21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Sara has not swum in years, but when she falls in the pool, she swims easily to the edge.</a:t>
                      </a:r>
                      <a:endParaRPr lang="en-GB" sz="21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561" marR="106561" marT="53280" marB="53280"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Anterograde amnesia</a:t>
                      </a:r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561" marR="106561" marT="53280" marB="53280"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11082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After a car accident, Omar cannot recall any childhood memories.</a:t>
                      </a:r>
                      <a:endParaRPr lang="en-GB" sz="21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2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106561" marR="106561" marT="53280" marB="532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Procedural memory</a:t>
                      </a:r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561" marR="106561" marT="53280" marB="532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788549"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Ari remembers the capital of Nigeria is Abuja as he visited last winter.</a:t>
                      </a:r>
                    </a:p>
                  </a:txBody>
                  <a:tcPr marL="106561" marR="106561" marT="53280" marB="53280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Declarative memory</a:t>
                      </a:r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561" marR="106561" marT="53280" marB="53280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788549"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Jemi cannot learn the name of the nurse she met in recovery from brain surgery.</a:t>
                      </a:r>
                    </a:p>
                  </a:txBody>
                  <a:tcPr marL="106561" marR="106561" marT="53280" marB="532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Retrograde amnesia</a:t>
                      </a:r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561" marR="106561" marT="53280" marB="532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72238"/>
                  </a:ext>
                </a:extLst>
              </a:tr>
              <a:tr h="532804"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06561" marR="106561" marT="53280" marB="532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100" dirty="0"/>
                    </a:p>
                  </a:txBody>
                  <a:tcPr marL="106561" marR="106561" marT="53280" marB="532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5FDA3-8437-1587-AEBA-8CDC9E5F9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F29F4-7102-D92A-F9C2-A2FA43FD6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Check your understanding - answers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B5ECE-E477-C203-D645-81F6500862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0806207"/>
              </p:ext>
            </p:extLst>
          </p:nvPr>
        </p:nvGraphicFramePr>
        <p:xfrm>
          <a:off x="180000" y="1870241"/>
          <a:ext cx="11623040" cy="4582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0360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4712680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575428">
                <a:tc>
                  <a:txBody>
                    <a:bodyPr/>
                    <a:lstStyle/>
                    <a:p>
                      <a:r>
                        <a:rPr lang="en-GB" sz="2800">
                          <a:solidFill>
                            <a:srgbClr val="CC58B0"/>
                          </a:solidFill>
                          <a:latin typeface="+mn-lt"/>
                        </a:rPr>
                        <a:t>Scenario </a:t>
                      </a:r>
                    </a:p>
                  </a:txBody>
                  <a:tcPr marL="106561" marR="106561" marT="53280" marB="532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i="0" kern="120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Key concept</a:t>
                      </a:r>
                      <a:endParaRPr lang="en-GB" sz="2800" b="1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 marL="106561" marR="106561" marT="53280" marB="532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788549">
                <a:tc>
                  <a:txBody>
                    <a:bodyPr/>
                    <a:lstStyle/>
                    <a:p>
                      <a:r>
                        <a:rPr lang="en-US" sz="21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Sara has not swum in years, but when she falls in the pool, she swims easily to the edge.</a:t>
                      </a:r>
                      <a:endParaRPr lang="en-GB" sz="21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561" marR="106561" marT="53280" marB="53280"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Procedural memory</a:t>
                      </a:r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561" marR="106561" marT="53280" marB="53280"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11082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After a car accident, Omar cannot recall any childhood memories.</a:t>
                      </a:r>
                      <a:endParaRPr lang="en-GB" sz="21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21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106561" marR="106561" marT="53280" marB="532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Retrograde amnesia</a:t>
                      </a:r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561" marR="106561" marT="53280" marB="532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788549"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Ari remembers the capital of Nigeria is Abuja as he visited last winter.</a:t>
                      </a:r>
                    </a:p>
                  </a:txBody>
                  <a:tcPr marL="106561" marR="106561" marT="53280" marB="53280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Declarative memory</a:t>
                      </a:r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561" marR="106561" marT="53280" marB="53280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788549"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Jemi cannot learn the name of the nurse she met in recovery from brain surgery.</a:t>
                      </a:r>
                    </a:p>
                  </a:txBody>
                  <a:tcPr marL="106561" marR="106561" marT="53280" marB="532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Anterograde amnesia</a:t>
                      </a:r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561" marR="106561" marT="53280" marB="532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72238"/>
                  </a:ext>
                </a:extLst>
              </a:tr>
              <a:tr h="532804"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06561" marR="106561" marT="53280" marB="532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100" dirty="0"/>
                    </a:p>
                  </a:txBody>
                  <a:tcPr marL="106561" marR="106561" marT="53280" marB="532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7415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7VPTP7ZE6X33-783906844-8004</_dlc_DocId>
    <_dlc_DocIdUrl xmlns="9ad1216b-cdc1-40e2-a0c2-94597fd44697">
      <Url>https://cambridgeorg.sharepoint.com/sites/cie/education/pd/Curriculum_Support/_layouts/15/DocIdRedir.aspx?ID=7VPTP7ZE6X33-783906844-8004</Url>
      <Description>7VPTP7ZE6X33-783906844-8004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30E657-8217-4B2F-96A4-D1EE5A57D447}">
  <ds:schemaRefs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terms/"/>
    <ds:schemaRef ds:uri="7424b78e-8606-4fd1-9a19-b6b90bbc0a1b"/>
    <ds:schemaRef ds:uri="http://schemas.microsoft.com/office/2006/documentManagement/types"/>
    <ds:schemaRef ds:uri="c075f540-5f70-45df-a134-17c4911f7fbe"/>
    <ds:schemaRef ds:uri="9ad1216b-cdc1-40e2-a0c2-94597fd44697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348</TotalTime>
  <Words>363</Words>
  <Application>Microsoft Office PowerPoint</Application>
  <PresentationFormat>Widescreen</PresentationFormat>
  <Paragraphs>60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Georgia</vt:lpstr>
      <vt:lpstr>Office Theme</vt:lpstr>
      <vt:lpstr>PowerPoint Presentation</vt:lpstr>
      <vt:lpstr>Starter activity</vt:lpstr>
      <vt:lpstr>Key term</vt:lpstr>
      <vt:lpstr>Types of memory: Watch the video on the case study of Clive Wearing and make notes on his experience of the two types of memory. </vt:lpstr>
      <vt:lpstr>Key term</vt:lpstr>
      <vt:lpstr>Amnesia</vt:lpstr>
      <vt:lpstr>Key term</vt:lpstr>
      <vt:lpstr>Check your understanding - matching exercise</vt:lpstr>
      <vt:lpstr>Check your understanding -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4</cp:revision>
  <dcterms:created xsi:type="dcterms:W3CDTF">2023-10-09T12:44:25Z</dcterms:created>
  <dcterms:modified xsi:type="dcterms:W3CDTF">2025-10-09T10:54:26Z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ac242a55-01d3-450d-8db2-bc20d1481223</vt:lpwstr>
  </property>
</Properties>
</file>