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2" r:id="rId6"/>
    <p:sldId id="298" r:id="rId7"/>
    <p:sldId id="343" r:id="rId8"/>
    <p:sldId id="319" r:id="rId9"/>
    <p:sldId id="336" r:id="rId10"/>
    <p:sldId id="344" r:id="rId11"/>
    <p:sldId id="345" r:id="rId12"/>
    <p:sldId id="307" r:id="rId13"/>
    <p:sldId id="333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613D63-0EFC-4480-8B33-C926CD2A89E1}" v="5" dt="2025-10-09T10:40:40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62613D63-0EFC-4480-8B33-C926CD2A89E1}"/>
    <pc:docChg chg="custSel addSld delSld modSld sldOrd">
      <pc:chgData name="Karolyn Feliciani" userId="4076af5d-4c02-40b8-bc9d-56f6c404e751" providerId="ADAL" clId="{62613D63-0EFC-4480-8B33-C926CD2A89E1}" dt="2025-10-09T10:46:28.589" v="181" actId="26606"/>
      <pc:docMkLst>
        <pc:docMk/>
      </pc:docMkLst>
      <pc:sldChg chg="addSp delSp modSp mod modClrScheme chgLayout">
        <pc:chgData name="Karolyn Feliciani" userId="4076af5d-4c02-40b8-bc9d-56f6c404e751" providerId="ADAL" clId="{62613D63-0EFC-4480-8B33-C926CD2A89E1}" dt="2025-10-09T10:45:33.245" v="177" actId="26606"/>
        <pc:sldMkLst>
          <pc:docMk/>
          <pc:sldMk cId="2771976208" sldId="307"/>
        </pc:sldMkLst>
        <pc:spChg chg="mod">
          <ac:chgData name="Karolyn Feliciani" userId="4076af5d-4c02-40b8-bc9d-56f6c404e751" providerId="ADAL" clId="{62613D63-0EFC-4480-8B33-C926CD2A89E1}" dt="2025-10-09T10:45:33.245" v="177" actId="26606"/>
          <ac:spMkLst>
            <pc:docMk/>
            <pc:sldMk cId="2771976208" sldId="307"/>
            <ac:spMk id="2" creationId="{5E12151D-E29A-FDF0-294D-5091731AA87F}"/>
          </ac:spMkLst>
        </pc:spChg>
        <pc:spChg chg="add del mod">
          <ac:chgData name="Karolyn Feliciani" userId="4076af5d-4c02-40b8-bc9d-56f6c404e751" providerId="ADAL" clId="{62613D63-0EFC-4480-8B33-C926CD2A89E1}" dt="2025-10-09T10:45:04.947" v="170" actId="26606"/>
          <ac:spMkLst>
            <pc:docMk/>
            <pc:sldMk cId="2771976208" sldId="307"/>
            <ac:spMk id="7" creationId="{2486DE98-F918-BE0F-E400-97AB286BD9D4}"/>
          </ac:spMkLst>
        </pc:spChg>
        <pc:spChg chg="add del mod">
          <ac:chgData name="Karolyn Feliciani" userId="4076af5d-4c02-40b8-bc9d-56f6c404e751" providerId="ADAL" clId="{62613D63-0EFC-4480-8B33-C926CD2A89E1}" dt="2025-10-09T10:45:33.245" v="177" actId="26606"/>
          <ac:spMkLst>
            <pc:docMk/>
            <pc:sldMk cId="2771976208" sldId="307"/>
            <ac:spMk id="12" creationId="{3664AD1B-B6B4-E86A-2275-F0E709C9B16F}"/>
          </ac:spMkLst>
        </pc:spChg>
        <pc:spChg chg="add mod">
          <ac:chgData name="Karolyn Feliciani" userId="4076af5d-4c02-40b8-bc9d-56f6c404e751" providerId="ADAL" clId="{62613D63-0EFC-4480-8B33-C926CD2A89E1}" dt="2025-10-09T10:45:33.245" v="177" actId="26606"/>
          <ac:spMkLst>
            <pc:docMk/>
            <pc:sldMk cId="2771976208" sldId="307"/>
            <ac:spMk id="17" creationId="{78EEB790-8704-6159-256B-401AE0F445CC}"/>
          </ac:spMkLst>
        </pc:spChg>
      </pc:sldChg>
      <pc:sldChg chg="del">
        <pc:chgData name="Karolyn Feliciani" userId="4076af5d-4c02-40b8-bc9d-56f6c404e751" providerId="ADAL" clId="{62613D63-0EFC-4480-8B33-C926CD2A89E1}" dt="2025-10-09T10:41:28.547" v="92" actId="2696"/>
        <pc:sldMkLst>
          <pc:docMk/>
          <pc:sldMk cId="2489020089" sldId="322"/>
        </pc:sldMkLst>
      </pc:sldChg>
      <pc:sldChg chg="modSp mod modClrScheme chgLayout">
        <pc:chgData name="Karolyn Feliciani" userId="4076af5d-4c02-40b8-bc9d-56f6c404e751" providerId="ADAL" clId="{62613D63-0EFC-4480-8B33-C926CD2A89E1}" dt="2025-10-09T10:46:08.887" v="180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62613D63-0EFC-4480-8B33-C926CD2A89E1}" dt="2025-10-09T10:45:40.109" v="178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62613D63-0EFC-4480-8B33-C926CD2A89E1}" dt="2025-10-09T10:46:08.887" v="180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62613D63-0EFC-4480-8B33-C926CD2A89E1}" dt="2025-10-09T10:45:40.109" v="178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62613D63-0EFC-4480-8B33-C926CD2A89E1}" dt="2025-10-09T10:41:53.112" v="95" actId="27636"/>
        <pc:sldMkLst>
          <pc:docMk/>
          <pc:sldMk cId="3061927069" sldId="336"/>
        </pc:sldMkLst>
        <pc:spChg chg="mod">
          <ac:chgData name="Karolyn Feliciani" userId="4076af5d-4c02-40b8-bc9d-56f6c404e751" providerId="ADAL" clId="{62613D63-0EFC-4480-8B33-C926CD2A89E1}" dt="2025-10-09T10:41:53.112" v="95" actId="2763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62613D63-0EFC-4480-8B33-C926CD2A89E1}" dt="2025-10-09T10:41:49.388" v="93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62613D63-0EFC-4480-8B33-C926CD2A89E1}" dt="2025-10-09T10:40:05.078" v="11" actId="2696"/>
        <pc:sldMkLst>
          <pc:docMk/>
          <pc:sldMk cId="2185037172" sldId="338"/>
        </pc:sldMkLst>
      </pc:sldChg>
      <pc:sldChg chg="del">
        <pc:chgData name="Karolyn Feliciani" userId="4076af5d-4c02-40b8-bc9d-56f6c404e751" providerId="ADAL" clId="{62613D63-0EFC-4480-8B33-C926CD2A89E1}" dt="2025-10-09T10:43:35.436" v="135" actId="2696"/>
        <pc:sldMkLst>
          <pc:docMk/>
          <pc:sldMk cId="2906211322" sldId="339"/>
        </pc:sldMkLst>
      </pc:sldChg>
      <pc:sldChg chg="del">
        <pc:chgData name="Karolyn Feliciani" userId="4076af5d-4c02-40b8-bc9d-56f6c404e751" providerId="ADAL" clId="{62613D63-0EFC-4480-8B33-C926CD2A89E1}" dt="2025-10-09T10:44:38.471" v="166" actId="2696"/>
        <pc:sldMkLst>
          <pc:docMk/>
          <pc:sldMk cId="1882481319" sldId="340"/>
        </pc:sldMkLst>
      </pc:sldChg>
      <pc:sldChg chg="addSp modSp mod modClrScheme chgLayout">
        <pc:chgData name="Karolyn Feliciani" userId="4076af5d-4c02-40b8-bc9d-56f6c404e751" providerId="ADAL" clId="{62613D63-0EFC-4480-8B33-C926CD2A89E1}" dt="2025-10-09T10:46:28.589" v="181" actId="26606"/>
        <pc:sldMkLst>
          <pc:docMk/>
          <pc:sldMk cId="153233455" sldId="341"/>
        </pc:sldMkLst>
        <pc:spChg chg="mod">
          <ac:chgData name="Karolyn Feliciani" userId="4076af5d-4c02-40b8-bc9d-56f6c404e751" providerId="ADAL" clId="{62613D63-0EFC-4480-8B33-C926CD2A89E1}" dt="2025-10-09T10:46:28.589" v="181" actId="26606"/>
          <ac:spMkLst>
            <pc:docMk/>
            <pc:sldMk cId="153233455" sldId="341"/>
            <ac:spMk id="4" creationId="{CC353874-58DC-AE45-C5DF-CCA75046EC71}"/>
          </ac:spMkLst>
        </pc:spChg>
        <pc:spChg chg="add mod">
          <ac:chgData name="Karolyn Feliciani" userId="4076af5d-4c02-40b8-bc9d-56f6c404e751" providerId="ADAL" clId="{62613D63-0EFC-4480-8B33-C926CD2A89E1}" dt="2025-10-09T10:46:28.589" v="181" actId="26606"/>
          <ac:spMkLst>
            <pc:docMk/>
            <pc:sldMk cId="153233455" sldId="341"/>
            <ac:spMk id="14" creationId="{7DB95959-05E5-2D88-A763-7C128E0C6584}"/>
          </ac:spMkLst>
        </pc:spChg>
        <pc:picChg chg="mod">
          <ac:chgData name="Karolyn Feliciani" userId="4076af5d-4c02-40b8-bc9d-56f6c404e751" providerId="ADAL" clId="{62613D63-0EFC-4480-8B33-C926CD2A89E1}" dt="2025-10-09T10:46:28.589" v="181" actId="26606"/>
          <ac:picMkLst>
            <pc:docMk/>
            <pc:sldMk cId="153233455" sldId="341"/>
            <ac:picMk id="9" creationId="{FF957276-52AA-5B45-C868-87AEE467B2EF}"/>
          </ac:picMkLst>
        </pc:picChg>
      </pc:sldChg>
      <pc:sldChg chg="addSp modSp add mod">
        <pc:chgData name="Karolyn Feliciani" userId="4076af5d-4c02-40b8-bc9d-56f6c404e751" providerId="ADAL" clId="{62613D63-0EFC-4480-8B33-C926CD2A89E1}" dt="2025-10-09T10:39:59.275" v="10" actId="20577"/>
        <pc:sldMkLst>
          <pc:docMk/>
          <pc:sldMk cId="1130971648" sldId="342"/>
        </pc:sldMkLst>
        <pc:spChg chg="add mod">
          <ac:chgData name="Karolyn Feliciani" userId="4076af5d-4c02-40b8-bc9d-56f6c404e751" providerId="ADAL" clId="{62613D63-0EFC-4480-8B33-C926CD2A89E1}" dt="2025-10-09T10:39:48.933" v="2"/>
          <ac:spMkLst>
            <pc:docMk/>
            <pc:sldMk cId="1130971648" sldId="342"/>
            <ac:spMk id="3" creationId="{F480507B-F8E3-FCEE-FE9E-BF109AB915C1}"/>
          </ac:spMkLst>
        </pc:spChg>
        <pc:spChg chg="mod">
          <ac:chgData name="Karolyn Feliciani" userId="4076af5d-4c02-40b8-bc9d-56f6c404e751" providerId="ADAL" clId="{62613D63-0EFC-4480-8B33-C926CD2A89E1}" dt="2025-10-09T10:39:59.275" v="10" actId="20577"/>
          <ac:spMkLst>
            <pc:docMk/>
            <pc:sldMk cId="1130971648" sldId="342"/>
            <ac:spMk id="4" creationId="{8A3FCDC3-543C-8905-8EB4-3AC0E32FFFFF}"/>
          </ac:spMkLst>
        </pc:spChg>
        <pc:graphicFrameChg chg="add mod">
          <ac:chgData name="Karolyn Feliciani" userId="4076af5d-4c02-40b8-bc9d-56f6c404e751" providerId="ADAL" clId="{62613D63-0EFC-4480-8B33-C926CD2A89E1}" dt="2025-10-09T10:39:47.093" v="1"/>
          <ac:graphicFrameMkLst>
            <pc:docMk/>
            <pc:sldMk cId="1130971648" sldId="342"/>
            <ac:graphicFrameMk id="2" creationId="{CD4B7BC3-F118-61BE-811C-75EC64D11572}"/>
          </ac:graphicFrameMkLst>
        </pc:graphicFrameChg>
      </pc:sldChg>
      <pc:sldChg chg="modSp add mod">
        <pc:chgData name="Karolyn Feliciani" userId="4076af5d-4c02-40b8-bc9d-56f6c404e751" providerId="ADAL" clId="{62613D63-0EFC-4480-8B33-C926CD2A89E1}" dt="2025-10-09T10:41:23.280" v="91" actId="20577"/>
        <pc:sldMkLst>
          <pc:docMk/>
          <pc:sldMk cId="3325550042" sldId="343"/>
        </pc:sldMkLst>
        <pc:spChg chg="mod">
          <ac:chgData name="Karolyn Feliciani" userId="4076af5d-4c02-40b8-bc9d-56f6c404e751" providerId="ADAL" clId="{62613D63-0EFC-4480-8B33-C926CD2A89E1}" dt="2025-10-09T10:41:23.280" v="91" actId="20577"/>
          <ac:spMkLst>
            <pc:docMk/>
            <pc:sldMk cId="3325550042" sldId="343"/>
            <ac:spMk id="4" creationId="{E1002C61-6357-87F2-E88C-5E97C35CEB53}"/>
          </ac:spMkLst>
        </pc:spChg>
      </pc:sldChg>
      <pc:sldChg chg="modSp add mod ord">
        <pc:chgData name="Karolyn Feliciani" userId="4076af5d-4c02-40b8-bc9d-56f6c404e751" providerId="ADAL" clId="{62613D63-0EFC-4480-8B33-C926CD2A89E1}" dt="2025-10-09T10:43:23.739" v="134"/>
        <pc:sldMkLst>
          <pc:docMk/>
          <pc:sldMk cId="3529562510" sldId="344"/>
        </pc:sldMkLst>
        <pc:spChg chg="mod">
          <ac:chgData name="Karolyn Feliciani" userId="4076af5d-4c02-40b8-bc9d-56f6c404e751" providerId="ADAL" clId="{62613D63-0EFC-4480-8B33-C926CD2A89E1}" dt="2025-10-09T10:43:23.739" v="134"/>
          <ac:spMkLst>
            <pc:docMk/>
            <pc:sldMk cId="3529562510" sldId="344"/>
            <ac:spMk id="4" creationId="{CF9B66E0-4196-9A3E-CF52-34E5456D8DC3}"/>
          </ac:spMkLst>
        </pc:spChg>
      </pc:sldChg>
      <pc:sldChg chg="modSp add mod">
        <pc:chgData name="Karolyn Feliciani" userId="4076af5d-4c02-40b8-bc9d-56f6c404e751" providerId="ADAL" clId="{62613D63-0EFC-4480-8B33-C926CD2A89E1}" dt="2025-10-09T10:44:30.833" v="165"/>
        <pc:sldMkLst>
          <pc:docMk/>
          <pc:sldMk cId="2344857269" sldId="345"/>
        </pc:sldMkLst>
        <pc:spChg chg="mod">
          <ac:chgData name="Karolyn Feliciani" userId="4076af5d-4c02-40b8-bc9d-56f6c404e751" providerId="ADAL" clId="{62613D63-0EFC-4480-8B33-C926CD2A89E1}" dt="2025-10-09T10:44:30.833" v="165"/>
          <ac:spMkLst>
            <pc:docMk/>
            <pc:sldMk cId="2344857269" sldId="345"/>
            <ac:spMk id="4" creationId="{0320E5E8-468B-7297-C3CE-29534B092E17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29T08:48:21.730" v="1621" actId="20577"/>
      <pc:docMkLst>
        <pc:docMk/>
      </pc:docMkLst>
      <pc:sldChg chg="del">
        <pc:chgData name="Lizzie Gauntlett" userId="1dc7c36a1b1a647d" providerId="LiveId" clId="{C1DC5315-D282-429F-B35A-871ABF7A65E8}" dt="2025-09-29T08:39:47.644" v="940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29T08:39:49.831" v="941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29T08:39:51.216" v="942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29T08:21:40.300" v="203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29T08:21:40.300" v="203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29T08:45:38.670" v="1435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29T08:45:38.670" v="1435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del mod">
        <pc:chgData name="Lizzie Gauntlett" userId="1dc7c36a1b1a647d" providerId="LiveId" clId="{C1DC5315-D282-429F-B35A-871ABF7A65E8}" dt="2025-09-29T08:39:41.677" v="938" actId="47"/>
        <pc:sldMkLst>
          <pc:docMk/>
          <pc:sldMk cId="1800512821" sldId="318"/>
        </pc:sldMkLst>
      </pc:sldChg>
      <pc:sldChg chg="addSp delSp modSp mod ord">
        <pc:chgData name="Lizzie Gauntlett" userId="1dc7c36a1b1a647d" providerId="LiveId" clId="{C1DC5315-D282-429F-B35A-871ABF7A65E8}" dt="2025-09-29T08:30:32.195" v="676" actId="20577"/>
        <pc:sldMkLst>
          <pc:docMk/>
          <pc:sldMk cId="3028459615" sldId="319"/>
        </pc:sldMkLst>
        <pc:spChg chg="mod">
          <ac:chgData name="Lizzie Gauntlett" userId="1dc7c36a1b1a647d" providerId="LiveId" clId="{C1DC5315-D282-429F-B35A-871ABF7A65E8}" dt="2025-09-29T08:30:32.195" v="676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1DC5315-D282-429F-B35A-871ABF7A65E8}" dt="2025-09-29T08:29:03.192" v="517" actId="20577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1DC5315-D282-429F-B35A-871ABF7A65E8}" dt="2025-09-29T08:28:48.895" v="476" actId="20577"/>
          <ac:spMkLst>
            <pc:docMk/>
            <pc:sldMk cId="3028459615" sldId="319"/>
            <ac:spMk id="5" creationId="{A75449B3-85D8-C9CC-9659-38116763D7A2}"/>
          </ac:spMkLst>
        </pc:spChg>
        <pc:spChg chg="add del mod">
          <ac:chgData name="Lizzie Gauntlett" userId="1dc7c36a1b1a647d" providerId="LiveId" clId="{C1DC5315-D282-429F-B35A-871ABF7A65E8}" dt="2025-09-29T08:29:52.841" v="583" actId="20577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1DC5315-D282-429F-B35A-871ABF7A65E8}" dt="2025-09-29T08:29:08.410" v="529" actId="20577"/>
          <ac:spMkLst>
            <pc:docMk/>
            <pc:sldMk cId="3028459615" sldId="319"/>
            <ac:spMk id="8" creationId="{E580CB16-A2BA-8366-EA8D-288CDFAEED32}"/>
          </ac:spMkLst>
        </pc:spChg>
        <pc:spChg chg="mod">
          <ac:chgData name="Lizzie Gauntlett" userId="1dc7c36a1b1a647d" providerId="LiveId" clId="{C1DC5315-D282-429F-B35A-871ABF7A65E8}" dt="2025-09-29T08:30:22.752" v="651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1DC5315-D282-429F-B35A-871ABF7A65E8}" dt="2025-09-29T08:30:11.858" v="601" actId="20577"/>
          <ac:spMkLst>
            <pc:docMk/>
            <pc:sldMk cId="3028459615" sldId="319"/>
            <ac:spMk id="11" creationId="{CEE4F7FF-68B1-0EDF-DAAC-EEFD042581BA}"/>
          </ac:spMkLst>
        </pc:spChg>
      </pc:sldChg>
      <pc:sldChg chg="modSp mod ord">
        <pc:chgData name="Lizzie Gauntlett" userId="1dc7c36a1b1a647d" providerId="LiveId" clId="{C1DC5315-D282-429F-B35A-871ABF7A65E8}" dt="2025-09-29T08:31:18.598" v="708" actId="20577"/>
        <pc:sldMkLst>
          <pc:docMk/>
          <pc:sldMk cId="2489020089" sldId="322"/>
        </pc:sldMkLst>
      </pc:sldChg>
      <pc:sldChg chg="addSp delSp modSp mod ord">
        <pc:chgData name="Lizzie Gauntlett" userId="1dc7c36a1b1a647d" providerId="LiveId" clId="{C1DC5315-D282-429F-B35A-871ABF7A65E8}" dt="2025-09-29T08:47:52.815" v="1601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29T08:47:52.815" v="1601" actId="20577"/>
          <ac:spMkLst>
            <pc:docMk/>
            <pc:sldMk cId="1198625482" sldId="333"/>
            <ac:spMk id="3" creationId="{FD4857A8-FEFB-1CE7-3447-A477657416F6}"/>
          </ac:spMkLst>
        </pc:spChg>
        <pc:spChg chg="add del mod">
          <ac:chgData name="Lizzie Gauntlett" userId="1dc7c36a1b1a647d" providerId="LiveId" clId="{C1DC5315-D282-429F-B35A-871ABF7A65E8}" dt="2025-09-29T08:47:46.576" v="1594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29T08:23:21.481" v="441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29T08:23:21.481" v="441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29T08:39:44.235" v="939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09-29T08:48:21.730" v="1621" actId="20577"/>
        <pc:sldMkLst>
          <pc:docMk/>
          <pc:sldMk cId="2185037172" sldId="338"/>
        </pc:sldMkLst>
      </pc:sldChg>
      <pc:sldChg chg="modSp add mod ord">
        <pc:chgData name="Lizzie Gauntlett" userId="1dc7c36a1b1a647d" providerId="LiveId" clId="{C1DC5315-D282-429F-B35A-871ABF7A65E8}" dt="2025-09-29T08:32:20.758" v="803" actId="20577"/>
        <pc:sldMkLst>
          <pc:docMk/>
          <pc:sldMk cId="2906211322" sldId="339"/>
        </pc:sldMkLst>
      </pc:sldChg>
      <pc:sldChg chg="add del">
        <pc:chgData name="Lizzie Gauntlett" userId="1dc7c36a1b1a647d" providerId="LiveId" clId="{C1DC5315-D282-429F-B35A-871ABF7A65E8}" dt="2025-09-29T08:31:35.404" v="711"/>
        <pc:sldMkLst>
          <pc:docMk/>
          <pc:sldMk cId="803240207" sldId="340"/>
        </pc:sldMkLst>
      </pc:sldChg>
      <pc:sldChg chg="modSp add mod">
        <pc:chgData name="Lizzie Gauntlett" userId="1dc7c36a1b1a647d" providerId="LiveId" clId="{C1DC5315-D282-429F-B35A-871ABF7A65E8}" dt="2025-09-29T08:33:02.376" v="919" actId="20577"/>
        <pc:sldMkLst>
          <pc:docMk/>
          <pc:sldMk cId="1882481319" sldId="340"/>
        </pc:sldMkLst>
        <pc:spChg chg="mod">
          <ac:chgData name="Lizzie Gauntlett" userId="1dc7c36a1b1a647d" providerId="LiveId" clId="{C1DC5315-D282-429F-B35A-871ABF7A65E8}" dt="2025-09-29T08:33:02.376" v="919" actId="20577"/>
          <ac:spMkLst>
            <pc:docMk/>
            <pc:sldMk cId="1882481319" sldId="340"/>
            <ac:spMk id="4" creationId="{900EE034-B697-C05F-D130-6330FC6C8D16}"/>
          </ac:spMkLst>
        </pc:spChg>
      </pc:sldChg>
      <pc:sldChg chg="modSp add mod">
        <pc:chgData name="Lizzie Gauntlett" userId="1dc7c36a1b1a647d" providerId="LiveId" clId="{C1DC5315-D282-429F-B35A-871ABF7A65E8}" dt="2025-09-29T08:40:29.593" v="1083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5-09-29T08:40:29.593" v="1083" actId="20577"/>
          <ac:spMkLst>
            <pc:docMk/>
            <pc:sldMk cId="153233455" sldId="341"/>
            <ac:spMk id="4" creationId="{CC353874-58DC-AE45-C5DF-CCA75046EC7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tzkikz.com/flashcards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/search?q=encoding+storage+retriveal+slide&amp;oq=encoding+storage+retriveal+slide&amp;gs_lcrp=EgZjaHJvbWUyBggAEEUYOTIJCAEQABgNGIAEMgkIAhAAGA0YgAQyCQgDEAAYDRiABDIICAQQABgWGB4yCAgFEAAYFhgeMggIBhAAGBYYHjIICAcQABgWGB4yCAgIEAAYFhgeMggICRAAGBYYHtIBCDQ0ODVqMGo0qAIAsAIB&amp;sourceid=chrome&amp;ie=UTF-8#fpstate=ive&amp;vld=cid:0c8c4d21,vid:hYSSEXHcmSo,st:0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memory</a:t>
            </a:r>
          </a:p>
          <a:p>
            <a:r>
              <a:rPr lang="en-GB" dirty="0"/>
              <a:t>Explain the stages of memory</a:t>
            </a:r>
          </a:p>
          <a:p>
            <a:r>
              <a:rPr lang="en-GB" dirty="0"/>
              <a:t>Describe the features of a memory store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7DB95959-05E5-2D88-A763-7C128E0C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000" r="1" b="1"/>
          <a:stretch>
            <a:fillRect/>
          </a:stretch>
        </p:blipFill>
        <p:spPr>
          <a:xfrm>
            <a:off x="180000" y="1836000"/>
            <a:ext cx="5760000" cy="4320000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/>
              <a:t>Flashcard: </a:t>
            </a:r>
            <a:r>
              <a:rPr lang="en-GB">
                <a:hlinkClick r:id="rId3"/>
              </a:rPr>
              <a:t>Create your own flashcards </a:t>
            </a:r>
            <a:r>
              <a:rPr lang="en-GB"/>
              <a:t>to help practice your key terms for memory and forgetting.</a:t>
            </a:r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How does a computer process and store information? Describe this in one or two sentences.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‘memory’ is the: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‘mental processes of encoding, storage and </a:t>
            </a:r>
            <a:r>
              <a:rPr lang="en-GB" b="1" dirty="0" err="1"/>
              <a:t>retrival</a:t>
            </a:r>
            <a:r>
              <a:rPr lang="en-GB" b="1" dirty="0"/>
              <a:t>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55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GB" dirty="0" err="1"/>
              <a:t>nformation</a:t>
            </a:r>
            <a:r>
              <a:rPr lang="en-GB" dirty="0"/>
              <a:t> is input via the senses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GB" dirty="0" err="1"/>
              <a:t>ncoding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Information is held in the memory for later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Storage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Stored information is accessed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GB" dirty="0" err="1"/>
              <a:t>etrieval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>
              <a:buNone/>
            </a:pPr>
            <a:r>
              <a:rPr lang="en-GB" sz="2500" dirty="0"/>
              <a:t>Watch </a:t>
            </a:r>
            <a:r>
              <a:rPr lang="en-GB" sz="2500" dirty="0">
                <a:hlinkClick r:id="rId2"/>
              </a:rPr>
              <a:t>this</a:t>
            </a:r>
            <a:r>
              <a:rPr lang="en-GB" sz="2500" dirty="0"/>
              <a:t> video and make notes on the encoding, storage and retrieval processes.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FEB5-48A7-BF3C-F8BF-9BFEF938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C343-C005-B531-65FF-414638FC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AB953DE-A484-3235-3B7E-8C9DEB38B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B66E0-4196-9A3E-CF52-34E5456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‘input’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‘incoming information processed into memory’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</a:t>
            </a:r>
            <a:r>
              <a:rPr lang="en-GB" dirty="0">
                <a:solidFill>
                  <a:srgbClr val="252525"/>
                </a:solidFill>
              </a:rPr>
              <a:t>capacity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 means: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‘maximum amount of information a memory store can hold’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6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5CC4-A5B5-FA4D-4A2C-C8F42764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972F-8849-57E6-3007-54C5CE17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6848D07-51A2-6F72-3DA3-D4C8FF3D70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0E5E8-468B-7297-C3CE-29534B09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‘duration’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‘length of time information can be held in a memory store’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‘access’ means: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‘ability to get information out of a memory store’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85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8EEB790-8704-6159-256B-401AE0F44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Ali is studying for a history test. He hears his teacher say that a person first walked on the moon in 1969. He quickly repeats the date in his head, but after a few seconds, he forgets it. Later, when he revises from his textbook, he writes down “1969” on his notes and remembers it during the exam.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From this scenario, identify:</a:t>
            </a:r>
          </a:p>
          <a:p>
            <a:pPr marL="742950" indent="-742950">
              <a:buAutoNum type="arabicPeriod"/>
            </a:pPr>
            <a:r>
              <a:rPr lang="en-GB" b="1" dirty="0"/>
              <a:t>Input - how does the information enter?</a:t>
            </a:r>
          </a:p>
          <a:p>
            <a:pPr marL="742950" indent="-742950">
              <a:buAutoNum type="arabicPeriod"/>
            </a:pPr>
            <a:r>
              <a:rPr lang="en-GB" b="1" dirty="0"/>
              <a:t>Capacity - how much information can Ali hold at once?</a:t>
            </a:r>
          </a:p>
          <a:p>
            <a:pPr marL="742950" indent="-742950">
              <a:buAutoNum type="arabicPeriod"/>
            </a:pPr>
            <a:r>
              <a:rPr lang="en-GB" b="1" dirty="0"/>
              <a:t>Duration - how long is the information held for?</a:t>
            </a:r>
          </a:p>
          <a:p>
            <a:pPr marL="742950" indent="-742950">
              <a:buAutoNum type="arabicPeriod"/>
            </a:pPr>
            <a:r>
              <a:rPr lang="en-GB" b="1" dirty="0"/>
              <a:t>Access - how does Ali retrieve the information later?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Answers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Input: Ali hears the teacher say “1969” (auditory input).</a:t>
            </a:r>
          </a:p>
          <a:p>
            <a:pPr marL="457200" indent="-457200">
              <a:buAutoNum type="arabicPeriod"/>
            </a:pPr>
            <a:r>
              <a:rPr lang="en-US" dirty="0"/>
              <a:t>Capacity: a small amount of information is held (the few words at once).</a:t>
            </a:r>
          </a:p>
          <a:p>
            <a:pPr marL="457200" indent="-457200">
              <a:buAutoNum type="arabicPeriod"/>
            </a:pPr>
            <a:r>
              <a:rPr lang="en-US" dirty="0"/>
              <a:t>Duration: the date stays only a few seconds before fading.</a:t>
            </a:r>
          </a:p>
          <a:p>
            <a:pPr marL="457200" indent="-457200">
              <a:buAutoNum type="arabicPeriod"/>
            </a:pPr>
            <a:r>
              <a:rPr lang="en-US" dirty="0"/>
              <a:t>Access: when Ali writes it in his notes and revises this helps him retrieve the information for the exam.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7VPTP7ZE6X33-783906844-8006</_dlc_DocId>
    <_dlc_DocIdUrl xmlns="9ad1216b-cdc1-40e2-a0c2-94597fd44697">
      <Url>https://cambridgeorg.sharepoint.com/sites/cie/education/pd/Curriculum_Support/_layouts/15/DocIdRedir.aspx?ID=7VPTP7ZE6X33-783906844-8006</Url>
      <Description>7VPTP7ZE6X33-783906844-8006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7424b78e-8606-4fd1-9a19-b6b90bbc0a1b"/>
    <ds:schemaRef ds:uri="9ad1216b-cdc1-40e2-a0c2-94597fd44697"/>
    <ds:schemaRef ds:uri="c075f540-5f70-45df-a134-17c4911f7fb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364</TotalTime>
  <Words>356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Information processing</vt:lpstr>
      <vt:lpstr>Watch this video and make notes on the encoding, storage and retrieval processes.</vt:lpstr>
      <vt:lpstr>Key term</vt:lpstr>
      <vt:lpstr>Key term</vt:lpstr>
      <vt:lpstr>PowerPoint Presentation</vt:lpstr>
      <vt:lpstr>Answers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2025-10-09T10:46:37Z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72af2a3b-00ba-41e8-932f-d8c5d59d607f</vt:lpwstr>
  </property>
</Properties>
</file>