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1" r:id="rId6"/>
    <p:sldId id="298" r:id="rId7"/>
    <p:sldId id="322" r:id="rId8"/>
    <p:sldId id="318" r:id="rId9"/>
    <p:sldId id="333" r:id="rId10"/>
    <p:sldId id="336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A29AF-FBD9-480B-82E8-C3B80F951E74}" v="2" dt="2025-10-01T09:16:31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99FA29AF-FBD9-480B-82E8-C3B80F951E74}"/>
    <pc:docChg chg="custSel addSld delSld modSld">
      <pc:chgData name="Karolyn Feliciani" userId="4076af5d-4c02-40b8-bc9d-56f6c404e751" providerId="ADAL" clId="{99FA29AF-FBD9-480B-82E8-C3B80F951E74}" dt="2025-10-01T09:19:40.268" v="53" actId="26606"/>
      <pc:docMkLst>
        <pc:docMk/>
      </pc:docMkLst>
      <pc:sldChg chg="modSp mod modClrScheme chgLayout">
        <pc:chgData name="Karolyn Feliciani" userId="4076af5d-4c02-40b8-bc9d-56f6c404e751" providerId="ADAL" clId="{99FA29AF-FBD9-480B-82E8-C3B80F951E74}" dt="2025-10-01T09:17:29.240" v="16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99FA29AF-FBD9-480B-82E8-C3B80F951E74}" dt="2025-10-01T09:17:29.240" v="16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99FA29AF-FBD9-480B-82E8-C3B80F951E74}" dt="2025-10-01T09:17:29.240" v="16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delSp modSp mod chgLayout">
        <pc:chgData name="Karolyn Feliciani" userId="4076af5d-4c02-40b8-bc9d-56f6c404e751" providerId="ADAL" clId="{99FA29AF-FBD9-480B-82E8-C3B80F951E74}" dt="2025-10-01T09:19:40.268" v="53" actId="26606"/>
        <pc:sldMkLst>
          <pc:docMk/>
          <pc:sldMk cId="2771976208" sldId="307"/>
        </pc:sldMkLst>
        <pc:spChg chg="del">
          <ac:chgData name="Karolyn Feliciani" userId="4076af5d-4c02-40b8-bc9d-56f6c404e751" providerId="ADAL" clId="{99FA29AF-FBD9-480B-82E8-C3B80F951E74}" dt="2025-10-01T09:19:40.268" v="53" actId="26606"/>
          <ac:spMkLst>
            <pc:docMk/>
            <pc:sldMk cId="2771976208" sldId="307"/>
            <ac:spMk id="2" creationId="{5E12151D-E29A-FDF0-294D-5091731AA87F}"/>
          </ac:spMkLst>
        </pc:spChg>
        <pc:spChg chg="add mod">
          <ac:chgData name="Karolyn Feliciani" userId="4076af5d-4c02-40b8-bc9d-56f6c404e751" providerId="ADAL" clId="{99FA29AF-FBD9-480B-82E8-C3B80F951E74}" dt="2025-10-01T09:19:40.268" v="53" actId="26606"/>
          <ac:spMkLst>
            <pc:docMk/>
            <pc:sldMk cId="2771976208" sldId="307"/>
            <ac:spMk id="8" creationId="{58AB5ACE-A34B-03F2-B90B-4061FC14E078}"/>
          </ac:spMkLst>
        </pc:spChg>
        <pc:graphicFrameChg chg="add">
          <ac:chgData name="Karolyn Feliciani" userId="4076af5d-4c02-40b8-bc9d-56f6c404e751" providerId="ADAL" clId="{99FA29AF-FBD9-480B-82E8-C3B80F951E74}" dt="2025-10-01T09:19:40.268" v="53" actId="26606"/>
          <ac:graphicFrameMkLst>
            <pc:docMk/>
            <pc:sldMk cId="2771976208" sldId="307"/>
            <ac:graphicFrameMk id="4" creationId="{34E28CB4-F3D3-F19A-7F13-383192202EAE}"/>
          </ac:graphicFrameMkLst>
        </pc:graphicFrameChg>
      </pc:sldChg>
      <pc:sldChg chg="del">
        <pc:chgData name="Karolyn Feliciani" userId="4076af5d-4c02-40b8-bc9d-56f6c404e751" providerId="ADAL" clId="{99FA29AF-FBD9-480B-82E8-C3B80F951E74}" dt="2025-10-01T09:17:05.994" v="9" actId="2696"/>
        <pc:sldMkLst>
          <pc:docMk/>
          <pc:sldMk cId="776236959" sldId="308"/>
        </pc:sldMkLst>
      </pc:sldChg>
      <pc:sldChg chg="modSp mod">
        <pc:chgData name="Karolyn Feliciani" userId="4076af5d-4c02-40b8-bc9d-56f6c404e751" providerId="ADAL" clId="{99FA29AF-FBD9-480B-82E8-C3B80F951E74}" dt="2025-10-01T09:18:05.128" v="23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99FA29AF-FBD9-480B-82E8-C3B80F951E74}" dt="2025-10-01T09:17:55.967" v="19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99FA29AF-FBD9-480B-82E8-C3B80F951E74}" dt="2025-10-01T09:18:00.300" v="21" actId="20577"/>
          <ac:spMkLst>
            <pc:docMk/>
            <pc:sldMk cId="1800512821" sldId="318"/>
            <ac:spMk id="4" creationId="{9A018AB5-5AB3-1A79-2A5F-EF7EFBA72548}"/>
          </ac:spMkLst>
        </pc:spChg>
        <pc:spChg chg="mod">
          <ac:chgData name="Karolyn Feliciani" userId="4076af5d-4c02-40b8-bc9d-56f6c404e751" providerId="ADAL" clId="{99FA29AF-FBD9-480B-82E8-C3B80F951E74}" dt="2025-10-01T09:18:05.128" v="23" actId="20577"/>
          <ac:spMkLst>
            <pc:docMk/>
            <pc:sldMk cId="1800512821" sldId="318"/>
            <ac:spMk id="7" creationId="{311FF93A-62A4-9044-2A56-59EC562615FD}"/>
          </ac:spMkLst>
        </pc:spChg>
      </pc:sldChg>
      <pc:sldChg chg="modSp mod">
        <pc:chgData name="Karolyn Feliciani" userId="4076af5d-4c02-40b8-bc9d-56f6c404e751" providerId="ADAL" clId="{99FA29AF-FBD9-480B-82E8-C3B80F951E74}" dt="2025-10-01T09:17:40.083" v="17" actId="26606"/>
        <pc:sldMkLst>
          <pc:docMk/>
          <pc:sldMk cId="2489020089" sldId="322"/>
        </pc:sldMkLst>
        <pc:spChg chg="mod">
          <ac:chgData name="Karolyn Feliciani" userId="4076af5d-4c02-40b8-bc9d-56f6c404e751" providerId="ADAL" clId="{99FA29AF-FBD9-480B-82E8-C3B80F951E74}" dt="2025-10-01T09:17:40.083" v="17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99FA29AF-FBD9-480B-82E8-C3B80F951E74}" dt="2025-10-01T09:17:40.083" v="17" actId="26606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99FA29AF-FBD9-480B-82E8-C3B80F951E74}" dt="2025-10-01T09:17:40.083" v="17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99FA29AF-FBD9-480B-82E8-C3B80F951E74}" dt="2025-10-01T09:19:12.349" v="43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99FA29AF-FBD9-480B-82E8-C3B80F951E74}" dt="2025-10-01T09:18:30.209" v="24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99FA29AF-FBD9-480B-82E8-C3B80F951E74}" dt="2025-10-01T09:19:01.934" v="42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99FA29AF-FBD9-480B-82E8-C3B80F951E74}" dt="2025-10-01T09:19:12.349" v="43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99FA29AF-FBD9-480B-82E8-C3B80F951E74}" dt="2025-10-01T09:19:24.917" v="52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99FA29AF-FBD9-480B-82E8-C3B80F951E74}" dt="2025-10-01T09:19:24.917" v="52" actId="20577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99FA29AF-FBD9-480B-82E8-C3B80F951E74}" dt="2025-10-01T09:19:20.584" v="44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modSp add mod">
        <pc:chgData name="Karolyn Feliciani" userId="4076af5d-4c02-40b8-bc9d-56f6c404e751" providerId="ADAL" clId="{99FA29AF-FBD9-480B-82E8-C3B80F951E74}" dt="2025-10-01T09:17:19.348" v="15" actId="20577"/>
        <pc:sldMkLst>
          <pc:docMk/>
          <pc:sldMk cId="1130971648" sldId="341"/>
        </pc:sldMkLst>
        <pc:spChg chg="mod">
          <ac:chgData name="Karolyn Feliciani" userId="4076af5d-4c02-40b8-bc9d-56f6c404e751" providerId="ADAL" clId="{99FA29AF-FBD9-480B-82E8-C3B80F951E74}" dt="2025-10-01T09:17:19.348" v="15" actId="20577"/>
          <ac:spMkLst>
            <pc:docMk/>
            <pc:sldMk cId="1130971648" sldId="341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delSld modSld sldOrd">
      <pc:chgData name="Lizzie Gauntlett" userId="1dc7c36a1b1a647d" providerId="LiveId" clId="{C1DC5315-D282-429F-B35A-871ABF7A65E8}" dt="2025-09-18T13:32:21.360" v="525" actId="47"/>
      <pc:docMkLst>
        <pc:docMk/>
      </pc:docMkLst>
      <pc:sldChg chg="del">
        <pc:chgData name="Lizzie Gauntlett" userId="1dc7c36a1b1a647d" providerId="LiveId" clId="{C1DC5315-D282-429F-B35A-871ABF7A65E8}" dt="2025-09-18T13:31:25.655" v="462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18T13:31:26.492" v="463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8T13:32:21.360" v="525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8T13:16:37.804" v="50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8T13:16:37.804" v="50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18T13:32:18.137" v="524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8T13:32:18.137" v="524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Lizzie Gauntlett" userId="1dc7c36a1b1a647d" providerId="LiveId" clId="{C1DC5315-D282-429F-B35A-871ABF7A65E8}" dt="2025-09-08T08:15:27.761" v="15" actId="313"/>
        <pc:sldMkLst>
          <pc:docMk/>
          <pc:sldMk cId="776236959" sldId="308"/>
        </pc:sldMkLst>
        <pc:spChg chg="mod">
          <ac:chgData name="Lizzie Gauntlett" userId="1dc7c36a1b1a647d" providerId="LiveId" clId="{C1DC5315-D282-429F-B35A-871ABF7A65E8}" dt="2025-09-08T08:15:27.761" v="15" actId="313"/>
          <ac:spMkLst>
            <pc:docMk/>
            <pc:sldMk cId="776236959" sldId="308"/>
            <ac:spMk id="3" creationId="{F309D4D4-9F86-BBA8-0786-7D77D861BB5E}"/>
          </ac:spMkLst>
        </pc:spChg>
      </pc:sldChg>
      <pc:sldChg chg="addSp delSp modSp mod">
        <pc:chgData name="Lizzie Gauntlett" userId="1dc7c36a1b1a647d" providerId="LiveId" clId="{C1DC5315-D282-429F-B35A-871ABF7A65E8}" dt="2025-09-18T13:29:08.744" v="304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8T13:23:59.120" v="109" actId="20577"/>
          <ac:spMkLst>
            <pc:docMk/>
            <pc:sldMk cId="1800512821" sldId="318"/>
            <ac:spMk id="2" creationId="{929F2BF5-092F-1975-C7A7-4732BBDE15B7}"/>
          </ac:spMkLst>
        </pc:spChg>
        <pc:spChg chg="add del mod">
          <ac:chgData name="Lizzie Gauntlett" userId="1dc7c36a1b1a647d" providerId="LiveId" clId="{C1DC5315-D282-429F-B35A-871ABF7A65E8}" dt="2025-09-18T13:29:08.744" v="304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Lizzie Gauntlett" userId="1dc7c36a1b1a647d" providerId="LiveId" clId="{C1DC5315-D282-429F-B35A-871ABF7A65E8}" dt="2025-09-18T13:28:05.365" v="244" actId="20577"/>
          <ac:spMkLst>
            <pc:docMk/>
            <pc:sldMk cId="1800512821" sldId="318"/>
            <ac:spMk id="4" creationId="{9A018AB5-5AB3-1A79-2A5F-EF7EFBA72548}"/>
          </ac:spMkLst>
        </pc:spChg>
        <pc:spChg chg="add mod">
          <ac:chgData name="Lizzie Gauntlett" userId="1dc7c36a1b1a647d" providerId="LiveId" clId="{C1DC5315-D282-429F-B35A-871ABF7A65E8}" dt="2025-09-18T13:28:11.657" v="250" actId="20577"/>
          <ac:spMkLst>
            <pc:docMk/>
            <pc:sldMk cId="1800512821" sldId="318"/>
            <ac:spMk id="7" creationId="{311FF93A-62A4-9044-2A56-59EC562615FD}"/>
          </ac:spMkLst>
        </pc:spChg>
      </pc:sldChg>
      <pc:sldChg chg="del">
        <pc:chgData name="Lizzie Gauntlett" userId="1dc7c36a1b1a647d" providerId="LiveId" clId="{C1DC5315-D282-429F-B35A-871ABF7A65E8}" dt="2025-09-18T13:31:27.022" v="464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09-18T13:17:29.028" v="92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8T13:17:14.749" v="76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8T13:17:29.028" v="92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addSp delSp modSp mod ord">
        <pc:chgData name="Lizzie Gauntlett" userId="1dc7c36a1b1a647d" providerId="LiveId" clId="{C1DC5315-D282-429F-B35A-871ABF7A65E8}" dt="2025-09-18T13:30:29.035" v="383" actId="113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8T13:29:48.665" v="319" actId="20577"/>
          <ac:spMkLst>
            <pc:docMk/>
            <pc:sldMk cId="1198625482" sldId="333"/>
            <ac:spMk id="3" creationId="{FD4857A8-FEFB-1CE7-3447-A477657416F6}"/>
          </ac:spMkLst>
        </pc:spChg>
        <pc:spChg chg="add del mod">
          <ac:chgData name="Lizzie Gauntlett" userId="1dc7c36a1b1a647d" providerId="LiveId" clId="{C1DC5315-D282-429F-B35A-871ABF7A65E8}" dt="2025-09-18T13:30:29.035" v="383" actId="113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Lizzie Gauntlett" userId="1dc7c36a1b1a647d" providerId="LiveId" clId="{C1DC5315-D282-429F-B35A-871ABF7A65E8}" dt="2025-09-18T13:31:23.291" v="461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8T13:31:23.291" v="461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8T13:31:02.351" v="384" actId="47"/>
        <pc:sldMkLst>
          <pc:docMk/>
          <pc:sldMk cId="3570437207" sldId="33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1E527-D1BA-48A4-A8BD-49E7BE20A033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E3A224A-3E44-4490-960F-DA54C8AB480D}">
      <dgm:prSet/>
      <dgm:spPr/>
      <dgm:t>
        <a:bodyPr/>
        <a:lstStyle/>
        <a:p>
          <a:r>
            <a:rPr lang="en-GB"/>
            <a:t>Check your understanding: </a:t>
          </a:r>
          <a:endParaRPr lang="en-US"/>
        </a:p>
      </dgm:t>
    </dgm:pt>
    <dgm:pt modelId="{449A1A79-E9C3-47ED-9BDB-CBEE61B39C2A}" type="parTrans" cxnId="{556AF07F-2F02-4704-8405-A333DE92B8FF}">
      <dgm:prSet/>
      <dgm:spPr/>
      <dgm:t>
        <a:bodyPr/>
        <a:lstStyle/>
        <a:p>
          <a:endParaRPr lang="en-US"/>
        </a:p>
      </dgm:t>
    </dgm:pt>
    <dgm:pt modelId="{719A5955-BAA0-41EB-8774-65DDFDD889FF}" type="sibTrans" cxnId="{556AF07F-2F02-4704-8405-A333DE92B8FF}">
      <dgm:prSet/>
      <dgm:spPr/>
      <dgm:t>
        <a:bodyPr/>
        <a:lstStyle/>
        <a:p>
          <a:endParaRPr lang="en-US"/>
        </a:p>
      </dgm:t>
    </dgm:pt>
    <dgm:pt modelId="{3D818295-E57B-4F35-A917-4800ADFB05F8}">
      <dgm:prSet/>
      <dgm:spPr/>
      <dgm:t>
        <a:bodyPr/>
        <a:lstStyle/>
        <a:p>
          <a:r>
            <a:rPr lang="en-US"/>
            <a:t>Walk around reading others’ work</a:t>
          </a:r>
        </a:p>
      </dgm:t>
    </dgm:pt>
    <dgm:pt modelId="{0821ABBD-099A-436E-8123-104E10AA3D92}" type="parTrans" cxnId="{9C3CC961-B07F-4801-A2E4-85567ACF3548}">
      <dgm:prSet/>
      <dgm:spPr/>
      <dgm:t>
        <a:bodyPr/>
        <a:lstStyle/>
        <a:p>
          <a:endParaRPr lang="en-US"/>
        </a:p>
      </dgm:t>
    </dgm:pt>
    <dgm:pt modelId="{BC86F108-A4FF-4488-A6C3-6F0F4507260D}" type="sibTrans" cxnId="{9C3CC961-B07F-4801-A2E4-85567ACF3548}">
      <dgm:prSet/>
      <dgm:spPr/>
      <dgm:t>
        <a:bodyPr/>
        <a:lstStyle/>
        <a:p>
          <a:endParaRPr lang="en-US"/>
        </a:p>
      </dgm:t>
    </dgm:pt>
    <dgm:pt modelId="{483AEF2F-CB5E-4BCD-B050-D44373BF9CB2}">
      <dgm:prSet/>
      <dgm:spPr/>
      <dgm:t>
        <a:bodyPr/>
        <a:lstStyle/>
        <a:p>
          <a:r>
            <a:rPr lang="en-US"/>
            <a:t>Fill in a comparison sheet: </a:t>
          </a:r>
          <a:r>
            <a:rPr lang="en-US" i="1"/>
            <a:t>One thing I learned from each theory / one question I still have</a:t>
          </a:r>
          <a:endParaRPr lang="en-US"/>
        </a:p>
      </dgm:t>
    </dgm:pt>
    <dgm:pt modelId="{EE8ED92A-A4D5-4704-9E7D-4A7F64970A7E}" type="parTrans" cxnId="{7ADCB51F-0B83-4749-96BB-B375D1A54D6B}">
      <dgm:prSet/>
      <dgm:spPr/>
      <dgm:t>
        <a:bodyPr/>
        <a:lstStyle/>
        <a:p>
          <a:endParaRPr lang="en-US"/>
        </a:p>
      </dgm:t>
    </dgm:pt>
    <dgm:pt modelId="{AC4C7EE8-A36E-4593-B949-05C50BC49A94}" type="sibTrans" cxnId="{7ADCB51F-0B83-4749-96BB-B375D1A54D6B}">
      <dgm:prSet/>
      <dgm:spPr/>
      <dgm:t>
        <a:bodyPr/>
        <a:lstStyle/>
        <a:p>
          <a:endParaRPr lang="en-US"/>
        </a:p>
      </dgm:t>
    </dgm:pt>
    <dgm:pt modelId="{72383529-E802-4AD1-BD64-C7B379DB4F17}" type="pres">
      <dgm:prSet presAssocID="{74F1E527-D1BA-48A4-A8BD-49E7BE20A033}" presName="root" presStyleCnt="0">
        <dgm:presLayoutVars>
          <dgm:dir/>
          <dgm:resizeHandles val="exact"/>
        </dgm:presLayoutVars>
      </dgm:prSet>
      <dgm:spPr/>
    </dgm:pt>
    <dgm:pt modelId="{1883335E-C0BA-4B69-89A4-F677ECE788A7}" type="pres">
      <dgm:prSet presAssocID="{0E3A224A-3E44-4490-960F-DA54C8AB480D}" presName="compNode" presStyleCnt="0"/>
      <dgm:spPr/>
    </dgm:pt>
    <dgm:pt modelId="{29D42927-EFB1-4EBD-81B8-B6F227C3D32E}" type="pres">
      <dgm:prSet presAssocID="{0E3A224A-3E44-4490-960F-DA54C8AB480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B271EE7A-5BD1-4EE4-A68B-BB69ED3B2490}" type="pres">
      <dgm:prSet presAssocID="{0E3A224A-3E44-4490-960F-DA54C8AB480D}" presName="spaceRect" presStyleCnt="0"/>
      <dgm:spPr/>
    </dgm:pt>
    <dgm:pt modelId="{ED7CCC86-896A-49F0-9056-09BE448D1560}" type="pres">
      <dgm:prSet presAssocID="{0E3A224A-3E44-4490-960F-DA54C8AB480D}" presName="textRect" presStyleLbl="revTx" presStyleIdx="0" presStyleCnt="3">
        <dgm:presLayoutVars>
          <dgm:chMax val="1"/>
          <dgm:chPref val="1"/>
        </dgm:presLayoutVars>
      </dgm:prSet>
      <dgm:spPr/>
    </dgm:pt>
    <dgm:pt modelId="{7193F0AB-21E3-46D5-8600-72BF6EB30855}" type="pres">
      <dgm:prSet presAssocID="{719A5955-BAA0-41EB-8774-65DDFDD889FF}" presName="sibTrans" presStyleCnt="0"/>
      <dgm:spPr/>
    </dgm:pt>
    <dgm:pt modelId="{ECB58E02-78C4-4932-A323-98D3452D7C92}" type="pres">
      <dgm:prSet presAssocID="{3D818295-E57B-4F35-A917-4800ADFB05F8}" presName="compNode" presStyleCnt="0"/>
      <dgm:spPr/>
    </dgm:pt>
    <dgm:pt modelId="{F9FB3353-0C40-4889-888D-9C5607AA5A6A}" type="pres">
      <dgm:prSet presAssocID="{3D818295-E57B-4F35-A917-4800ADFB05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1583185-9DBF-41A4-A777-2E37EAF44065}" type="pres">
      <dgm:prSet presAssocID="{3D818295-E57B-4F35-A917-4800ADFB05F8}" presName="spaceRect" presStyleCnt="0"/>
      <dgm:spPr/>
    </dgm:pt>
    <dgm:pt modelId="{986EFE5A-86D6-42C6-91B0-3C7EA6EBEA75}" type="pres">
      <dgm:prSet presAssocID="{3D818295-E57B-4F35-A917-4800ADFB05F8}" presName="textRect" presStyleLbl="revTx" presStyleIdx="1" presStyleCnt="3">
        <dgm:presLayoutVars>
          <dgm:chMax val="1"/>
          <dgm:chPref val="1"/>
        </dgm:presLayoutVars>
      </dgm:prSet>
      <dgm:spPr/>
    </dgm:pt>
    <dgm:pt modelId="{7A4C16E6-724A-4B25-91CB-534C603B8053}" type="pres">
      <dgm:prSet presAssocID="{BC86F108-A4FF-4488-A6C3-6F0F4507260D}" presName="sibTrans" presStyleCnt="0"/>
      <dgm:spPr/>
    </dgm:pt>
    <dgm:pt modelId="{5BF673A9-87A6-4BB8-870E-4A958AC4BF55}" type="pres">
      <dgm:prSet presAssocID="{483AEF2F-CB5E-4BCD-B050-D44373BF9CB2}" presName="compNode" presStyleCnt="0"/>
      <dgm:spPr/>
    </dgm:pt>
    <dgm:pt modelId="{B26E38EE-A4A1-461F-BFBD-BD03D1F079F0}" type="pres">
      <dgm:prSet presAssocID="{483AEF2F-CB5E-4BCD-B050-D44373BF9CB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484FEE4B-FD79-482F-BEFD-DF720BAED3C7}" type="pres">
      <dgm:prSet presAssocID="{483AEF2F-CB5E-4BCD-B050-D44373BF9CB2}" presName="spaceRect" presStyleCnt="0"/>
      <dgm:spPr/>
    </dgm:pt>
    <dgm:pt modelId="{98D1B7B8-59F5-4FD8-89FD-0BCC69798C61}" type="pres">
      <dgm:prSet presAssocID="{483AEF2F-CB5E-4BCD-B050-D44373BF9CB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ADCB51F-0B83-4749-96BB-B375D1A54D6B}" srcId="{74F1E527-D1BA-48A4-A8BD-49E7BE20A033}" destId="{483AEF2F-CB5E-4BCD-B050-D44373BF9CB2}" srcOrd="2" destOrd="0" parTransId="{EE8ED92A-A4D5-4704-9E7D-4A7F64970A7E}" sibTransId="{AC4C7EE8-A36E-4593-B949-05C50BC49A94}"/>
    <dgm:cxn modelId="{FCCE852E-EC98-414A-8542-5C74273151F0}" type="presOf" srcId="{483AEF2F-CB5E-4BCD-B050-D44373BF9CB2}" destId="{98D1B7B8-59F5-4FD8-89FD-0BCC69798C61}" srcOrd="0" destOrd="0" presId="urn:microsoft.com/office/officeart/2018/2/layout/IconLabelList"/>
    <dgm:cxn modelId="{9C3CC961-B07F-4801-A2E4-85567ACF3548}" srcId="{74F1E527-D1BA-48A4-A8BD-49E7BE20A033}" destId="{3D818295-E57B-4F35-A917-4800ADFB05F8}" srcOrd="1" destOrd="0" parTransId="{0821ABBD-099A-436E-8123-104E10AA3D92}" sibTransId="{BC86F108-A4FF-4488-A6C3-6F0F4507260D}"/>
    <dgm:cxn modelId="{8D540A6E-D0D8-43EF-A33A-B2C1A9439214}" type="presOf" srcId="{74F1E527-D1BA-48A4-A8BD-49E7BE20A033}" destId="{72383529-E802-4AD1-BD64-C7B379DB4F17}" srcOrd="0" destOrd="0" presId="urn:microsoft.com/office/officeart/2018/2/layout/IconLabelList"/>
    <dgm:cxn modelId="{556AF07F-2F02-4704-8405-A333DE92B8FF}" srcId="{74F1E527-D1BA-48A4-A8BD-49E7BE20A033}" destId="{0E3A224A-3E44-4490-960F-DA54C8AB480D}" srcOrd="0" destOrd="0" parTransId="{449A1A79-E9C3-47ED-9BDB-CBEE61B39C2A}" sibTransId="{719A5955-BAA0-41EB-8774-65DDFDD889FF}"/>
    <dgm:cxn modelId="{5F5F58A2-0CAC-4891-A2BC-3CE87A0F1505}" type="presOf" srcId="{0E3A224A-3E44-4490-960F-DA54C8AB480D}" destId="{ED7CCC86-896A-49F0-9056-09BE448D1560}" srcOrd="0" destOrd="0" presId="urn:microsoft.com/office/officeart/2018/2/layout/IconLabelList"/>
    <dgm:cxn modelId="{57EA63B8-2EBB-4E16-9232-126AA0E5812D}" type="presOf" srcId="{3D818295-E57B-4F35-A917-4800ADFB05F8}" destId="{986EFE5A-86D6-42C6-91B0-3C7EA6EBEA75}" srcOrd="0" destOrd="0" presId="urn:microsoft.com/office/officeart/2018/2/layout/IconLabelList"/>
    <dgm:cxn modelId="{72087634-533D-4D02-9703-B168BEB1A690}" type="presParOf" srcId="{72383529-E802-4AD1-BD64-C7B379DB4F17}" destId="{1883335E-C0BA-4B69-89A4-F677ECE788A7}" srcOrd="0" destOrd="0" presId="urn:microsoft.com/office/officeart/2018/2/layout/IconLabelList"/>
    <dgm:cxn modelId="{0339EE4C-A017-4BAC-A0F5-4250A361362D}" type="presParOf" srcId="{1883335E-C0BA-4B69-89A4-F677ECE788A7}" destId="{29D42927-EFB1-4EBD-81B8-B6F227C3D32E}" srcOrd="0" destOrd="0" presId="urn:microsoft.com/office/officeart/2018/2/layout/IconLabelList"/>
    <dgm:cxn modelId="{F3F28793-E9C6-4B57-8EB5-00630B35419C}" type="presParOf" srcId="{1883335E-C0BA-4B69-89A4-F677ECE788A7}" destId="{B271EE7A-5BD1-4EE4-A68B-BB69ED3B2490}" srcOrd="1" destOrd="0" presId="urn:microsoft.com/office/officeart/2018/2/layout/IconLabelList"/>
    <dgm:cxn modelId="{3A3824D7-F5E9-43CE-8D6F-ED7F57839E1A}" type="presParOf" srcId="{1883335E-C0BA-4B69-89A4-F677ECE788A7}" destId="{ED7CCC86-896A-49F0-9056-09BE448D1560}" srcOrd="2" destOrd="0" presId="urn:microsoft.com/office/officeart/2018/2/layout/IconLabelList"/>
    <dgm:cxn modelId="{DFF60FD2-D79E-4D94-9838-8B6084351371}" type="presParOf" srcId="{72383529-E802-4AD1-BD64-C7B379DB4F17}" destId="{7193F0AB-21E3-46D5-8600-72BF6EB30855}" srcOrd="1" destOrd="0" presId="urn:microsoft.com/office/officeart/2018/2/layout/IconLabelList"/>
    <dgm:cxn modelId="{E65E14C8-D460-4632-BB6D-DEC5665C070C}" type="presParOf" srcId="{72383529-E802-4AD1-BD64-C7B379DB4F17}" destId="{ECB58E02-78C4-4932-A323-98D3452D7C92}" srcOrd="2" destOrd="0" presId="urn:microsoft.com/office/officeart/2018/2/layout/IconLabelList"/>
    <dgm:cxn modelId="{ECE96B88-5B70-43CF-A49A-F8072F7936FA}" type="presParOf" srcId="{ECB58E02-78C4-4932-A323-98D3452D7C92}" destId="{F9FB3353-0C40-4889-888D-9C5607AA5A6A}" srcOrd="0" destOrd="0" presId="urn:microsoft.com/office/officeart/2018/2/layout/IconLabelList"/>
    <dgm:cxn modelId="{683B7D91-C6CC-4AEE-BD7A-8CEA1BBE1E58}" type="presParOf" srcId="{ECB58E02-78C4-4932-A323-98D3452D7C92}" destId="{91583185-9DBF-41A4-A777-2E37EAF44065}" srcOrd="1" destOrd="0" presId="urn:microsoft.com/office/officeart/2018/2/layout/IconLabelList"/>
    <dgm:cxn modelId="{ED58C129-A9A0-47AE-A297-F75563EADEA1}" type="presParOf" srcId="{ECB58E02-78C4-4932-A323-98D3452D7C92}" destId="{986EFE5A-86D6-42C6-91B0-3C7EA6EBEA75}" srcOrd="2" destOrd="0" presId="urn:microsoft.com/office/officeart/2018/2/layout/IconLabelList"/>
    <dgm:cxn modelId="{485F07A5-84C6-4339-A210-C94DB8ABC67F}" type="presParOf" srcId="{72383529-E802-4AD1-BD64-C7B379DB4F17}" destId="{7A4C16E6-724A-4B25-91CB-534C603B8053}" srcOrd="3" destOrd="0" presId="urn:microsoft.com/office/officeart/2018/2/layout/IconLabelList"/>
    <dgm:cxn modelId="{9C09758B-B6BC-4771-B618-C4091D3AF345}" type="presParOf" srcId="{72383529-E802-4AD1-BD64-C7B379DB4F17}" destId="{5BF673A9-87A6-4BB8-870E-4A958AC4BF55}" srcOrd="4" destOrd="0" presId="urn:microsoft.com/office/officeart/2018/2/layout/IconLabelList"/>
    <dgm:cxn modelId="{C69DD4DD-9837-41CC-B4C5-ED6769871B4B}" type="presParOf" srcId="{5BF673A9-87A6-4BB8-870E-4A958AC4BF55}" destId="{B26E38EE-A4A1-461F-BFBD-BD03D1F079F0}" srcOrd="0" destOrd="0" presId="urn:microsoft.com/office/officeart/2018/2/layout/IconLabelList"/>
    <dgm:cxn modelId="{61561252-B700-4CF0-BA4F-E931F6469410}" type="presParOf" srcId="{5BF673A9-87A6-4BB8-870E-4A958AC4BF55}" destId="{484FEE4B-FD79-482F-BEFD-DF720BAED3C7}" srcOrd="1" destOrd="0" presId="urn:microsoft.com/office/officeart/2018/2/layout/IconLabelList"/>
    <dgm:cxn modelId="{390EEA9B-F121-4D82-A296-0959875E592B}" type="presParOf" srcId="{5BF673A9-87A6-4BB8-870E-4A958AC4BF55}" destId="{98D1B7B8-59F5-4FD8-89FD-0BCC69798C6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42927-EFB1-4EBD-81B8-B6F227C3D32E}">
      <dsp:nvSpPr>
        <dsp:cNvPr id="0" name=""/>
        <dsp:cNvSpPr/>
      </dsp:nvSpPr>
      <dsp:spPr>
        <a:xfrm>
          <a:off x="1144124" y="1028231"/>
          <a:ext cx="1501031" cy="1501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CCC86-896A-49F0-9056-09BE448D1560}">
      <dsp:nvSpPr>
        <dsp:cNvPr id="0" name=""/>
        <dsp:cNvSpPr/>
      </dsp:nvSpPr>
      <dsp:spPr>
        <a:xfrm>
          <a:off x="226827" y="2921343"/>
          <a:ext cx="33356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Check your understanding: </a:t>
          </a:r>
          <a:endParaRPr lang="en-US" sz="1800" kern="1200"/>
        </a:p>
      </dsp:txBody>
      <dsp:txXfrm>
        <a:off x="226827" y="2921343"/>
        <a:ext cx="3335624" cy="720000"/>
      </dsp:txXfrm>
    </dsp:sp>
    <dsp:sp modelId="{F9FB3353-0C40-4889-888D-9C5607AA5A6A}">
      <dsp:nvSpPr>
        <dsp:cNvPr id="0" name=""/>
        <dsp:cNvSpPr/>
      </dsp:nvSpPr>
      <dsp:spPr>
        <a:xfrm>
          <a:off x="5063483" y="1028231"/>
          <a:ext cx="1501031" cy="15010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FE5A-86D6-42C6-91B0-3C7EA6EBEA75}">
      <dsp:nvSpPr>
        <dsp:cNvPr id="0" name=""/>
        <dsp:cNvSpPr/>
      </dsp:nvSpPr>
      <dsp:spPr>
        <a:xfrm>
          <a:off x="4146186" y="2921343"/>
          <a:ext cx="33356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Walk around reading others’ work</a:t>
          </a:r>
        </a:p>
      </dsp:txBody>
      <dsp:txXfrm>
        <a:off x="4146186" y="2921343"/>
        <a:ext cx="3335624" cy="720000"/>
      </dsp:txXfrm>
    </dsp:sp>
    <dsp:sp modelId="{B26E38EE-A4A1-461F-BFBD-BD03D1F079F0}">
      <dsp:nvSpPr>
        <dsp:cNvPr id="0" name=""/>
        <dsp:cNvSpPr/>
      </dsp:nvSpPr>
      <dsp:spPr>
        <a:xfrm>
          <a:off x="8982842" y="1028231"/>
          <a:ext cx="1501031" cy="15010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1B7B8-59F5-4FD8-89FD-0BCC69798C61}">
      <dsp:nvSpPr>
        <dsp:cNvPr id="0" name=""/>
        <dsp:cNvSpPr/>
      </dsp:nvSpPr>
      <dsp:spPr>
        <a:xfrm>
          <a:off x="8065545" y="2921343"/>
          <a:ext cx="33356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Fill in a comparison sheet: </a:t>
          </a:r>
          <a:r>
            <a:rPr lang="en-US" sz="1800" i="1" kern="1200"/>
            <a:t>One thing I learned from each theory / one question I still have</a:t>
          </a:r>
          <a:endParaRPr lang="en-US" sz="1800" kern="1200"/>
        </a:p>
      </dsp:txBody>
      <dsp:txXfrm>
        <a:off x="8065545" y="2921343"/>
        <a:ext cx="333562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98" y="4798338"/>
            <a:ext cx="11117656" cy="1973654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Review and consolidate knowledge of the sub-topics</a:t>
            </a:r>
          </a:p>
          <a:p>
            <a:r>
              <a:rPr lang="en-GB" sz="2000" dirty="0"/>
              <a:t>Present summaries of key concepts, explanations and theories of prosocial behaviour</a:t>
            </a:r>
          </a:p>
          <a:p>
            <a:r>
              <a:rPr lang="en-GB" sz="2000" dirty="0"/>
              <a:t>Assess knowledge and understanding of the topic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Starter activity: </a:t>
            </a:r>
            <a:r>
              <a:rPr lang="en-US" sz="2200"/>
              <a:t>A teenager keeps skipping football training even though they want to get fit. What could a psychologist do?</a:t>
            </a:r>
            <a:endParaRPr lang="en-GB" sz="2200"/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Think, pair, share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b="32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Which motivation theory might help explain or improve this situation?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Choose a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3836880" cy="4320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Psychodynamic motivation in marketing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A sportswear company is designing a new advertising campaign.</a:t>
            </a:r>
          </a:p>
          <a:p>
            <a:pPr marL="0" indent="0">
              <a:buNone/>
            </a:pPr>
            <a:r>
              <a:rPr lang="en-US" dirty="0"/>
              <a:t>How can they use unconscious desires to motivate people to buy their products?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16880" y="1836000"/>
            <a:ext cx="3609216" cy="4320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Positive reinforcement in education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A teacher wants to encourage students to hand in homework on time.</a:t>
            </a:r>
          </a:p>
          <a:p>
            <a:pPr marL="0" indent="0">
              <a:buNone/>
            </a:pPr>
            <a:r>
              <a:rPr lang="en-US" dirty="0"/>
              <a:t>What reinforcement strategy could work?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FF93A-62A4-9044-2A56-59EC562615FD}"/>
              </a:ext>
            </a:extLst>
          </p:cNvPr>
          <p:cNvSpPr txBox="1"/>
          <p:nvPr/>
        </p:nvSpPr>
        <p:spPr>
          <a:xfrm>
            <a:off x="8113392" y="1836000"/>
            <a:ext cx="34263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Self-determination theory and exercise</a:t>
            </a:r>
          </a:p>
          <a:p>
            <a:endParaRPr lang="en-US" sz="2400" b="1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A person keeps giving up on their gym plan. 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How could a coach motivate them long-term?</a:t>
            </a:r>
            <a:endParaRPr lang="en-GB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In groups of 3–4, design either: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6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leaflet for the ‘client’ (e.g., the advertiser, coach, or parent) explaining the theory and practical strategies.</a:t>
            </a:r>
          </a:p>
          <a:p>
            <a:pPr marL="0" indent="0">
              <a:buNone/>
            </a:pPr>
            <a:r>
              <a:rPr lang="en-US" b="1" dirty="0"/>
              <a:t>Or</a:t>
            </a:r>
            <a:r>
              <a:rPr lang="en-US" dirty="0"/>
              <a:t> a short action plan with recommended steps, written in accessible, real-world language.</a:t>
            </a:r>
          </a:p>
          <a:p>
            <a:pPr marL="0" indent="0">
              <a:buNone/>
            </a:pPr>
            <a:r>
              <a:rPr lang="en-US" dirty="0"/>
              <a:t>Must include: </a:t>
            </a:r>
          </a:p>
          <a:p>
            <a:r>
              <a:rPr lang="en-US" dirty="0"/>
              <a:t>A clear explanation of the theory.</a:t>
            </a:r>
          </a:p>
          <a:p>
            <a:r>
              <a:rPr lang="en-US" dirty="0"/>
              <a:t>At least 2 applied strategies.</a:t>
            </a:r>
          </a:p>
          <a:p>
            <a:r>
              <a:rPr lang="en-US" dirty="0"/>
              <a:t>Argument for and against using that approach.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500" dirty="0"/>
              <a:t>When complete, put your work on the wall or place on the desk to display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AB5ACE-A34B-03F2-B90B-4061FC14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Text Placeholder 1">
            <a:extLst>
              <a:ext uri="{FF2B5EF4-FFF2-40B4-BE49-F238E27FC236}">
                <a16:creationId xmlns:a16="http://schemas.microsoft.com/office/drawing/2014/main" id="{34E28CB4-F3D3-F19A-7F13-383192202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949721"/>
              </p:ext>
            </p:extLst>
          </p:nvPr>
        </p:nvGraphicFramePr>
        <p:xfrm>
          <a:off x="174625" y="1836000"/>
          <a:ext cx="11627998" cy="466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7VPTP7ZE6X33-783906844-7967</_dlc_DocId>
    <_dlc_DocIdUrl xmlns="9ad1216b-cdc1-40e2-a0c2-94597fd44697">
      <Url>https://cambridgeorg.sharepoint.com/sites/cie/education/pd/Curriculum_Support/_layouts/15/DocIdRedir.aspx?ID=7VPTP7ZE6X33-783906844-7967</Url>
      <Description>7VPTP7ZE6X33-783906844-7967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351</TotalTime>
  <Words>264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Starter activity: A teenager keeps skipping football training even though they want to get fit. What could a psychologist do?</vt:lpstr>
      <vt:lpstr>Think, pair, share</vt:lpstr>
      <vt:lpstr>Choose a scenario</vt:lpstr>
      <vt:lpstr>In groups of 3–4, design either:</vt:lpstr>
      <vt:lpstr>When complete, put your work on the wall or place on the desk to display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13</cp:revision>
  <dcterms:created xsi:type="dcterms:W3CDTF">2023-10-09T12:44:25Z</dcterms:created>
  <dcterms:modified xsi:type="dcterms:W3CDTF">2025-10-01T09:19:41Z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6df76ecb-c718-4921-971d-547ce1cd6ac2</vt:lpwstr>
  </property>
</Properties>
</file>