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1"/>
  </p:notesMasterIdLst>
  <p:handoutMasterIdLst>
    <p:handoutMasterId r:id="rId12"/>
  </p:handoutMasterIdLst>
  <p:sldIdLst>
    <p:sldId id="341" r:id="rId6"/>
    <p:sldId id="298" r:id="rId7"/>
    <p:sldId id="333" r:id="rId8"/>
    <p:sldId id="322" r:id="rId9"/>
    <p:sldId id="26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9DCD0B-3B59-E30F-25BE-077FB788FC5F}" name="Rebecca" initials="R" userId="S::beccy.rushton@cambridgeinternational.org::5da41865-7dbb-4b23-af4d-ef034ccc78b8" providerId="AD"/>
  <p188:author id="{5C4A6CEA-96A4-BBC8-4A4E-787900810344}" name="Beccy Rushton" initials="BR" userId="S::beccy.rushton@cambridgeinternational.org::238d138b-7b3e-44e9-851b-f70e09838b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FDF5"/>
    <a:srgbClr val="FACB2E"/>
    <a:srgbClr val="CC59AA"/>
    <a:srgbClr val="00BDB6"/>
    <a:srgbClr val="5E0A4F"/>
    <a:srgbClr val="CC59B0"/>
    <a:srgbClr val="F9DC4E"/>
    <a:srgbClr val="C9C9C9"/>
    <a:srgbClr val="BABABA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7845A1-E190-421D-9EEF-63E9AFD5B36E}" v="2" dt="2025-10-01T09:20:39.8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108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20" y="10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handoutMaster" Target="handoutMasters/handout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microsoft.com/office/2018/10/relationships/authors" Target="author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olyn Feliciani" userId="4076af5d-4c02-40b8-bc9d-56f6c404e751" providerId="ADAL" clId="{957845A1-E190-421D-9EEF-63E9AFD5B36E}"/>
    <pc:docChg chg="custSel addSld delSld modSld">
      <pc:chgData name="Karolyn Feliciani" userId="4076af5d-4c02-40b8-bc9d-56f6c404e751" providerId="ADAL" clId="{957845A1-E190-421D-9EEF-63E9AFD5B36E}" dt="2025-10-01T09:22:15.362" v="37" actId="26606"/>
      <pc:docMkLst>
        <pc:docMk/>
      </pc:docMkLst>
      <pc:sldChg chg="modSp mod modClrScheme chgLayout">
        <pc:chgData name="Karolyn Feliciani" userId="4076af5d-4c02-40b8-bc9d-56f6c404e751" providerId="ADAL" clId="{957845A1-E190-421D-9EEF-63E9AFD5B36E}" dt="2025-10-01T09:22:15.362" v="37" actId="26606"/>
        <pc:sldMkLst>
          <pc:docMk/>
          <pc:sldMk cId="1537033953" sldId="262"/>
        </pc:sldMkLst>
        <pc:spChg chg="mod">
          <ac:chgData name="Karolyn Feliciani" userId="4076af5d-4c02-40b8-bc9d-56f6c404e751" providerId="ADAL" clId="{957845A1-E190-421D-9EEF-63E9AFD5B36E}" dt="2025-10-01T09:22:15.362" v="37" actId="26606"/>
          <ac:spMkLst>
            <pc:docMk/>
            <pc:sldMk cId="1537033953" sldId="262"/>
            <ac:spMk id="2" creationId="{340F79B7-7844-A143-9B29-1C3016D34133}"/>
          </ac:spMkLst>
        </pc:spChg>
        <pc:graphicFrameChg chg="mod modGraphic">
          <ac:chgData name="Karolyn Feliciani" userId="4076af5d-4c02-40b8-bc9d-56f6c404e751" providerId="ADAL" clId="{957845A1-E190-421D-9EEF-63E9AFD5B36E}" dt="2025-10-01T09:22:15.362" v="37" actId="26606"/>
          <ac:graphicFrameMkLst>
            <pc:docMk/>
            <pc:sldMk cId="1537033953" sldId="262"/>
            <ac:graphicFrameMk id="7" creationId="{FA28F6FF-4C6B-B748-AC6D-6C29F3B95A10}"/>
          </ac:graphicFrameMkLst>
        </pc:graphicFrameChg>
      </pc:sldChg>
      <pc:sldChg chg="modSp mod modClrScheme chgLayout">
        <pc:chgData name="Karolyn Feliciani" userId="4076af5d-4c02-40b8-bc9d-56f6c404e751" providerId="ADAL" clId="{957845A1-E190-421D-9EEF-63E9AFD5B36E}" dt="2025-10-01T09:21:04.496" v="10" actId="26606"/>
        <pc:sldMkLst>
          <pc:docMk/>
          <pc:sldMk cId="1677304970" sldId="298"/>
        </pc:sldMkLst>
        <pc:spChg chg="mod">
          <ac:chgData name="Karolyn Feliciani" userId="4076af5d-4c02-40b8-bc9d-56f6c404e751" providerId="ADAL" clId="{957845A1-E190-421D-9EEF-63E9AFD5B36E}" dt="2025-10-01T09:21:04.496" v="10" actId="26606"/>
          <ac:spMkLst>
            <pc:docMk/>
            <pc:sldMk cId="1677304970" sldId="298"/>
            <ac:spMk id="4" creationId="{8A3FCDC3-543C-8905-8EB4-3AC0E32FFFFF}"/>
          </ac:spMkLst>
        </pc:spChg>
        <pc:picChg chg="mod ord">
          <ac:chgData name="Karolyn Feliciani" userId="4076af5d-4c02-40b8-bc9d-56f6c404e751" providerId="ADAL" clId="{957845A1-E190-421D-9EEF-63E9AFD5B36E}" dt="2025-10-01T09:21:04.496" v="10" actId="26606"/>
          <ac:picMkLst>
            <pc:docMk/>
            <pc:sldMk cId="1677304970" sldId="298"/>
            <ac:picMk id="9" creationId="{6EC199B4-AE9E-D193-1ABE-CD3150FFC3C1}"/>
          </ac:picMkLst>
        </pc:picChg>
      </pc:sldChg>
      <pc:sldChg chg="del">
        <pc:chgData name="Karolyn Feliciani" userId="4076af5d-4c02-40b8-bc9d-56f6c404e751" providerId="ADAL" clId="{957845A1-E190-421D-9EEF-63E9AFD5B36E}" dt="2025-10-01T09:20:53.937" v="9" actId="2696"/>
        <pc:sldMkLst>
          <pc:docMk/>
          <pc:sldMk cId="776236959" sldId="308"/>
        </pc:sldMkLst>
      </pc:sldChg>
      <pc:sldChg chg="modSp mod modClrScheme chgLayout">
        <pc:chgData name="Karolyn Feliciani" userId="4076af5d-4c02-40b8-bc9d-56f6c404e751" providerId="ADAL" clId="{957845A1-E190-421D-9EEF-63E9AFD5B36E}" dt="2025-10-01T09:22:09.962" v="36" actId="20577"/>
        <pc:sldMkLst>
          <pc:docMk/>
          <pc:sldMk cId="2489020089" sldId="322"/>
        </pc:sldMkLst>
        <pc:spChg chg="mod">
          <ac:chgData name="Karolyn Feliciani" userId="4076af5d-4c02-40b8-bc9d-56f6c404e751" providerId="ADAL" clId="{957845A1-E190-421D-9EEF-63E9AFD5B36E}" dt="2025-10-01T09:21:40.401" v="13" actId="26606"/>
          <ac:spMkLst>
            <pc:docMk/>
            <pc:sldMk cId="2489020089" sldId="322"/>
            <ac:spMk id="2" creationId="{9DB82052-FB06-EB29-235D-D895AFE80018}"/>
          </ac:spMkLst>
        </pc:spChg>
        <pc:spChg chg="mod">
          <ac:chgData name="Karolyn Feliciani" userId="4076af5d-4c02-40b8-bc9d-56f6c404e751" providerId="ADAL" clId="{957845A1-E190-421D-9EEF-63E9AFD5B36E}" dt="2025-10-01T09:22:09.962" v="36" actId="20577"/>
          <ac:spMkLst>
            <pc:docMk/>
            <pc:sldMk cId="2489020089" sldId="322"/>
            <ac:spMk id="4" creationId="{E1002C61-6357-87F2-E88C-5E97C35CEB53}"/>
          </ac:spMkLst>
        </pc:spChg>
        <pc:picChg chg="mod">
          <ac:chgData name="Karolyn Feliciani" userId="4076af5d-4c02-40b8-bc9d-56f6c404e751" providerId="ADAL" clId="{957845A1-E190-421D-9EEF-63E9AFD5B36E}" dt="2025-10-01T09:21:40.401" v="13" actId="26606"/>
          <ac:picMkLst>
            <pc:docMk/>
            <pc:sldMk cId="2489020089" sldId="322"/>
            <ac:picMk id="5" creationId="{2947D61F-F551-5C9B-C9A2-7E06F86EFCDB}"/>
          </ac:picMkLst>
        </pc:picChg>
      </pc:sldChg>
      <pc:sldChg chg="modSp mod modClrScheme chgLayout">
        <pc:chgData name="Karolyn Feliciani" userId="4076af5d-4c02-40b8-bc9d-56f6c404e751" providerId="ADAL" clId="{957845A1-E190-421D-9EEF-63E9AFD5B36E}" dt="2025-10-01T09:21:22.579" v="12" actId="33524"/>
        <pc:sldMkLst>
          <pc:docMk/>
          <pc:sldMk cId="1198625482" sldId="333"/>
        </pc:sldMkLst>
        <pc:spChg chg="mod">
          <ac:chgData name="Karolyn Feliciani" userId="4076af5d-4c02-40b8-bc9d-56f6c404e751" providerId="ADAL" clId="{957845A1-E190-421D-9EEF-63E9AFD5B36E}" dt="2025-10-01T09:21:16.739" v="11" actId="26606"/>
          <ac:spMkLst>
            <pc:docMk/>
            <pc:sldMk cId="1198625482" sldId="333"/>
            <ac:spMk id="3" creationId="{FD4857A8-FEFB-1CE7-3447-A477657416F6}"/>
          </ac:spMkLst>
        </pc:spChg>
        <pc:spChg chg="mod">
          <ac:chgData name="Karolyn Feliciani" userId="4076af5d-4c02-40b8-bc9d-56f6c404e751" providerId="ADAL" clId="{957845A1-E190-421D-9EEF-63E9AFD5B36E}" dt="2025-10-01T09:21:22.579" v="12" actId="33524"/>
          <ac:spMkLst>
            <pc:docMk/>
            <pc:sldMk cId="1198625482" sldId="333"/>
            <ac:spMk id="4" creationId="{9F31BEDC-13C9-7154-7D8E-964D57B4F8CA}"/>
          </ac:spMkLst>
        </pc:spChg>
        <pc:picChg chg="mod">
          <ac:chgData name="Karolyn Feliciani" userId="4076af5d-4c02-40b8-bc9d-56f6c404e751" providerId="ADAL" clId="{957845A1-E190-421D-9EEF-63E9AFD5B36E}" dt="2025-10-01T09:21:16.739" v="11" actId="26606"/>
          <ac:picMkLst>
            <pc:docMk/>
            <pc:sldMk cId="1198625482" sldId="333"/>
            <ac:picMk id="5" creationId="{7EF1095B-EF23-7953-3429-D90DD89EC281}"/>
          </ac:picMkLst>
        </pc:picChg>
      </pc:sldChg>
      <pc:sldChg chg="modSp add mod">
        <pc:chgData name="Karolyn Feliciani" userId="4076af5d-4c02-40b8-bc9d-56f6c404e751" providerId="ADAL" clId="{957845A1-E190-421D-9EEF-63E9AFD5B36E}" dt="2025-10-01T09:20:46.420" v="8" actId="20577"/>
        <pc:sldMkLst>
          <pc:docMk/>
          <pc:sldMk cId="1130971648" sldId="341"/>
        </pc:sldMkLst>
        <pc:spChg chg="mod">
          <ac:chgData name="Karolyn Feliciani" userId="4076af5d-4c02-40b8-bc9d-56f6c404e751" providerId="ADAL" clId="{957845A1-E190-421D-9EEF-63E9AFD5B36E}" dt="2025-10-01T09:20:46.420" v="8" actId="20577"/>
          <ac:spMkLst>
            <pc:docMk/>
            <pc:sldMk cId="1130971648" sldId="341"/>
            <ac:spMk id="4" creationId="{8A3FCDC3-543C-8905-8EB4-3AC0E32FFFFF}"/>
          </ac:spMkLst>
        </pc:spChg>
      </pc:sldChg>
    </pc:docChg>
  </pc:docChgLst>
  <pc:docChgLst>
    <pc:chgData name="Lizzie Gauntlett" userId="1dc7c36a1b1a647d" providerId="LiveId" clId="{C1DC5315-D282-429F-B35A-871ABF7A65E8}"/>
    <pc:docChg chg="custSel delSld modSld sldOrd">
      <pc:chgData name="Lizzie Gauntlett" userId="1dc7c36a1b1a647d" providerId="LiveId" clId="{C1DC5315-D282-429F-B35A-871ABF7A65E8}" dt="2025-09-18T12:19:17.100" v="1083" actId="113"/>
      <pc:docMkLst>
        <pc:docMk/>
      </pc:docMkLst>
      <pc:sldChg chg="modSp mod">
        <pc:chgData name="Lizzie Gauntlett" userId="1dc7c36a1b1a647d" providerId="LiveId" clId="{C1DC5315-D282-429F-B35A-871ABF7A65E8}" dt="2025-09-18T12:04:01.385" v="1049" actId="20577"/>
        <pc:sldMkLst>
          <pc:docMk/>
          <pc:sldMk cId="1537033953" sldId="262"/>
        </pc:sldMkLst>
        <pc:spChg chg="mod">
          <ac:chgData name="Lizzie Gauntlett" userId="1dc7c36a1b1a647d" providerId="LiveId" clId="{C1DC5315-D282-429F-B35A-871ABF7A65E8}" dt="2025-09-18T12:02:44.228" v="813" actId="27636"/>
          <ac:spMkLst>
            <pc:docMk/>
            <pc:sldMk cId="1537033953" sldId="262"/>
            <ac:spMk id="2" creationId="{340F79B7-7844-A143-9B29-1C3016D34133}"/>
          </ac:spMkLst>
        </pc:spChg>
        <pc:graphicFrameChg chg="modGraphic">
          <ac:chgData name="Lizzie Gauntlett" userId="1dc7c36a1b1a647d" providerId="LiveId" clId="{C1DC5315-D282-429F-B35A-871ABF7A65E8}" dt="2025-09-18T12:04:01.385" v="1049" actId="20577"/>
          <ac:graphicFrameMkLst>
            <pc:docMk/>
            <pc:sldMk cId="1537033953" sldId="262"/>
            <ac:graphicFrameMk id="7" creationId="{FA28F6FF-4C6B-B748-AC6D-6C29F3B95A10}"/>
          </ac:graphicFrameMkLst>
        </pc:graphicFrameChg>
      </pc:sldChg>
      <pc:sldChg chg="del">
        <pc:chgData name="Lizzie Gauntlett" userId="1dc7c36a1b1a647d" providerId="LiveId" clId="{C1DC5315-D282-429F-B35A-871ABF7A65E8}" dt="2025-09-18T11:58:52.842" v="621" actId="47"/>
        <pc:sldMkLst>
          <pc:docMk/>
          <pc:sldMk cId="3981463505" sldId="280"/>
        </pc:sldMkLst>
      </pc:sldChg>
      <pc:sldChg chg="del">
        <pc:chgData name="Lizzie Gauntlett" userId="1dc7c36a1b1a647d" providerId="LiveId" clId="{C1DC5315-D282-429F-B35A-871ABF7A65E8}" dt="2025-09-18T12:04:08.120" v="1051" actId="47"/>
        <pc:sldMkLst>
          <pc:docMk/>
          <pc:sldMk cId="800408383" sldId="289"/>
        </pc:sldMkLst>
      </pc:sldChg>
      <pc:sldChg chg="modSp mod ord">
        <pc:chgData name="Lizzie Gauntlett" userId="1dc7c36a1b1a647d" providerId="LiveId" clId="{C1DC5315-D282-429F-B35A-871ABF7A65E8}" dt="2025-09-18T11:54:42.197" v="235"/>
        <pc:sldMkLst>
          <pc:docMk/>
          <pc:sldMk cId="1677304970" sldId="298"/>
        </pc:sldMkLst>
        <pc:spChg chg="mod">
          <ac:chgData name="Lizzie Gauntlett" userId="1dc7c36a1b1a647d" providerId="LiveId" clId="{C1DC5315-D282-429F-B35A-871ABF7A65E8}" dt="2025-09-18T11:52:46.035" v="132" actId="20577"/>
          <ac:spMkLst>
            <pc:docMk/>
            <pc:sldMk cId="1677304970" sldId="298"/>
            <ac:spMk id="4" creationId="{8A3FCDC3-543C-8905-8EB4-3AC0E32FFFFF}"/>
          </ac:spMkLst>
        </pc:spChg>
      </pc:sldChg>
      <pc:sldChg chg="del">
        <pc:chgData name="Lizzie Gauntlett" userId="1dc7c36a1b1a647d" providerId="LiveId" clId="{C1DC5315-D282-429F-B35A-871ABF7A65E8}" dt="2025-09-18T11:58:54.040" v="623" actId="47"/>
        <pc:sldMkLst>
          <pc:docMk/>
          <pc:sldMk cId="2771976208" sldId="307"/>
        </pc:sldMkLst>
      </pc:sldChg>
      <pc:sldChg chg="modSp mod">
        <pc:chgData name="Lizzie Gauntlett" userId="1dc7c36a1b1a647d" providerId="LiveId" clId="{C1DC5315-D282-429F-B35A-871ABF7A65E8}" dt="2025-09-08T08:15:51.038" v="29" actId="20577"/>
        <pc:sldMkLst>
          <pc:docMk/>
          <pc:sldMk cId="776236959" sldId="308"/>
        </pc:sldMkLst>
        <pc:spChg chg="mod">
          <ac:chgData name="Lizzie Gauntlett" userId="1dc7c36a1b1a647d" providerId="LiveId" clId="{C1DC5315-D282-429F-B35A-871ABF7A65E8}" dt="2025-09-08T08:15:51.038" v="29" actId="20577"/>
          <ac:spMkLst>
            <pc:docMk/>
            <pc:sldMk cId="776236959" sldId="308"/>
            <ac:spMk id="3" creationId="{F309D4D4-9F86-BBA8-0786-7D77D861BB5E}"/>
          </ac:spMkLst>
        </pc:spChg>
      </pc:sldChg>
      <pc:sldChg chg="del">
        <pc:chgData name="Lizzie Gauntlett" userId="1dc7c36a1b1a647d" providerId="LiveId" clId="{C1DC5315-D282-429F-B35A-871ABF7A65E8}" dt="2025-09-18T12:04:04.634" v="1050" actId="47"/>
        <pc:sldMkLst>
          <pc:docMk/>
          <pc:sldMk cId="1800512821" sldId="318"/>
        </pc:sldMkLst>
      </pc:sldChg>
      <pc:sldChg chg="del">
        <pc:chgData name="Lizzie Gauntlett" userId="1dc7c36a1b1a647d" providerId="LiveId" clId="{C1DC5315-D282-429F-B35A-871ABF7A65E8}" dt="2025-09-18T11:58:53.014" v="622" actId="47"/>
        <pc:sldMkLst>
          <pc:docMk/>
          <pc:sldMk cId="3028459615" sldId="319"/>
        </pc:sldMkLst>
      </pc:sldChg>
      <pc:sldChg chg="modSp mod ord">
        <pc:chgData name="Lizzie Gauntlett" userId="1dc7c36a1b1a647d" providerId="LiveId" clId="{C1DC5315-D282-429F-B35A-871ABF7A65E8}" dt="2025-09-18T12:19:09.024" v="1080" actId="113"/>
        <pc:sldMkLst>
          <pc:docMk/>
          <pc:sldMk cId="2489020089" sldId="322"/>
        </pc:sldMkLst>
        <pc:spChg chg="mod">
          <ac:chgData name="Lizzie Gauntlett" userId="1dc7c36a1b1a647d" providerId="LiveId" clId="{C1DC5315-D282-429F-B35A-871ABF7A65E8}" dt="2025-09-18T12:04:26.527" v="1067" actId="20577"/>
          <ac:spMkLst>
            <pc:docMk/>
            <pc:sldMk cId="2489020089" sldId="322"/>
            <ac:spMk id="2" creationId="{9DB82052-FB06-EB29-235D-D895AFE80018}"/>
          </ac:spMkLst>
        </pc:spChg>
        <pc:spChg chg="mod">
          <ac:chgData name="Lizzie Gauntlett" userId="1dc7c36a1b1a647d" providerId="LiveId" clId="{C1DC5315-D282-429F-B35A-871ABF7A65E8}" dt="2025-09-18T12:19:09.024" v="1080" actId="113"/>
          <ac:spMkLst>
            <pc:docMk/>
            <pc:sldMk cId="2489020089" sldId="322"/>
            <ac:spMk id="4" creationId="{E1002C61-6357-87F2-E88C-5E97C35CEB53}"/>
          </ac:spMkLst>
        </pc:spChg>
      </pc:sldChg>
      <pc:sldChg chg="addSp modSp mod ord">
        <pc:chgData name="Lizzie Gauntlett" userId="1dc7c36a1b1a647d" providerId="LiveId" clId="{C1DC5315-D282-429F-B35A-871ABF7A65E8}" dt="2025-09-18T12:19:17.100" v="1083" actId="113"/>
        <pc:sldMkLst>
          <pc:docMk/>
          <pc:sldMk cId="1198625482" sldId="333"/>
        </pc:sldMkLst>
        <pc:spChg chg="mod">
          <ac:chgData name="Lizzie Gauntlett" userId="1dc7c36a1b1a647d" providerId="LiveId" clId="{C1DC5315-D282-429F-B35A-871ABF7A65E8}" dt="2025-09-18T11:53:06.399" v="153" actId="20577"/>
          <ac:spMkLst>
            <pc:docMk/>
            <pc:sldMk cId="1198625482" sldId="333"/>
            <ac:spMk id="3" creationId="{FD4857A8-FEFB-1CE7-3447-A477657416F6}"/>
          </ac:spMkLst>
        </pc:spChg>
        <pc:spChg chg="mod">
          <ac:chgData name="Lizzie Gauntlett" userId="1dc7c36a1b1a647d" providerId="LiveId" clId="{C1DC5315-D282-429F-B35A-871ABF7A65E8}" dt="2025-09-18T12:19:17.100" v="1083" actId="113"/>
          <ac:spMkLst>
            <pc:docMk/>
            <pc:sldMk cId="1198625482" sldId="333"/>
            <ac:spMk id="4" creationId="{9F31BEDC-13C9-7154-7D8E-964D57B4F8CA}"/>
          </ac:spMkLst>
        </pc:spChg>
      </pc:sldChg>
      <pc:sldChg chg="del">
        <pc:chgData name="Lizzie Gauntlett" userId="1dc7c36a1b1a647d" providerId="LiveId" clId="{C1DC5315-D282-429F-B35A-871ABF7A65E8}" dt="2025-09-18T11:58:56.396" v="624" actId="47"/>
        <pc:sldMkLst>
          <pc:docMk/>
          <pc:sldMk cId="3061927069" sldId="336"/>
        </pc:sldMkLst>
      </pc:sldChg>
      <pc:sldChg chg="del">
        <pc:chgData name="Lizzie Gauntlett" userId="1dc7c36a1b1a647d" providerId="LiveId" clId="{C1DC5315-D282-429F-B35A-871ABF7A65E8}" dt="2025-09-18T11:58:57.094" v="625" actId="47"/>
        <pc:sldMkLst>
          <pc:docMk/>
          <pc:sldMk cId="3570437207" sldId="33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31943F-366C-BEB2-2C52-8F64B2853E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FBAD5-7266-3D71-B3A2-4040E2DCC4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4087D-43F5-4D42-8A0D-096C4E3404F5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603EA-DFEE-1FB1-1320-A771EF15F5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F6D0C-CE98-608C-598F-D4C356146E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D1036-B28D-47C7-9610-4DFDDC3DF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3680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D41B3-343F-4A6E-BAF9-243AAB662254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CB86A-011C-4C12-AFCC-82D41CAC3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7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2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pattern&#10;&#10;Description automatically generated">
            <a:extLst>
              <a:ext uri="{FF2B5EF4-FFF2-40B4-BE49-F238E27FC236}">
                <a16:creationId xmlns:a16="http://schemas.microsoft.com/office/drawing/2014/main" id="{018120A3-668C-095D-1426-B512FDA47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0" r="62962" b="12998"/>
          <a:stretch/>
        </p:blipFill>
        <p:spPr>
          <a:xfrm>
            <a:off x="2957910" y="-1"/>
            <a:ext cx="923409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50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E0D15282-C7CF-0F4D-66E0-049C7DAAF6B1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55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1D65A0-2A11-2921-2AA5-945E262B5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617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0999" y="4623343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78305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E85FA5-42C8-4F4B-949F-1E8E3868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pic>
        <p:nvPicPr>
          <p:cNvPr id="2" name="Picture 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9E631E3-1609-DC3E-EDC6-6BAD1CD33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Cambrid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- Cambridge light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3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4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fac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D7FDF5"/>
          </a:solidFill>
          <a:ln>
            <a:solidFill>
              <a:srgbClr val="D7FD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F79E0-C571-A1BF-FABE-3F40A62A754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CC58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51FE7B-1898-0A4F-845A-9F2EE3037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465430-1AA1-8943-A7A5-1DE139900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8923985-2DAE-4FC0-9C52-2FA080C85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46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1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500FB-08E3-061D-631E-707B0CE10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088" b="49993"/>
          <a:stretch/>
        </p:blipFill>
        <p:spPr>
          <a:xfrm>
            <a:off x="3190707" y="-1"/>
            <a:ext cx="900129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54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99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8BE5-F058-41EC-94FF-CF1CA3639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C7EC4C0-55B2-80EC-39E4-E5A921FCC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8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836000"/>
            <a:ext cx="5712000" cy="4668052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5711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7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4" name="SmartArt Placeholder 12">
            <a:extLst>
              <a:ext uri="{FF2B5EF4-FFF2-40B4-BE49-F238E27FC236}">
                <a16:creationId xmlns:a16="http://schemas.microsoft.com/office/drawing/2014/main" id="{71F5A3A2-A67C-EBF7-F716-D37021B1519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75042" y="1836000"/>
            <a:ext cx="11627999" cy="4667988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D6D027C-FD4F-9EE3-01A0-7214FE8DBE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0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F34FFB12-D402-B602-E9BD-516E61127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9898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CBCDFD9-67C4-D418-09B8-76739DA7B5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080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3FDBCC27-8D08-802A-F7C5-F857ECB9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7080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D9ECCF5D-66C4-1FD9-CCE7-76C99D164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2866" y="2897634"/>
            <a:ext cx="3106268" cy="2684030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29C23ADE-D631-F5B5-A8F4-4FDF7BD332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0048" y="370735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8E7A9802-81DD-7913-68AC-8A9D69E15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0048" y="315588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79AC59AB-FCA4-2A2A-1298-D1D0409E1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5834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99050C6C-1E23-8B5A-0462-E2356C0AF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3016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7E85BFF8-C5CE-02C0-880A-2221EE861C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3016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638C3-E432-2C47-B0DE-7158800A03A1}"/>
              </a:ext>
            </a:extLst>
          </p:cNvPr>
          <p:cNvSpPr/>
          <p:nvPr userDrawn="1"/>
        </p:nvSpPr>
        <p:spPr>
          <a:xfrm>
            <a:off x="4430971" y="4106251"/>
            <a:ext cx="563217" cy="520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0138279-8E58-F965-426B-B4E9AC639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7B789C-5FC4-2A23-27AC-FD6564C881B6}"/>
              </a:ext>
            </a:extLst>
          </p:cNvPr>
          <p:cNvCxnSpPr/>
          <p:nvPr userDrawn="1"/>
        </p:nvCxnSpPr>
        <p:spPr>
          <a:xfrm>
            <a:off x="4051005" y="4222779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2FF038-EA5C-8C82-C240-97BC1F7B51D2}"/>
              </a:ext>
            </a:extLst>
          </p:cNvPr>
          <p:cNvCxnSpPr/>
          <p:nvPr userDrawn="1"/>
        </p:nvCxnSpPr>
        <p:spPr>
          <a:xfrm>
            <a:off x="7744047" y="4245698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06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118AC8ED-6D17-BFAB-3E0F-A74F81EC6A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6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E83ACA3-6CCB-D2C5-7995-6ABA9AEDFD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88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68379EA-653A-1EDB-755D-371D923970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88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769013-87D1-F198-BEBB-77661457B0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29494" y="2480946"/>
            <a:ext cx="2592023" cy="3110568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5EB2E67-0F72-28A2-0975-5793296D0C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6223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8F24B8-51E6-2C03-A51D-6CEFB8B8F2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6223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D3324153-7FE1-5268-EAB2-9E306D9462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503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77B8BA4-7CB0-09F1-49D6-D29CC72F81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175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984CCB1-BB8C-00EF-21D5-DFB622937E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6175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E1F7364-9FC0-ADC9-ABE8-9ED4EC807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0566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BA2C0A27-AC57-AD35-255D-76F7B19785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47295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3CFF061-EC86-9E24-0039-63C10B260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47295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742DDF3-9277-8BF9-A517-6FE36E5DA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1F60ED-1297-BBE4-12CA-5366847E5AE0}"/>
              </a:ext>
            </a:extLst>
          </p:cNvPr>
          <p:cNvCxnSpPr/>
          <p:nvPr userDrawn="1"/>
        </p:nvCxnSpPr>
        <p:spPr>
          <a:xfrm>
            <a:off x="2828262" y="4063291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A0B7B6-C80E-3463-272B-F8BD1C272ECA}"/>
              </a:ext>
            </a:extLst>
          </p:cNvPr>
          <p:cNvCxnSpPr/>
          <p:nvPr userDrawn="1"/>
        </p:nvCxnSpPr>
        <p:spPr>
          <a:xfrm>
            <a:off x="5906017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619A46-3BBD-9ECD-DA71-B340570F2E51}"/>
              </a:ext>
            </a:extLst>
          </p:cNvPr>
          <p:cNvCxnSpPr/>
          <p:nvPr userDrawn="1"/>
        </p:nvCxnSpPr>
        <p:spPr>
          <a:xfrm>
            <a:off x="8973099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5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518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352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352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5BB0A32-9C69-4B53-8484-12347BFF8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992" y="2626116"/>
            <a:ext cx="2086202" cy="2928286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39" y="342520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1739" y="287373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DED34D83-6B7C-88B4-382A-247608E36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2899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5996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5996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8A6DE17-38EB-6B12-2D77-EC7DB040E6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5806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112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52112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B14D26D1-8C4E-99C4-A6E0-BB1B23254B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24280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5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79114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79114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3138E8-1D12-4E29-A60E-B926A3849855}"/>
              </a:ext>
            </a:extLst>
          </p:cNvPr>
          <p:cNvCxnSpPr>
            <a:cxnSpLocks/>
          </p:cNvCxnSpPr>
          <p:nvPr userDrawn="1"/>
        </p:nvCxnSpPr>
        <p:spPr>
          <a:xfrm>
            <a:off x="2299619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ABF04-505B-366A-06D6-21C43B7824C2}"/>
              </a:ext>
            </a:extLst>
          </p:cNvPr>
          <p:cNvCxnSpPr>
            <a:cxnSpLocks/>
          </p:cNvCxnSpPr>
          <p:nvPr userDrawn="1"/>
        </p:nvCxnSpPr>
        <p:spPr>
          <a:xfrm>
            <a:off x="4724784" y="4063057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7885A1-F0CF-9E9E-522A-6DDA7BE962FD}"/>
              </a:ext>
            </a:extLst>
          </p:cNvPr>
          <p:cNvCxnSpPr>
            <a:cxnSpLocks/>
          </p:cNvCxnSpPr>
          <p:nvPr userDrawn="1"/>
        </p:nvCxnSpPr>
        <p:spPr>
          <a:xfrm>
            <a:off x="7167691" y="4081488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AF4756-8FED-D79D-EAF4-59D5927CF1BB}"/>
              </a:ext>
            </a:extLst>
          </p:cNvPr>
          <p:cNvCxnSpPr>
            <a:cxnSpLocks/>
          </p:cNvCxnSpPr>
          <p:nvPr userDrawn="1"/>
        </p:nvCxnSpPr>
        <p:spPr>
          <a:xfrm>
            <a:off x="9596165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1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632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466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466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8850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8850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67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667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635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2635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01351" y="261374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01351" y="206227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2FF256-04AC-3165-4CF8-8C797F92E5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9070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82C34FC5-9BD4-9039-B9E3-4747580C54B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17508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6C8C80E-275F-E4EE-2309-7E16F95408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68856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C123207E-2ADE-2ECE-9E60-2A491D32535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838536" y="3159020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24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2894BEC-B17A-5D0E-72EF-2FB9B6B42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 - blue + 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green shield&#10;&#10;Description automatically generated">
            <a:extLst>
              <a:ext uri="{FF2B5EF4-FFF2-40B4-BE49-F238E27FC236}">
                <a16:creationId xmlns:a16="http://schemas.microsoft.com/office/drawing/2014/main" id="{B49049B6-F303-7662-D4B2-35A5C2479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8" r="24911"/>
          <a:stretch/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ADCE-89D4-D443-9610-1BF12134A58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889" y="1783081"/>
            <a:ext cx="5342311" cy="19566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Insert CTA in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7418F9-39B6-1690-2CBA-FC67B7CA66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915" y="4339078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Phone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8EA4EE-5B3A-69EE-D554-61BF6C80CC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15" y="4885167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Email here</a:t>
            </a:r>
          </a:p>
        </p:txBody>
      </p:sp>
      <p:pic>
        <p:nvPicPr>
          <p:cNvPr id="20" name="Picture 1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A43B2A4-B284-2E0F-F3C4-8DFDF1F5F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use when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81760-2B31-270A-8FC6-60D571F4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480" b="49222"/>
          <a:stretch/>
        </p:blipFill>
        <p:spPr>
          <a:xfrm>
            <a:off x="3181350" y="1"/>
            <a:ext cx="9010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90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Any questions?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Thank you!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28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light and dark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hield&#10;&#10;Description automatically generated">
            <a:extLst>
              <a:ext uri="{FF2B5EF4-FFF2-40B4-BE49-F238E27FC236}">
                <a16:creationId xmlns:a16="http://schemas.microsoft.com/office/drawing/2014/main" id="{12A763C2-8F64-3879-197D-FED7B6FC9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6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C23E1A-460A-4142-8E76-4738CA01CE5F}"/>
              </a:ext>
            </a:extLst>
          </p:cNvPr>
          <p:cNvSpPr txBox="1"/>
          <p:nvPr userDrawn="1"/>
        </p:nvSpPr>
        <p:spPr>
          <a:xfrm>
            <a:off x="8352264" y="633946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© Cambridge University Press &amp; Assessment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BA4EC-055B-B440-8AF0-B408AC454BCE}"/>
              </a:ext>
            </a:extLst>
          </p:cNvPr>
          <p:cNvSpPr txBox="1"/>
          <p:nvPr userDrawn="1"/>
        </p:nvSpPr>
        <p:spPr>
          <a:xfrm>
            <a:off x="446048" y="6293302"/>
            <a:ext cx="354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</a:rPr>
              <a:t>cambridge.org/internationaleducation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9D9E60E-B76F-6764-43E9-BF1F25765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8" y="3149600"/>
            <a:ext cx="3303434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5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3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pattern&#10;&#10;Description automatically generated">
            <a:extLst>
              <a:ext uri="{FF2B5EF4-FFF2-40B4-BE49-F238E27FC236}">
                <a16:creationId xmlns:a16="http://schemas.microsoft.com/office/drawing/2014/main" id="{6FB74B52-DB87-5F33-33EC-C22262379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23615" r="23615" b="23615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9485469-31C3-A712-0653-5EBFD2CCF2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5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ink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pattern&#10;&#10;Description automatically generated">
            <a:extLst>
              <a:ext uri="{FF2B5EF4-FFF2-40B4-BE49-F238E27FC236}">
                <a16:creationId xmlns:a16="http://schemas.microsoft.com/office/drawing/2014/main" id="{FA516C7D-35D1-8B47-F37C-0355B951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t="23685" r="23685" b="23685"/>
          <a:stretch/>
        </p:blipFill>
        <p:spPr>
          <a:xfrm>
            <a:off x="162" y="0"/>
            <a:ext cx="12191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DA5EC72-6CC3-6002-92E5-81B34FD01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7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light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attern&#10;&#10;Description automatically generated">
            <a:extLst>
              <a:ext uri="{FF2B5EF4-FFF2-40B4-BE49-F238E27FC236}">
                <a16:creationId xmlns:a16="http://schemas.microsoft.com/office/drawing/2014/main" id="{DAF966B6-A9FF-8A13-FC9C-AB214487C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20186" r="20186" b="20186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 blue (please use if printing)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022AE-3739-72F3-EE5A-402168C7B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21" t="19724" r="19730" b="196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2C360B31-6EBE-4CC9-395B-9DC5A901DED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5066" y="1836000"/>
            <a:ext cx="11627998" cy="4669575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354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4ADD2-3EEA-45D7-9095-C5CEC5B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F8AEB-5E6A-4DD9-8AAE-DF9C6CB7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8152-7316-4348-AB6E-33F35D3E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B96C-853A-4F26-91B4-F0764DB54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6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719" r:id="rId3"/>
    <p:sldLayoutId id="2147483650" r:id="rId4"/>
    <p:sldLayoutId id="2147483686" r:id="rId5"/>
    <p:sldLayoutId id="2147483708" r:id="rId6"/>
    <p:sldLayoutId id="2147483685" r:id="rId7"/>
    <p:sldLayoutId id="2147483720" r:id="rId8"/>
    <p:sldLayoutId id="2147483709" r:id="rId9"/>
    <p:sldLayoutId id="2147483710" r:id="rId10"/>
    <p:sldLayoutId id="2147483711" r:id="rId11"/>
    <p:sldLayoutId id="2147483691" r:id="rId12"/>
    <p:sldLayoutId id="2147483689" r:id="rId13"/>
    <p:sldLayoutId id="2147483716" r:id="rId14"/>
    <p:sldLayoutId id="2147483690" r:id="rId15"/>
    <p:sldLayoutId id="2147483715" r:id="rId16"/>
    <p:sldLayoutId id="2147483692" r:id="rId17"/>
    <p:sldLayoutId id="2147483675" r:id="rId18"/>
    <p:sldLayoutId id="2147483717" r:id="rId19"/>
    <p:sldLayoutId id="2147483652" r:id="rId20"/>
    <p:sldLayoutId id="2147483697" r:id="rId21"/>
    <p:sldLayoutId id="2147483714" r:id="rId22"/>
    <p:sldLayoutId id="2147483695" r:id="rId23"/>
    <p:sldLayoutId id="2147483698" r:id="rId24"/>
    <p:sldLayoutId id="2147483699" r:id="rId25"/>
    <p:sldLayoutId id="2147483700" r:id="rId26"/>
    <p:sldLayoutId id="2147483713" r:id="rId27"/>
    <p:sldLayoutId id="2147483703" r:id="rId28"/>
    <p:sldLayoutId id="2147483701" r:id="rId29"/>
    <p:sldLayoutId id="2147483707" r:id="rId30"/>
    <p:sldLayoutId id="2147483712" r:id="rId31"/>
    <p:sldLayoutId id="2147483684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798" y="4798338"/>
            <a:ext cx="11117656" cy="1973654"/>
          </a:xfrm>
          <a:solidFill>
            <a:srgbClr val="D7FDF5">
              <a:alpha val="89804"/>
            </a:srgbClr>
          </a:solidFill>
          <a:ln>
            <a:solidFill>
              <a:srgbClr val="D7FDF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000" dirty="0"/>
              <a:t>Lesson Objectives:</a:t>
            </a:r>
          </a:p>
          <a:p>
            <a:r>
              <a:rPr lang="en-GB" sz="2000" dirty="0"/>
              <a:t>Define key terms in the topic</a:t>
            </a:r>
          </a:p>
          <a:p>
            <a:r>
              <a:rPr lang="en-GB" sz="2000" dirty="0"/>
              <a:t>Explain theory and research in the topic</a:t>
            </a:r>
          </a:p>
          <a:p>
            <a:r>
              <a:rPr lang="en-GB" sz="2000" dirty="0"/>
              <a:t>Identify areas for revision and support</a:t>
            </a:r>
          </a:p>
          <a:p>
            <a:pPr marL="0" indent="0" algn="ctr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0971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200"/>
              <a:t>Word association starter: Intrinsic motivation, positive reinforcement, competence, primary drives </a:t>
            </a:r>
            <a:endParaRPr lang="en-GB" sz="2200"/>
          </a:p>
        </p:txBody>
      </p:sp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313" r="1" b="35745"/>
          <a:stretch>
            <a:fillRect/>
          </a:stretch>
        </p:blipFill>
        <p:spPr>
          <a:xfrm>
            <a:off x="180000" y="1836000"/>
            <a:ext cx="11623040" cy="4650589"/>
          </a:xfrm>
          <a:noFill/>
        </p:spPr>
      </p:pic>
    </p:spTree>
    <p:extLst>
      <p:ext uri="{BB962C8B-B14F-4D97-AF65-F5344CB8AC3E}">
        <p14:creationId xmlns:p14="http://schemas.microsoft.com/office/powerpoint/2010/main" val="1677304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EF1095B-EF23-7953-3429-D90DD89EC2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4" r="26942" b="-1"/>
          <a:stretch>
            <a:fillRect/>
          </a:stretch>
        </p:blipFill>
        <p:spPr>
          <a:xfrm>
            <a:off x="6096000" y="10"/>
            <a:ext cx="6096000" cy="6857990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D4857A8-FEFB-1CE7-3447-A47765741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0" y="1108800"/>
            <a:ext cx="5580000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Revision carousel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31BEDC-13C9-7154-7D8E-964D57B4F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For 8-10 minutes at each station, you will:</a:t>
            </a:r>
          </a:p>
          <a:p>
            <a:pPr marL="0" indent="0">
              <a:buNone/>
            </a:pPr>
            <a:endParaRPr lang="en-US" sz="2200" b="1" dirty="0"/>
          </a:p>
          <a:p>
            <a:pPr marL="0" indent="0">
              <a:buNone/>
            </a:pPr>
            <a:r>
              <a:rPr lang="en-US" sz="2200" b="1" dirty="0"/>
              <a:t>Station A: </a:t>
            </a:r>
            <a:r>
              <a:rPr lang="en-US" sz="2200" dirty="0"/>
              <a:t>Create a mind map for Drive reduction theory.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b="1" dirty="0"/>
              <a:t>Station B: </a:t>
            </a:r>
            <a:r>
              <a:rPr lang="en-US" sz="2200" dirty="0"/>
              <a:t>Make exam-style questions on Positive reinforcement in education. 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b="1" dirty="0"/>
              <a:t>Station C: </a:t>
            </a:r>
            <a:r>
              <a:rPr lang="en-US" sz="2200" dirty="0"/>
              <a:t>Draw and explain a comic strip/picture showing Self-Determination Theory &amp; exercise motivation.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1198625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82052-FB06-EB29-235D-D895AFE80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5711999" cy="720000"/>
          </a:xfrm>
        </p:spPr>
        <p:txBody>
          <a:bodyPr anchor="ctr">
            <a:normAutofit/>
          </a:bodyPr>
          <a:lstStyle/>
          <a:p>
            <a:r>
              <a:rPr lang="en-GB" dirty="0"/>
              <a:t>Class discussion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947D61F-F551-5C9B-C9A2-7E06F86EFC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7738" r="9593" b="-2"/>
          <a:stretch>
            <a:fillRect/>
          </a:stretch>
        </p:blipFill>
        <p:spPr>
          <a:xfrm>
            <a:off x="6096000" y="10"/>
            <a:ext cx="6095999" cy="6857990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002C61-6357-87F2-E88C-5E97C35CE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Station A: </a:t>
            </a:r>
            <a:r>
              <a:rPr lang="en-US" dirty="0"/>
              <a:t>P</a:t>
            </a:r>
            <a:r>
              <a:rPr lang="en-GB" dirty="0"/>
              <a:t>resent your work to the class and answer three questions about Hull’s drive reduction theory.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Station B</a:t>
            </a:r>
            <a:r>
              <a:rPr lang="en-GB" dirty="0"/>
              <a:t>: Ask three of your questions to the rest of the class.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Station C: </a:t>
            </a:r>
            <a:r>
              <a:rPr lang="en-GB" dirty="0"/>
              <a:t>Share your cartoon strip / drawings with others - look for similarities and differences.</a:t>
            </a:r>
          </a:p>
        </p:txBody>
      </p:sp>
    </p:spTree>
    <p:extLst>
      <p:ext uri="{BB962C8B-B14F-4D97-AF65-F5344CB8AC3E}">
        <p14:creationId xmlns:p14="http://schemas.microsoft.com/office/powerpoint/2010/main" val="2489020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F79B7-7844-A143-9B29-1C3016D34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Check your understanding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FA28F6FF-4C6B-B748-AC6D-6C29F3B95A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681640"/>
              </p:ext>
            </p:extLst>
          </p:nvPr>
        </p:nvGraphicFramePr>
        <p:xfrm>
          <a:off x="180000" y="1940990"/>
          <a:ext cx="11623042" cy="44406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8412">
                  <a:extLst>
                    <a:ext uri="{9D8B030D-6E8A-4147-A177-3AD203B41FA5}">
                      <a16:colId xmlns:a16="http://schemas.microsoft.com/office/drawing/2014/main" val="3894190873"/>
                    </a:ext>
                  </a:extLst>
                </a:gridCol>
                <a:gridCol w="4471447">
                  <a:extLst>
                    <a:ext uri="{9D8B030D-6E8A-4147-A177-3AD203B41FA5}">
                      <a16:colId xmlns:a16="http://schemas.microsoft.com/office/drawing/2014/main" val="494588272"/>
                    </a:ext>
                  </a:extLst>
                </a:gridCol>
                <a:gridCol w="3723183">
                  <a:extLst>
                    <a:ext uri="{9D8B030D-6E8A-4147-A177-3AD203B41FA5}">
                      <a16:colId xmlns:a16="http://schemas.microsoft.com/office/drawing/2014/main" val="3551816449"/>
                    </a:ext>
                  </a:extLst>
                </a:gridCol>
              </a:tblGrid>
              <a:tr h="587728">
                <a:tc>
                  <a:txBody>
                    <a:bodyPr/>
                    <a:lstStyle/>
                    <a:p>
                      <a:r>
                        <a:rPr lang="en-US" sz="2900">
                          <a:solidFill>
                            <a:srgbClr val="00B050"/>
                          </a:solidFill>
                          <a:latin typeface="+mn-lt"/>
                        </a:rPr>
                        <a:t>G</a:t>
                      </a:r>
                      <a:r>
                        <a:rPr lang="en-GB" sz="2900">
                          <a:solidFill>
                            <a:srgbClr val="00B050"/>
                          </a:solidFill>
                          <a:latin typeface="+mn-lt"/>
                        </a:rPr>
                        <a:t>reen (confident)</a:t>
                      </a:r>
                    </a:p>
                  </a:txBody>
                  <a:tcPr marL="108838" marR="108838" marT="54419" marB="5441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900">
                          <a:solidFill>
                            <a:srgbClr val="FFC000"/>
                          </a:solidFill>
                          <a:latin typeface="+mn-lt"/>
                        </a:rPr>
                        <a:t>Amber (need to review)</a:t>
                      </a:r>
                      <a:endParaRPr lang="en-GB" sz="2900">
                        <a:solidFill>
                          <a:srgbClr val="FFC000"/>
                        </a:solidFill>
                        <a:latin typeface="+mn-lt"/>
                      </a:endParaRPr>
                    </a:p>
                  </a:txBody>
                  <a:tcPr marL="108838" marR="108838" marT="54419" marB="5441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900" b="1" i="0" kern="120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GB" sz="2900" b="1" i="0" kern="120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ed (need support)</a:t>
                      </a:r>
                      <a:endParaRPr lang="en-GB" sz="2900" b="1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108838" marR="108838" marT="54419" marB="54419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184177"/>
                  </a:ext>
                </a:extLst>
              </a:tr>
              <a:tr h="1131920">
                <a:tc>
                  <a:txBody>
                    <a:bodyPr/>
                    <a:lstStyle/>
                    <a:p>
                      <a:r>
                        <a:rPr lang="en-US" sz="210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e.g. intrinsic and extrinsic motivation</a:t>
                      </a:r>
                      <a:endParaRPr lang="en-GB" sz="210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838" marR="108838" marT="54419" marB="54419">
                    <a:solidFill>
                      <a:srgbClr val="EEEE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e.g. argument against the self-determination theory of motivation</a:t>
                      </a:r>
                      <a:endParaRPr lang="en-GB" sz="210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838" marR="108838" marT="54419" marB="54419">
                    <a:solidFill>
                      <a:srgbClr val="EEEE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e.g. sympathetic and parasympathetic nervous system</a:t>
                      </a:r>
                      <a:endParaRPr lang="en-GB" sz="210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838" marR="108838" marT="54419" marB="54419">
                    <a:solidFill>
                      <a:srgbClr val="EE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536791"/>
                  </a:ext>
                </a:extLst>
              </a:tr>
              <a:tr h="544193">
                <a:tc>
                  <a:txBody>
                    <a:bodyPr/>
                    <a:lstStyle/>
                    <a:p>
                      <a:endParaRPr lang="en-GB" sz="210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marL="108838" marR="108838" marT="54419" marB="5441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10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marL="108838" marR="108838" marT="54419" marB="5441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10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838" marR="108838" marT="54419" marB="54419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046859"/>
                  </a:ext>
                </a:extLst>
              </a:tr>
              <a:tr h="544193">
                <a:tc>
                  <a:txBody>
                    <a:bodyPr/>
                    <a:lstStyle/>
                    <a:p>
                      <a:endParaRPr lang="en-GB" sz="210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marL="108838" marR="108838" marT="54419" marB="54419">
                    <a:solidFill>
                      <a:srgbClr val="EEEE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10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marL="108838" marR="108838" marT="54419" marB="54419">
                    <a:solidFill>
                      <a:srgbClr val="EE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10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838" marR="108838" marT="54419" marB="54419">
                    <a:solidFill>
                      <a:srgbClr val="EE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866237"/>
                  </a:ext>
                </a:extLst>
              </a:tr>
              <a:tr h="544193">
                <a:tc>
                  <a:txBody>
                    <a:bodyPr/>
                    <a:lstStyle/>
                    <a:p>
                      <a:endParaRPr lang="en-GB" sz="210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marL="108838" marR="108838" marT="54419" marB="5441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10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marL="108838" marR="108838" marT="54419" marB="5441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10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838" marR="108838" marT="54419" marB="54419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072238"/>
                  </a:ext>
                </a:extLst>
              </a:tr>
              <a:tr h="544193">
                <a:tc>
                  <a:txBody>
                    <a:bodyPr/>
                    <a:lstStyle/>
                    <a:p>
                      <a:endParaRPr lang="en-GB" sz="210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marL="108838" marR="108838" marT="54419" marB="54419">
                    <a:solidFill>
                      <a:srgbClr val="EEEE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10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marL="108838" marR="108838" marT="54419" marB="54419">
                    <a:solidFill>
                      <a:srgbClr val="EE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10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838" marR="108838" marT="54419" marB="54419">
                    <a:solidFill>
                      <a:srgbClr val="EE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078719"/>
                  </a:ext>
                </a:extLst>
              </a:tr>
              <a:tr h="544193">
                <a:tc>
                  <a:txBody>
                    <a:bodyPr/>
                    <a:lstStyle/>
                    <a:p>
                      <a:endParaRPr lang="en-GB" sz="2100"/>
                    </a:p>
                  </a:txBody>
                  <a:tcPr marL="108838" marR="108838" marT="54419" marB="5441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100"/>
                    </a:p>
                  </a:txBody>
                  <a:tcPr marL="108838" marR="108838" marT="54419" marB="5441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100"/>
                    </a:p>
                  </a:txBody>
                  <a:tcPr marL="108838" marR="108838" marT="54419" marB="54419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2797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70339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252525"/>
      </a:dk1>
      <a:lt1>
        <a:srgbClr val="FFFFFF"/>
      </a:lt1>
      <a:dk2>
        <a:srgbClr val="133844"/>
      </a:dk2>
      <a:lt2>
        <a:srgbClr val="FFFFFF"/>
      </a:lt2>
      <a:accent1>
        <a:srgbClr val="00BDB6"/>
      </a:accent1>
      <a:accent2>
        <a:srgbClr val="CC59AA"/>
      </a:accent2>
      <a:accent3>
        <a:srgbClr val="FACB2E"/>
      </a:accent3>
      <a:accent4>
        <a:srgbClr val="8EE8D8"/>
      </a:accent4>
      <a:accent5>
        <a:srgbClr val="5E0A4F"/>
      </a:accent5>
      <a:accent6>
        <a:srgbClr val="F9DC4E"/>
      </a:accent6>
      <a:hlink>
        <a:srgbClr val="5E0A4F"/>
      </a:hlink>
      <a:folHlink>
        <a:srgbClr val="5E0A4F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s V4" id="{E2A36DA1-4A29-43B8-B8F1-C255D5AABE09}" vid="{2A5C11B6-9CD9-45FF-9CD6-984CCCC0BA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01E6D173B44745BAD39AE974D6443C" ma:contentTypeVersion="24" ma:contentTypeDescription="Create a new document." ma:contentTypeScope="" ma:versionID="6045dea17119aba7415ca31dfdf6aa7a">
  <xsd:schema xmlns:xsd="http://www.w3.org/2001/XMLSchema" xmlns:xs="http://www.w3.org/2001/XMLSchema" xmlns:p="http://schemas.microsoft.com/office/2006/metadata/properties" xmlns:ns2="9ad1216b-cdc1-40e2-a0c2-94597fd44697" xmlns:ns3="c075f540-5f70-45df-a134-17c4911f7fbe" xmlns:ns4="7424b78e-8606-4fd1-9a19-b6b90bbc0a1b" targetNamespace="http://schemas.microsoft.com/office/2006/metadata/properties" ma:root="true" ma:fieldsID="4b8f1f576f578af8c96866fe046776ec" ns2:_="" ns3:_="" ns4:_="">
    <xsd:import namespace="9ad1216b-cdc1-40e2-a0c2-94597fd44697"/>
    <xsd:import namespace="c075f540-5f70-45df-a134-17c4911f7fbe"/>
    <xsd:import namespace="7424b78e-8606-4fd1-9a19-b6b90bbc0a1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2:SharedWithUsers" minOccurs="0"/>
                <xsd:element ref="ns2:SharedWithDetails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4:TaxCatchAll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4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6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75f540-5f70-45df-a134-17c4911f7f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a7882c5b-1fc0-4c64-8edd-3b527906c4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24b78e-8606-4fd1-9a19-b6b90bbc0a1b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4bd6ad62-9026-4c22-97ba-ffd5902a9633}" ma:internalName="TaxCatchAll" ma:showField="CatchAllData" ma:web="9ad1216b-cdc1-40e2-a0c2-94597fd446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424b78e-8606-4fd1-9a19-b6b90bbc0a1b" xsi:nil="true"/>
    <_dlc_DocId xmlns="9ad1216b-cdc1-40e2-a0c2-94597fd44697">7VPTP7ZE6X33-783906844-7966</_dlc_DocId>
    <_dlc_DocIdUrl xmlns="9ad1216b-cdc1-40e2-a0c2-94597fd44697">
      <Url>https://cambridgeorg.sharepoint.com/sites/cie/education/pd/Curriculum_Support/_layouts/15/DocIdRedir.aspx?ID=7VPTP7ZE6X33-783906844-7966</Url>
      <Description>7VPTP7ZE6X33-783906844-7966</Description>
    </_dlc_DocIdUrl>
    <lcf76f155ced4ddcb4097134ff3c332f xmlns="c075f540-5f70-45df-a134-17c4911f7fbe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3EB28920-51F0-4252-B68F-E0E873E4A5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c075f540-5f70-45df-a134-17c4911f7fbe"/>
    <ds:schemaRef ds:uri="7424b78e-8606-4fd1-9a19-b6b90bbc0a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630E657-8217-4B2F-96A4-D1EE5A57D447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7424b78e-8606-4fd1-9a19-b6b90bbc0a1b"/>
    <ds:schemaRef ds:uri="http://purl.org/dc/terms/"/>
    <ds:schemaRef ds:uri="http://schemas.openxmlformats.org/package/2006/metadata/core-properties"/>
    <ds:schemaRef ds:uri="c075f540-5f70-45df-a134-17c4911f7fbe"/>
    <ds:schemaRef ds:uri="9ad1216b-cdc1-40e2-a0c2-94597fd44697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E51AF88-C67F-4A38-BADD-B70D8B316A09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3B36F522-99CC-44C6-897D-F8F89591E08F}">
  <ds:schemaRefs>
    <ds:schemaRef ds:uri="http://schemas.microsoft.com/sharepoint/events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Schools v4 POT</Template>
  <TotalTime>364</TotalTime>
  <Words>193</Words>
  <Application>Microsoft Office PowerPoint</Application>
  <PresentationFormat>Widescreen</PresentationFormat>
  <Paragraphs>26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Georgia</vt:lpstr>
      <vt:lpstr>Office Theme</vt:lpstr>
      <vt:lpstr>PowerPoint Presentation</vt:lpstr>
      <vt:lpstr>Word association starter: Intrinsic motivation, positive reinforcement, competence, primary drives </vt:lpstr>
      <vt:lpstr>Revision carousel</vt:lpstr>
      <vt:lpstr>Class discussion</vt:lpstr>
      <vt:lpstr>Check your understanding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Rebecca</dc:creator>
  <cp:lastModifiedBy>Karolyn Feliciani</cp:lastModifiedBy>
  <cp:revision>14</cp:revision>
  <dcterms:created xsi:type="dcterms:W3CDTF">2023-10-09T12:44:25Z</dcterms:created>
  <dcterms:modified xsi:type="dcterms:W3CDTF">2025-10-01T09:22:16Z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0x0101009601E6D173B44745BAD39AE974D6443C</vt:lpwstr>
  </property>
  <property fmtid="{D5CDD505-2E9C-101B-9397-08002B2CF9AE}" pid="3" name="MediaServiceImageTags">
    <vt:lpwstr/>
  </property>
  <property fmtid="{D5CDD505-2E9C-101B-9397-08002B2CF9AE}" pid="4" name="_dlc_DocIdItemGuid">
    <vt:lpwstr>a03cb5aa-2d36-4bdb-bb2d-0d4c825985c8</vt:lpwstr>
  </property>
</Properties>
</file>