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342" r:id="rId6"/>
    <p:sldId id="298" r:id="rId7"/>
    <p:sldId id="338" r:id="rId8"/>
    <p:sldId id="340" r:id="rId9"/>
    <p:sldId id="339" r:id="rId10"/>
    <p:sldId id="341" r:id="rId11"/>
    <p:sldId id="336" r:id="rId12"/>
    <p:sldId id="322" r:id="rId13"/>
    <p:sldId id="33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EDDBD0-6721-4237-84CD-C444E4E17ADA}" v="2" dt="2025-10-01T09:36:31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60EDDBD0-6721-4237-84CD-C444E4E17ADA}"/>
    <pc:docChg chg="custSel addSld delSld modSld">
      <pc:chgData name="Karolyn Feliciani" userId="4076af5d-4c02-40b8-bc9d-56f6c404e751" providerId="ADAL" clId="{60EDDBD0-6721-4237-84CD-C444E4E17ADA}" dt="2025-10-01T09:42:31.088" v="51" actId="20577"/>
      <pc:docMkLst>
        <pc:docMk/>
      </pc:docMkLst>
      <pc:sldChg chg="modSp mod modClrScheme chgLayout">
        <pc:chgData name="Karolyn Feliciani" userId="4076af5d-4c02-40b8-bc9d-56f6c404e751" providerId="ADAL" clId="{60EDDBD0-6721-4237-84CD-C444E4E17ADA}" dt="2025-10-01T09:36:56.110" v="13" actId="26606"/>
        <pc:sldMkLst>
          <pc:docMk/>
          <pc:sldMk cId="1677304970" sldId="298"/>
        </pc:sldMkLst>
        <pc:spChg chg="mod">
          <ac:chgData name="Karolyn Feliciani" userId="4076af5d-4c02-40b8-bc9d-56f6c404e751" providerId="ADAL" clId="{60EDDBD0-6721-4237-84CD-C444E4E17ADA}" dt="2025-10-01T09:36:56.110" v="13" actId="26606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60EDDBD0-6721-4237-84CD-C444E4E17ADA}" dt="2025-10-01T09:36:56.110" v="13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60EDDBD0-6721-4237-84CD-C444E4E17ADA}" dt="2025-10-01T09:36:47.835" v="12" actId="2696"/>
        <pc:sldMkLst>
          <pc:docMk/>
          <pc:sldMk cId="776236959" sldId="308"/>
        </pc:sldMkLst>
      </pc:sldChg>
      <pc:sldChg chg="modSp mod modClrScheme chgLayout">
        <pc:chgData name="Karolyn Feliciani" userId="4076af5d-4c02-40b8-bc9d-56f6c404e751" providerId="ADAL" clId="{60EDDBD0-6721-4237-84CD-C444E4E17ADA}" dt="2025-10-01T09:42:01.447" v="45" actId="26606"/>
        <pc:sldMkLst>
          <pc:docMk/>
          <pc:sldMk cId="2489020089" sldId="322"/>
        </pc:sldMkLst>
        <pc:spChg chg="mod">
          <ac:chgData name="Karolyn Feliciani" userId="4076af5d-4c02-40b8-bc9d-56f6c404e751" providerId="ADAL" clId="{60EDDBD0-6721-4237-84CD-C444E4E17ADA}" dt="2025-10-01T09:42:01.447" v="45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60EDDBD0-6721-4237-84CD-C444E4E17ADA}" dt="2025-10-01T09:42:01.447" v="45" actId="26606"/>
          <ac:spMkLst>
            <pc:docMk/>
            <pc:sldMk cId="2489020089" sldId="322"/>
            <ac:spMk id="4" creationId="{E1002C61-6357-87F2-E88C-5E97C35CEB53}"/>
          </ac:spMkLst>
        </pc:spChg>
        <pc:picChg chg="mod ord">
          <ac:chgData name="Karolyn Feliciani" userId="4076af5d-4c02-40b8-bc9d-56f6c404e751" providerId="ADAL" clId="{60EDDBD0-6721-4237-84CD-C444E4E17ADA}" dt="2025-10-01T09:42:01.447" v="45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 modClrScheme chgLayout">
        <pc:chgData name="Karolyn Feliciani" userId="4076af5d-4c02-40b8-bc9d-56f6c404e751" providerId="ADAL" clId="{60EDDBD0-6721-4237-84CD-C444E4E17ADA}" dt="2025-10-01T09:42:31.088" v="51" actId="20577"/>
        <pc:sldMkLst>
          <pc:docMk/>
          <pc:sldMk cId="1198625482" sldId="333"/>
        </pc:sldMkLst>
        <pc:spChg chg="mod">
          <ac:chgData name="Karolyn Feliciani" userId="4076af5d-4c02-40b8-bc9d-56f6c404e751" providerId="ADAL" clId="{60EDDBD0-6721-4237-84CD-C444E4E17ADA}" dt="2025-10-01T09:42:13.174" v="46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60EDDBD0-6721-4237-84CD-C444E4E17ADA}" dt="2025-10-01T09:42:31.088" v="51" actId="20577"/>
          <ac:spMkLst>
            <pc:docMk/>
            <pc:sldMk cId="1198625482" sldId="333"/>
            <ac:spMk id="4" creationId="{9F31BEDC-13C9-7154-7D8E-964D57B4F8CA}"/>
          </ac:spMkLst>
        </pc:spChg>
        <pc:picChg chg="mod">
          <ac:chgData name="Karolyn Feliciani" userId="4076af5d-4c02-40b8-bc9d-56f6c404e751" providerId="ADAL" clId="{60EDDBD0-6721-4237-84CD-C444E4E17ADA}" dt="2025-10-01T09:42:13.174" v="46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 modClrScheme chgLayout">
        <pc:chgData name="Karolyn Feliciani" userId="4076af5d-4c02-40b8-bc9d-56f6c404e751" providerId="ADAL" clId="{60EDDBD0-6721-4237-84CD-C444E4E17ADA}" dt="2025-10-01T09:41:47.726" v="44" actId="26606"/>
        <pc:sldMkLst>
          <pc:docMk/>
          <pc:sldMk cId="3061927069" sldId="336"/>
        </pc:sldMkLst>
        <pc:spChg chg="mod">
          <ac:chgData name="Karolyn Feliciani" userId="4076af5d-4c02-40b8-bc9d-56f6c404e751" providerId="ADAL" clId="{60EDDBD0-6721-4237-84CD-C444E4E17ADA}" dt="2025-10-01T09:41:47.726" v="44" actId="26606"/>
          <ac:spMkLst>
            <pc:docMk/>
            <pc:sldMk cId="3061927069" sldId="336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60EDDBD0-6721-4237-84CD-C444E4E17ADA}" dt="2025-10-01T09:41:47.726" v="44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modSp mod modClrScheme chgLayout">
        <pc:chgData name="Karolyn Feliciani" userId="4076af5d-4c02-40b8-bc9d-56f6c404e751" providerId="ADAL" clId="{60EDDBD0-6721-4237-84CD-C444E4E17ADA}" dt="2025-10-01T09:37:03.930" v="14" actId="26606"/>
        <pc:sldMkLst>
          <pc:docMk/>
          <pc:sldMk cId="826000697" sldId="338"/>
        </pc:sldMkLst>
        <pc:spChg chg="mod">
          <ac:chgData name="Karolyn Feliciani" userId="4076af5d-4c02-40b8-bc9d-56f6c404e751" providerId="ADAL" clId="{60EDDBD0-6721-4237-84CD-C444E4E17ADA}" dt="2025-10-01T09:37:03.930" v="14" actId="26606"/>
          <ac:spMkLst>
            <pc:docMk/>
            <pc:sldMk cId="826000697" sldId="33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60EDDBD0-6721-4237-84CD-C444E4E17ADA}" dt="2025-10-01T09:37:03.930" v="14" actId="26606"/>
          <ac:picMkLst>
            <pc:docMk/>
            <pc:sldMk cId="826000697" sldId="338"/>
            <ac:picMk id="9" creationId="{6EC199B4-AE9E-D193-1ABE-CD3150FFC3C1}"/>
          </ac:picMkLst>
        </pc:picChg>
      </pc:sldChg>
      <pc:sldChg chg="modSp mod">
        <pc:chgData name="Karolyn Feliciani" userId="4076af5d-4c02-40b8-bc9d-56f6c404e751" providerId="ADAL" clId="{60EDDBD0-6721-4237-84CD-C444E4E17ADA}" dt="2025-10-01T09:40:44.967" v="38" actId="20577"/>
        <pc:sldMkLst>
          <pc:docMk/>
          <pc:sldMk cId="984283206" sldId="339"/>
        </pc:sldMkLst>
        <pc:spChg chg="mod">
          <ac:chgData name="Karolyn Feliciani" userId="4076af5d-4c02-40b8-bc9d-56f6c404e751" providerId="ADAL" clId="{60EDDBD0-6721-4237-84CD-C444E4E17ADA}" dt="2025-10-01T09:40:44.967" v="38" actId="20577"/>
          <ac:spMkLst>
            <pc:docMk/>
            <pc:sldMk cId="984283206" sldId="339"/>
            <ac:spMk id="4" creationId="{8A3FCDC3-543C-8905-8EB4-3AC0E32FFFFF}"/>
          </ac:spMkLst>
        </pc:spChg>
      </pc:sldChg>
      <pc:sldChg chg="modSp mod modClrScheme chgLayout">
        <pc:chgData name="Karolyn Feliciani" userId="4076af5d-4c02-40b8-bc9d-56f6c404e751" providerId="ADAL" clId="{60EDDBD0-6721-4237-84CD-C444E4E17ADA}" dt="2025-10-01T09:39:58.232" v="29" actId="20577"/>
        <pc:sldMkLst>
          <pc:docMk/>
          <pc:sldMk cId="3688182478" sldId="340"/>
        </pc:sldMkLst>
        <pc:spChg chg="mod ord">
          <ac:chgData name="Karolyn Feliciani" userId="4076af5d-4c02-40b8-bc9d-56f6c404e751" providerId="ADAL" clId="{60EDDBD0-6721-4237-84CD-C444E4E17ADA}" dt="2025-10-01T09:37:10.667" v="15" actId="26606"/>
          <ac:spMkLst>
            <pc:docMk/>
            <pc:sldMk cId="3688182478" sldId="340"/>
            <ac:spMk id="2" creationId="{9DB82052-FB06-EB29-235D-D895AFE80018}"/>
          </ac:spMkLst>
        </pc:spChg>
        <pc:spChg chg="mod">
          <ac:chgData name="Karolyn Feliciani" userId="4076af5d-4c02-40b8-bc9d-56f6c404e751" providerId="ADAL" clId="{60EDDBD0-6721-4237-84CD-C444E4E17ADA}" dt="2025-10-01T09:39:58.232" v="29" actId="20577"/>
          <ac:spMkLst>
            <pc:docMk/>
            <pc:sldMk cId="3688182478" sldId="340"/>
            <ac:spMk id="4" creationId="{E1002C61-6357-87F2-E88C-5E97C35CEB53}"/>
          </ac:spMkLst>
        </pc:spChg>
        <pc:picChg chg="mod">
          <ac:chgData name="Karolyn Feliciani" userId="4076af5d-4c02-40b8-bc9d-56f6c404e751" providerId="ADAL" clId="{60EDDBD0-6721-4237-84CD-C444E4E17ADA}" dt="2025-10-01T09:37:10.667" v="15" actId="26606"/>
          <ac:picMkLst>
            <pc:docMk/>
            <pc:sldMk cId="3688182478" sldId="340"/>
            <ac:picMk id="5" creationId="{2947D61F-F551-5C9B-C9A2-7E06F86EFCDB}"/>
          </ac:picMkLst>
        </pc:picChg>
      </pc:sldChg>
      <pc:sldChg chg="modSp mod modClrScheme chgLayout">
        <pc:chgData name="Karolyn Feliciani" userId="4076af5d-4c02-40b8-bc9d-56f6c404e751" providerId="ADAL" clId="{60EDDBD0-6721-4237-84CD-C444E4E17ADA}" dt="2025-10-01T09:41:35.927" v="41" actId="26606"/>
        <pc:sldMkLst>
          <pc:docMk/>
          <pc:sldMk cId="2074101992" sldId="341"/>
        </pc:sldMkLst>
        <pc:spChg chg="mod">
          <ac:chgData name="Karolyn Feliciani" userId="4076af5d-4c02-40b8-bc9d-56f6c404e751" providerId="ADAL" clId="{60EDDBD0-6721-4237-84CD-C444E4E17ADA}" dt="2025-10-01T09:41:35.927" v="41" actId="26606"/>
          <ac:spMkLst>
            <pc:docMk/>
            <pc:sldMk cId="2074101992" sldId="341"/>
            <ac:spMk id="2" creationId="{DA2B032D-80EC-C82E-2106-94BF6E352DC2}"/>
          </ac:spMkLst>
        </pc:spChg>
        <pc:spChg chg="mod">
          <ac:chgData name="Karolyn Feliciani" userId="4076af5d-4c02-40b8-bc9d-56f6c404e751" providerId="ADAL" clId="{60EDDBD0-6721-4237-84CD-C444E4E17ADA}" dt="2025-10-01T09:41:35.927" v="41" actId="26606"/>
          <ac:spMkLst>
            <pc:docMk/>
            <pc:sldMk cId="2074101992" sldId="341"/>
            <ac:spMk id="3" creationId="{F29DB54F-93E8-1B75-9EBC-53EB5F86D9CD}"/>
          </ac:spMkLst>
        </pc:spChg>
      </pc:sldChg>
      <pc:sldChg chg="modSp add mod">
        <pc:chgData name="Karolyn Feliciani" userId="4076af5d-4c02-40b8-bc9d-56f6c404e751" providerId="ADAL" clId="{60EDDBD0-6721-4237-84CD-C444E4E17ADA}" dt="2025-10-01T09:36:42.279" v="11" actId="14100"/>
        <pc:sldMkLst>
          <pc:docMk/>
          <pc:sldMk cId="1130971648" sldId="342"/>
        </pc:sldMkLst>
        <pc:spChg chg="mod">
          <ac:chgData name="Karolyn Feliciani" userId="4076af5d-4c02-40b8-bc9d-56f6c404e751" providerId="ADAL" clId="{60EDDBD0-6721-4237-84CD-C444E4E17ADA}" dt="2025-10-01T09:36:42.279" v="11" actId="14100"/>
          <ac:spMkLst>
            <pc:docMk/>
            <pc:sldMk cId="1130971648" sldId="342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09-18T12:59:22.031" v="982"/>
      <pc:docMkLst>
        <pc:docMk/>
      </pc:docMkLst>
      <pc:sldChg chg="del">
        <pc:chgData name="Lizzie Gauntlett" userId="1dc7c36a1b1a647d" providerId="LiveId" clId="{C1DC5315-D282-429F-B35A-871ABF7A65E8}" dt="2025-09-18T12:40:43.788" v="887" actId="47"/>
        <pc:sldMkLst>
          <pc:docMk/>
          <pc:sldMk cId="1537033953" sldId="262"/>
        </pc:sldMkLst>
      </pc:sldChg>
      <pc:sldChg chg="del">
        <pc:chgData name="Lizzie Gauntlett" userId="1dc7c36a1b1a647d" providerId="LiveId" clId="{C1DC5315-D282-429F-B35A-871ABF7A65E8}" dt="2025-09-18T12:40:43.982" v="888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18T12:40:45.624" v="891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18T12:25:02.379" v="195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18T12:25:02.379" v="195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18T12:40:45.151" v="890" actId="47"/>
        <pc:sldMkLst>
          <pc:docMk/>
          <pc:sldMk cId="2771976208" sldId="307"/>
        </pc:sldMkLst>
      </pc:sldChg>
      <pc:sldChg chg="modSp mod">
        <pc:chgData name="Lizzie Gauntlett" userId="1dc7c36a1b1a647d" providerId="LiveId" clId="{C1DC5315-D282-429F-B35A-871ABF7A65E8}" dt="2025-09-18T12:22:26.583" v="21" actId="20577"/>
        <pc:sldMkLst>
          <pc:docMk/>
          <pc:sldMk cId="776236959" sldId="308"/>
        </pc:sldMkLst>
      </pc:sldChg>
      <pc:sldChg chg="addSp delSp modSp del mod">
        <pc:chgData name="Lizzie Gauntlett" userId="1dc7c36a1b1a647d" providerId="LiveId" clId="{C1DC5315-D282-429F-B35A-871ABF7A65E8}" dt="2025-09-18T12:59:17.846" v="980" actId="47"/>
        <pc:sldMkLst>
          <pc:docMk/>
          <pc:sldMk cId="1800512821" sldId="318"/>
        </pc:sldMkLst>
      </pc:sldChg>
      <pc:sldChg chg="del">
        <pc:chgData name="Lizzie Gauntlett" userId="1dc7c36a1b1a647d" providerId="LiveId" clId="{C1DC5315-D282-429F-B35A-871ABF7A65E8}" dt="2025-09-18T12:40:44.128" v="889" actId="47"/>
        <pc:sldMkLst>
          <pc:docMk/>
          <pc:sldMk cId="3028459615" sldId="319"/>
        </pc:sldMkLst>
      </pc:sldChg>
      <pc:sldChg chg="modSp mod">
        <pc:chgData name="Lizzie Gauntlett" userId="1dc7c36a1b1a647d" providerId="LiveId" clId="{C1DC5315-D282-429F-B35A-871ABF7A65E8}" dt="2025-09-18T12:39:56.790" v="885" actId="14100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18T12:38:15.762" v="500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09-18T12:39:56.790" v="885" actId="14100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">
        <pc:chgData name="Lizzie Gauntlett" userId="1dc7c36a1b1a647d" providerId="LiveId" clId="{C1DC5315-D282-429F-B35A-871ABF7A65E8}" dt="2025-09-18T12:53:01.286" v="979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18T12:40:53.181" v="915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18T12:53:01.286" v="979" actId="20577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09-18T12:36:44.470" v="466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18T12:36:44.470" v="466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18T12:40:40.440" v="886" actId="47"/>
        <pc:sldMkLst>
          <pc:docMk/>
          <pc:sldMk cId="3570437207" sldId="337"/>
        </pc:sldMkLst>
      </pc:sldChg>
      <pc:sldChg chg="modSp add mod">
        <pc:chgData name="Lizzie Gauntlett" userId="1dc7c36a1b1a647d" providerId="LiveId" clId="{C1DC5315-D282-429F-B35A-871ABF7A65E8}" dt="2025-09-18T12:25:11.786" v="206" actId="20577"/>
        <pc:sldMkLst>
          <pc:docMk/>
          <pc:sldMk cId="826000697" sldId="338"/>
        </pc:sldMkLst>
        <pc:spChg chg="mod">
          <ac:chgData name="Lizzie Gauntlett" userId="1dc7c36a1b1a647d" providerId="LiveId" clId="{C1DC5315-D282-429F-B35A-871ABF7A65E8}" dt="2025-09-18T12:25:11.786" v="206" actId="20577"/>
          <ac:spMkLst>
            <pc:docMk/>
            <pc:sldMk cId="826000697" sldId="338"/>
            <ac:spMk id="4" creationId="{8A3FCDC3-543C-8905-8EB4-3AC0E32FFFFF}"/>
          </ac:spMkLst>
        </pc:spChg>
      </pc:sldChg>
      <pc:sldChg chg="modSp add mod">
        <pc:chgData name="Lizzie Gauntlett" userId="1dc7c36a1b1a647d" providerId="LiveId" clId="{C1DC5315-D282-429F-B35A-871ABF7A65E8}" dt="2025-09-18T12:31:43.457" v="227" actId="6549"/>
        <pc:sldMkLst>
          <pc:docMk/>
          <pc:sldMk cId="984283206" sldId="339"/>
        </pc:sldMkLst>
        <pc:spChg chg="mod">
          <ac:chgData name="Lizzie Gauntlett" userId="1dc7c36a1b1a647d" providerId="LiveId" clId="{C1DC5315-D282-429F-B35A-871ABF7A65E8}" dt="2025-09-18T12:31:43.457" v="227" actId="6549"/>
          <ac:spMkLst>
            <pc:docMk/>
            <pc:sldMk cId="984283206" sldId="339"/>
            <ac:spMk id="4" creationId="{8A3FCDC3-543C-8905-8EB4-3AC0E32FFFFF}"/>
          </ac:spMkLst>
        </pc:spChg>
      </pc:sldChg>
      <pc:sldChg chg="add">
        <pc:chgData name="Lizzie Gauntlett" userId="1dc7c36a1b1a647d" providerId="LiveId" clId="{C1DC5315-D282-429F-B35A-871ABF7A65E8}" dt="2025-09-18T12:31:58.249" v="228"/>
        <pc:sldMkLst>
          <pc:docMk/>
          <pc:sldMk cId="3688182478" sldId="340"/>
        </pc:sldMkLst>
      </pc:sldChg>
      <pc:sldChg chg="modSp add mod ord">
        <pc:chgData name="Lizzie Gauntlett" userId="1dc7c36a1b1a647d" providerId="LiveId" clId="{C1DC5315-D282-429F-B35A-871ABF7A65E8}" dt="2025-09-18T12:59:22.031" v="982"/>
        <pc:sldMkLst>
          <pc:docMk/>
          <pc:sldMk cId="2074101992" sldId="341"/>
        </pc:sldMkLst>
        <pc:spChg chg="mod">
          <ac:chgData name="Lizzie Gauntlett" userId="1dc7c36a1b1a647d" providerId="LiveId" clId="{C1DC5315-D282-429F-B35A-871ABF7A65E8}" dt="2025-09-18T12:41:43.272" v="938" actId="20577"/>
          <ac:spMkLst>
            <pc:docMk/>
            <pc:sldMk cId="2074101992" sldId="341"/>
            <ac:spMk id="2" creationId="{DA2B032D-80EC-C82E-2106-94BF6E352DC2}"/>
          </ac:spMkLst>
        </pc:spChg>
        <pc:spChg chg="mod">
          <ac:chgData name="Lizzie Gauntlett" userId="1dc7c36a1b1a647d" providerId="LiveId" clId="{C1DC5315-D282-429F-B35A-871ABF7A65E8}" dt="2025-09-18T12:38:02.729" v="478" actId="20577"/>
          <ac:spMkLst>
            <pc:docMk/>
            <pc:sldMk cId="2074101992" sldId="341"/>
            <ac:spMk id="3" creationId="{F29DB54F-93E8-1B75-9EBC-53EB5F86D9C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98" y="4390931"/>
            <a:ext cx="11117656" cy="2381061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Lesson Objectives:</a:t>
            </a:r>
          </a:p>
          <a:p>
            <a:r>
              <a:rPr lang="en-GB" sz="2000" dirty="0"/>
              <a:t>Demonstrate knowledge and understanding of motivation and needs</a:t>
            </a:r>
          </a:p>
          <a:p>
            <a:r>
              <a:rPr lang="en-GB" sz="2000" dirty="0"/>
              <a:t>Demonstrate knowledge and understanding of how responses are marked</a:t>
            </a:r>
          </a:p>
          <a:p>
            <a:r>
              <a:rPr lang="en-GB" sz="2000" dirty="0"/>
              <a:t>Develop self-assessment skills and exam technique</a:t>
            </a:r>
          </a:p>
          <a:p>
            <a:r>
              <a:rPr lang="en-GB" sz="2000" dirty="0"/>
              <a:t>Identify which areas which are well-understood or challenging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Starter activity: Prepare for your assessment, checking how much time you have, and thinking about how much you will need to write for each question.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/>
              <a:t>End of topic test 20 minutes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1" b="26788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826000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Beginning marking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You will need:</a:t>
            </a:r>
            <a:endParaRPr lang="en-US" sz="2200" dirty="0"/>
          </a:p>
          <a:p>
            <a:r>
              <a:rPr lang="en-US" sz="2200" dirty="0"/>
              <a:t>your completed test</a:t>
            </a:r>
          </a:p>
          <a:p>
            <a:r>
              <a:rPr lang="en-US" sz="2200" dirty="0"/>
              <a:t>a pen (use a different colour if possible)</a:t>
            </a:r>
          </a:p>
          <a:p>
            <a:r>
              <a:rPr lang="en-US" sz="2200" dirty="0"/>
              <a:t>the </a:t>
            </a:r>
            <a:r>
              <a:rPr lang="en-US" sz="2200" b="1" dirty="0"/>
              <a:t>mark scheme.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Instructions:</a:t>
            </a:r>
            <a:endParaRPr lang="en-US" sz="2200" dirty="0"/>
          </a:p>
          <a:p>
            <a:r>
              <a:rPr lang="en-US" sz="2200" dirty="0"/>
              <a:t>mark your answers one by one</a:t>
            </a:r>
          </a:p>
          <a:p>
            <a:r>
              <a:rPr lang="en-US" sz="2200" dirty="0"/>
              <a:t>award the number of marks shown in the mark scheme</a:t>
            </a:r>
          </a:p>
          <a:p>
            <a:r>
              <a:rPr lang="en-US" sz="2200" dirty="0"/>
              <a:t>be honest and fair.</a:t>
            </a:r>
            <a:endParaRPr lang="en-GB" sz="2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8818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Mark short answer questions: 4(a) and 5(b). We will mark some of the longer answer questions together.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28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4F5E4-12E7-4B0C-989C-081DC2C2F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B032D-80EC-C82E-2106-94BF6E352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‘Explain’ questions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DB54F-93E8-1B75-9EBC-53EB5F86D9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4(b) Use Hull’s drive reduction theory of motivation to explain Sarah’s behaviour.  [4 marks]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 mark for explanation</a:t>
            </a:r>
          </a:p>
          <a:p>
            <a:pPr marL="0" indent="0">
              <a:buNone/>
            </a:pPr>
            <a:r>
              <a:rPr lang="en-US" dirty="0"/>
              <a:t>1 mark for each detail (×3) </a:t>
            </a:r>
          </a:p>
          <a:p>
            <a:pPr marL="0" indent="0">
              <a:buNone/>
            </a:pPr>
            <a:r>
              <a:rPr lang="en-US" dirty="0"/>
              <a:t>One point must be linked to the scenario for 4 marks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example: The theory suggests that physiological needs (detail) [1]; create a drive that motivates behaviour to reduce the need (explanation) [1]; to restore homeostasis (detail) [1]; Sarah stopped to buy water (link) [1]; to satisfy her thirst/to rest (link) [1].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10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 dirty="0"/>
              <a:t>Question 5(a) uses the same command word ‘explain’ and application of theory to scenario. Have a go at marking this yourself, using the mark scheme provided.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1" b="26788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‘Suggest’ questions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Questions using the command word ‘suggest’ require you to apply your knowledge to a novel scenario.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You will need to make sure your suggestion is clearly linked to the scenario.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Make sure you suggest the correct number of ways or ideas asked for in the question.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Mark question 6a and talk through some examples</a:t>
            </a:r>
            <a:endParaRPr lang="en-GB" sz="20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rcRect b="8257"/>
          <a:stretch>
            <a:fillRect/>
          </a:stretch>
        </p:blipFill>
        <p:spPr>
          <a:xfrm>
            <a:off x="6120000" y="1836000"/>
            <a:ext cx="576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Check your understanding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What went well?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What do I still need to work on?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How will I revise before the next topic test?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dirty="0"/>
              <a:t>Exit ticket:</a:t>
            </a:r>
          </a:p>
          <a:p>
            <a:pPr marL="0" indent="0">
              <a:buNone/>
            </a:pPr>
            <a:r>
              <a:rPr lang="en-US" dirty="0"/>
              <a:t>Write </a:t>
            </a:r>
            <a:r>
              <a:rPr lang="en-US" b="1" dirty="0"/>
              <a:t>one</a:t>
            </a:r>
            <a:r>
              <a:rPr lang="en-US" dirty="0"/>
              <a:t> revision strategy you will try before the next assessment.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7VPTP7ZE6X33-783906844-7965</_dlc_DocId>
    <_dlc_DocIdUrl xmlns="9ad1216b-cdc1-40e2-a0c2-94597fd44697">
      <Url>https://cambridgeorg.sharepoint.com/sites/cie/education/pd/Curriculum_Support/_layouts/15/DocIdRedir.aspx?ID=7VPTP7ZE6X33-783906844-7965</Url>
      <Description>7VPTP7ZE6X33-783906844-7965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424b78e-8606-4fd1-9a19-b6b90bbc0a1b"/>
    <ds:schemaRef ds:uri="http://purl.org/dc/terms/"/>
    <ds:schemaRef ds:uri="http://schemas.openxmlformats.org/package/2006/metadata/core-properties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390</TotalTime>
  <Words>390</Words>
  <Application>Microsoft Office PowerPoint</Application>
  <PresentationFormat>Widescreen</PresentationFormat>
  <Paragraphs>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Office Theme</vt:lpstr>
      <vt:lpstr>PowerPoint Presentation</vt:lpstr>
      <vt:lpstr>Starter activity: Prepare for your assessment, checking how much time you have, and thinking about how much you will need to write for each question.</vt:lpstr>
      <vt:lpstr>End of topic test 20 minutes</vt:lpstr>
      <vt:lpstr>Beginning marking</vt:lpstr>
      <vt:lpstr>PowerPoint Presentation</vt:lpstr>
      <vt:lpstr>‘Explain’ questions</vt:lpstr>
      <vt:lpstr>Question 5(a) uses the same command word ‘explain’ and application of theory to scenario. Have a go at marking this yourself, using the mark scheme provided.</vt:lpstr>
      <vt:lpstr>‘Suggest’ questions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15</cp:revision>
  <dcterms:created xsi:type="dcterms:W3CDTF">2023-10-09T12:44:25Z</dcterms:created>
  <dcterms:modified xsi:type="dcterms:W3CDTF">2025-10-01T09:42:37Z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05a8457a-bf20-4b1a-afcb-376fb5778572</vt:lpwstr>
  </property>
</Properties>
</file>