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341" r:id="rId6"/>
    <p:sldId id="333" r:id="rId7"/>
    <p:sldId id="338" r:id="rId8"/>
    <p:sldId id="319" r:id="rId9"/>
    <p:sldId id="262" r:id="rId10"/>
    <p:sldId id="339" r:id="rId11"/>
    <p:sldId id="318" r:id="rId12"/>
    <p:sldId id="298" r:id="rId13"/>
    <p:sldId id="322" r:id="rId14"/>
    <p:sldId id="307" r:id="rId15"/>
    <p:sldId id="33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5CAFFF-C262-445B-9540-ABDD9E3EF65A}" v="2" dt="2025-10-01T08:49:08.2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7B5CAFFF-C262-445B-9540-ABDD9E3EF65A}"/>
    <pc:docChg chg="undo custSel addSld delSld modSld">
      <pc:chgData name="Karolyn Feliciani" userId="4076af5d-4c02-40b8-bc9d-56f6c404e751" providerId="ADAL" clId="{7B5CAFFF-C262-445B-9540-ABDD9E3EF65A}" dt="2025-10-01T09:15:30.343" v="101" actId="26606"/>
      <pc:docMkLst>
        <pc:docMk/>
      </pc:docMkLst>
      <pc:sldChg chg="modSp mod modClrScheme chgLayout">
        <pc:chgData name="Karolyn Feliciani" userId="4076af5d-4c02-40b8-bc9d-56f6c404e751" providerId="ADAL" clId="{7B5CAFFF-C262-445B-9540-ABDD9E3EF65A}" dt="2025-10-01T09:13:56.628" v="75" actId="20577"/>
        <pc:sldMkLst>
          <pc:docMk/>
          <pc:sldMk cId="1537033953" sldId="262"/>
        </pc:sldMkLst>
        <pc:spChg chg="mod">
          <ac:chgData name="Karolyn Feliciani" userId="4076af5d-4c02-40b8-bc9d-56f6c404e751" providerId="ADAL" clId="{7B5CAFFF-C262-445B-9540-ABDD9E3EF65A}" dt="2025-10-01T09:12:52.546" v="35" actId="26606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7B5CAFFF-C262-445B-9540-ABDD9E3EF65A}" dt="2025-10-01T09:13:56.628" v="75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 modClrScheme chgLayout">
        <pc:chgData name="Karolyn Feliciani" userId="4076af5d-4c02-40b8-bc9d-56f6c404e751" providerId="ADAL" clId="{7B5CAFFF-C262-445B-9540-ABDD9E3EF65A}" dt="2025-10-01T09:14:21.276" v="77" actId="26606"/>
        <pc:sldMkLst>
          <pc:docMk/>
          <pc:sldMk cId="1677304970" sldId="298"/>
        </pc:sldMkLst>
        <pc:spChg chg="mod">
          <ac:chgData name="Karolyn Feliciani" userId="4076af5d-4c02-40b8-bc9d-56f6c404e751" providerId="ADAL" clId="{7B5CAFFF-C262-445B-9540-ABDD9E3EF65A}" dt="2025-10-01T09:14:21.276" v="77" actId="26606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7B5CAFFF-C262-445B-9540-ABDD9E3EF65A}" dt="2025-10-01T09:14:21.276" v="77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addSp delSp modSp mod chgLayout">
        <pc:chgData name="Karolyn Feliciani" userId="4076af5d-4c02-40b8-bc9d-56f6c404e751" providerId="ADAL" clId="{7B5CAFFF-C262-445B-9540-ABDD9E3EF65A}" dt="2025-10-01T09:15:13.927" v="100" actId="26606"/>
        <pc:sldMkLst>
          <pc:docMk/>
          <pc:sldMk cId="2771976208" sldId="307"/>
        </pc:sldMkLst>
        <pc:spChg chg="del">
          <ac:chgData name="Karolyn Feliciani" userId="4076af5d-4c02-40b8-bc9d-56f6c404e751" providerId="ADAL" clId="{7B5CAFFF-C262-445B-9540-ABDD9E3EF65A}" dt="2025-10-01T09:15:13.927" v="100" actId="26606"/>
          <ac:spMkLst>
            <pc:docMk/>
            <pc:sldMk cId="2771976208" sldId="307"/>
            <ac:spMk id="2" creationId="{5E12151D-E29A-FDF0-294D-5091731AA87F}"/>
          </ac:spMkLst>
        </pc:spChg>
        <pc:spChg chg="add mod">
          <ac:chgData name="Karolyn Feliciani" userId="4076af5d-4c02-40b8-bc9d-56f6c404e751" providerId="ADAL" clId="{7B5CAFFF-C262-445B-9540-ABDD9E3EF65A}" dt="2025-10-01T09:15:13.927" v="100" actId="26606"/>
          <ac:spMkLst>
            <pc:docMk/>
            <pc:sldMk cId="2771976208" sldId="307"/>
            <ac:spMk id="8" creationId="{928B53A8-24AA-B4F1-2F35-F1D8DA871BE3}"/>
          </ac:spMkLst>
        </pc:spChg>
        <pc:graphicFrameChg chg="add">
          <ac:chgData name="Karolyn Feliciani" userId="4076af5d-4c02-40b8-bc9d-56f6c404e751" providerId="ADAL" clId="{7B5CAFFF-C262-445B-9540-ABDD9E3EF65A}" dt="2025-10-01T09:15:13.927" v="100" actId="26606"/>
          <ac:graphicFrameMkLst>
            <pc:docMk/>
            <pc:sldMk cId="2771976208" sldId="307"/>
            <ac:graphicFrameMk id="4" creationId="{4956F1D1-8E0B-D2AB-5588-BB50023B7A35}"/>
          </ac:graphicFrameMkLst>
        </pc:graphicFrameChg>
      </pc:sldChg>
      <pc:sldChg chg="del">
        <pc:chgData name="Karolyn Feliciani" userId="4076af5d-4c02-40b8-bc9d-56f6c404e751" providerId="ADAL" clId="{7B5CAFFF-C262-445B-9540-ABDD9E3EF65A}" dt="2025-10-01T08:49:18.796" v="9" actId="2696"/>
        <pc:sldMkLst>
          <pc:docMk/>
          <pc:sldMk cId="776236959" sldId="308"/>
        </pc:sldMkLst>
      </pc:sldChg>
      <pc:sldChg chg="modSp mod modClrScheme chgLayout">
        <pc:chgData name="Karolyn Feliciani" userId="4076af5d-4c02-40b8-bc9d-56f6c404e751" providerId="ADAL" clId="{7B5CAFFF-C262-445B-9540-ABDD9E3EF65A}" dt="2025-10-01T09:14:03.933" v="76" actId="26606"/>
        <pc:sldMkLst>
          <pc:docMk/>
          <pc:sldMk cId="1800512821" sldId="318"/>
        </pc:sldMkLst>
        <pc:spChg chg="mod">
          <ac:chgData name="Karolyn Feliciani" userId="4076af5d-4c02-40b8-bc9d-56f6c404e751" providerId="ADAL" clId="{7B5CAFFF-C262-445B-9540-ABDD9E3EF65A}" dt="2025-10-01T09:14:03.933" v="76" actId="26606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Karolyn Feliciani" userId="4076af5d-4c02-40b8-bc9d-56f6c404e751" providerId="ADAL" clId="{7B5CAFFF-C262-445B-9540-ABDD9E3EF65A}" dt="2025-10-01T09:14:03.933" v="76" actId="26606"/>
          <ac:spMkLst>
            <pc:docMk/>
            <pc:sldMk cId="1800512821" sldId="318"/>
            <ac:spMk id="3" creationId="{71C1CFD4-2904-39C3-6B35-83381E239497}"/>
          </ac:spMkLst>
        </pc:spChg>
      </pc:sldChg>
      <pc:sldChg chg="modSp mod modClrScheme chgLayout">
        <pc:chgData name="Karolyn Feliciani" userId="4076af5d-4c02-40b8-bc9d-56f6c404e751" providerId="ADAL" clId="{7B5CAFFF-C262-445B-9540-ABDD9E3EF65A}" dt="2025-10-01T09:15:05.945" v="99" actId="20577"/>
        <pc:sldMkLst>
          <pc:docMk/>
          <pc:sldMk cId="2489020089" sldId="322"/>
        </pc:sldMkLst>
        <pc:spChg chg="mod">
          <ac:chgData name="Karolyn Feliciani" userId="4076af5d-4c02-40b8-bc9d-56f6c404e751" providerId="ADAL" clId="{7B5CAFFF-C262-445B-9540-ABDD9E3EF65A}" dt="2025-10-01T09:14:48.523" v="89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7B5CAFFF-C262-445B-9540-ABDD9E3EF65A}" dt="2025-10-01T09:15:05.945" v="99" actId="20577"/>
          <ac:spMkLst>
            <pc:docMk/>
            <pc:sldMk cId="2489020089" sldId="322"/>
            <ac:spMk id="4" creationId="{E1002C61-6357-87F2-E88C-5E97C35CEB53}"/>
          </ac:spMkLst>
        </pc:spChg>
        <pc:picChg chg="mod ord">
          <ac:chgData name="Karolyn Feliciani" userId="4076af5d-4c02-40b8-bc9d-56f6c404e751" providerId="ADAL" clId="{7B5CAFFF-C262-445B-9540-ABDD9E3EF65A}" dt="2025-10-01T09:14:48.523" v="89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 modClrScheme chgLayout">
        <pc:chgData name="Karolyn Feliciani" userId="4076af5d-4c02-40b8-bc9d-56f6c404e751" providerId="ADAL" clId="{7B5CAFFF-C262-445B-9540-ABDD9E3EF65A}" dt="2025-10-01T08:49:39.289" v="14" actId="26606"/>
        <pc:sldMkLst>
          <pc:docMk/>
          <pc:sldMk cId="1198625482" sldId="333"/>
        </pc:sldMkLst>
        <pc:spChg chg="mod">
          <ac:chgData name="Karolyn Feliciani" userId="4076af5d-4c02-40b8-bc9d-56f6c404e751" providerId="ADAL" clId="{7B5CAFFF-C262-445B-9540-ABDD9E3EF65A}" dt="2025-10-01T08:49:28.377" v="10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7B5CAFFF-C262-445B-9540-ABDD9E3EF65A}" dt="2025-10-01T08:49:39.289" v="13" actId="26606"/>
          <ac:spMkLst>
            <pc:docMk/>
            <pc:sldMk cId="1198625482" sldId="333"/>
            <ac:spMk id="4" creationId="{9F31BEDC-13C9-7154-7D8E-964D57B4F8CA}"/>
          </ac:spMkLst>
        </pc:spChg>
        <pc:picChg chg="mod ord">
          <ac:chgData name="Karolyn Feliciani" userId="4076af5d-4c02-40b8-bc9d-56f6c404e751" providerId="ADAL" clId="{7B5CAFFF-C262-445B-9540-ABDD9E3EF65A}" dt="2025-10-01T08:49:39.289" v="14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 modClrScheme chgLayout">
        <pc:chgData name="Karolyn Feliciani" userId="4076af5d-4c02-40b8-bc9d-56f6c404e751" providerId="ADAL" clId="{7B5CAFFF-C262-445B-9540-ABDD9E3EF65A}" dt="2025-10-01T09:15:30.343" v="101" actId="26606"/>
        <pc:sldMkLst>
          <pc:docMk/>
          <pc:sldMk cId="3061927069" sldId="336"/>
        </pc:sldMkLst>
        <pc:spChg chg="mod">
          <ac:chgData name="Karolyn Feliciani" userId="4076af5d-4c02-40b8-bc9d-56f6c404e751" providerId="ADAL" clId="{7B5CAFFF-C262-445B-9540-ABDD9E3EF65A}" dt="2025-10-01T09:15:30.343" v="101" actId="26606"/>
          <ac:spMkLst>
            <pc:docMk/>
            <pc:sldMk cId="3061927069" sldId="336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7B5CAFFF-C262-445B-9540-ABDD9E3EF65A}" dt="2025-10-01T09:15:30.343" v="101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modSp mod modClrScheme chgLayout">
        <pc:chgData name="Karolyn Feliciani" userId="4076af5d-4c02-40b8-bc9d-56f6c404e751" providerId="ADAL" clId="{7B5CAFFF-C262-445B-9540-ABDD9E3EF65A}" dt="2025-10-01T08:50:07.359" v="23" actId="20577"/>
        <pc:sldMkLst>
          <pc:docMk/>
          <pc:sldMk cId="1567274006" sldId="338"/>
        </pc:sldMkLst>
        <pc:spChg chg="mod">
          <ac:chgData name="Karolyn Feliciani" userId="4076af5d-4c02-40b8-bc9d-56f6c404e751" providerId="ADAL" clId="{7B5CAFFF-C262-445B-9540-ABDD9E3EF65A}" dt="2025-10-01T08:50:07.359" v="23" actId="20577"/>
          <ac:spMkLst>
            <pc:docMk/>
            <pc:sldMk cId="1567274006" sldId="338"/>
            <ac:spMk id="3" creationId="{907A80A8-0B4B-3768-8151-7CC1EB35690D}"/>
          </ac:spMkLst>
        </pc:spChg>
        <pc:spChg chg="mod">
          <ac:chgData name="Karolyn Feliciani" userId="4076af5d-4c02-40b8-bc9d-56f6c404e751" providerId="ADAL" clId="{7B5CAFFF-C262-445B-9540-ABDD9E3EF65A}" dt="2025-10-01T08:49:55.126" v="15" actId="26606"/>
          <ac:spMkLst>
            <pc:docMk/>
            <pc:sldMk cId="1567274006" sldId="338"/>
            <ac:spMk id="4" creationId="{C541876C-7243-2E2A-757E-BCF135481C9C}"/>
          </ac:spMkLst>
        </pc:spChg>
        <pc:picChg chg="mod ord">
          <ac:chgData name="Karolyn Feliciani" userId="4076af5d-4c02-40b8-bc9d-56f6c404e751" providerId="ADAL" clId="{7B5CAFFF-C262-445B-9540-ABDD9E3EF65A}" dt="2025-10-01T08:49:55.126" v="15" actId="26606"/>
          <ac:picMkLst>
            <pc:docMk/>
            <pc:sldMk cId="1567274006" sldId="338"/>
            <ac:picMk id="5" creationId="{C3ED6680-266D-0BAF-9F51-97295CCD4C53}"/>
          </ac:picMkLst>
        </pc:picChg>
      </pc:sldChg>
      <pc:sldChg chg="modSp mod modClrScheme chgLayout">
        <pc:chgData name="Karolyn Feliciani" userId="4076af5d-4c02-40b8-bc9d-56f6c404e751" providerId="ADAL" clId="{7B5CAFFF-C262-445B-9540-ABDD9E3EF65A}" dt="2025-10-01T09:13:41.843" v="70" actId="20577"/>
        <pc:sldMkLst>
          <pc:docMk/>
          <pc:sldMk cId="523271101" sldId="339"/>
        </pc:sldMkLst>
        <pc:spChg chg="mod">
          <ac:chgData name="Karolyn Feliciani" userId="4076af5d-4c02-40b8-bc9d-56f6c404e751" providerId="ADAL" clId="{7B5CAFFF-C262-445B-9540-ABDD9E3EF65A}" dt="2025-10-01T09:13:07.967" v="37" actId="20577"/>
          <ac:spMkLst>
            <pc:docMk/>
            <pc:sldMk cId="523271101" sldId="339"/>
            <ac:spMk id="2" creationId="{E5AC95BE-C008-D4DB-681A-24DE00DC6739}"/>
          </ac:spMkLst>
        </pc:spChg>
        <pc:graphicFrameChg chg="mod modGraphic">
          <ac:chgData name="Karolyn Feliciani" userId="4076af5d-4c02-40b8-bc9d-56f6c404e751" providerId="ADAL" clId="{7B5CAFFF-C262-445B-9540-ABDD9E3EF65A}" dt="2025-10-01T09:13:41.843" v="70" actId="20577"/>
          <ac:graphicFrameMkLst>
            <pc:docMk/>
            <pc:sldMk cId="523271101" sldId="339"/>
            <ac:graphicFrameMk id="7" creationId="{DAC02318-AB66-9AEE-C4E7-F73DAF6E1CB9}"/>
          </ac:graphicFrameMkLst>
        </pc:graphicFrameChg>
      </pc:sldChg>
      <pc:sldChg chg="modSp add mod">
        <pc:chgData name="Karolyn Feliciani" userId="4076af5d-4c02-40b8-bc9d-56f6c404e751" providerId="ADAL" clId="{7B5CAFFF-C262-445B-9540-ABDD9E3EF65A}" dt="2025-10-01T08:49:13.781" v="8" actId="20577"/>
        <pc:sldMkLst>
          <pc:docMk/>
          <pc:sldMk cId="1130971648" sldId="341"/>
        </pc:sldMkLst>
        <pc:spChg chg="mod">
          <ac:chgData name="Karolyn Feliciani" userId="4076af5d-4c02-40b8-bc9d-56f6c404e751" providerId="ADAL" clId="{7B5CAFFF-C262-445B-9540-ABDD9E3EF65A}" dt="2025-10-01T08:49:13.781" v="8" actId="20577"/>
          <ac:spMkLst>
            <pc:docMk/>
            <pc:sldMk cId="1130971648" sldId="341"/>
            <ac:spMk id="4" creationId="{8A3FCDC3-543C-8905-8EB4-3AC0E32FFFFF}"/>
          </ac:spMkLst>
        </pc:sp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09-17T11:10:57.755" v="2047" actId="20577"/>
      <pc:docMkLst>
        <pc:docMk/>
      </pc:docMkLst>
      <pc:sldChg chg="modSp mod ord">
        <pc:chgData name="Lizzie Gauntlett" userId="1dc7c36a1b1a647d" providerId="LiveId" clId="{C1DC5315-D282-429F-B35A-871ABF7A65E8}" dt="2025-09-17T11:02:21.733" v="1424" actId="20577"/>
        <pc:sldMkLst>
          <pc:docMk/>
          <pc:sldMk cId="1537033953" sldId="262"/>
        </pc:sldMkLst>
        <pc:spChg chg="mod">
          <ac:chgData name="Lizzie Gauntlett" userId="1dc7c36a1b1a647d" providerId="LiveId" clId="{C1DC5315-D282-429F-B35A-871ABF7A65E8}" dt="2025-09-17T11:02:21.733" v="1424" actId="20577"/>
          <ac:spMkLst>
            <pc:docMk/>
            <pc:sldMk cId="1537033953" sldId="262"/>
            <ac:spMk id="2" creationId="{340F79B7-7844-A143-9B29-1C3016D34133}"/>
          </ac:spMkLst>
        </pc:spChg>
        <pc:graphicFrameChg chg="modGraphic">
          <ac:chgData name="Lizzie Gauntlett" userId="1dc7c36a1b1a647d" providerId="LiveId" clId="{C1DC5315-D282-429F-B35A-871ABF7A65E8}" dt="2025-09-17T11:02:00.065" v="1410" actId="255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del">
        <pc:chgData name="Lizzie Gauntlett" userId="1dc7c36a1b1a647d" providerId="LiveId" clId="{C1DC5315-D282-429F-B35A-871ABF7A65E8}" dt="2025-09-17T11:04:37.015" v="1716" actId="47"/>
        <pc:sldMkLst>
          <pc:docMk/>
          <pc:sldMk cId="3981463505" sldId="280"/>
        </pc:sldMkLst>
      </pc:sldChg>
      <pc:sldChg chg="add del">
        <pc:chgData name="Lizzie Gauntlett" userId="1dc7c36a1b1a647d" providerId="LiveId" clId="{C1DC5315-D282-429F-B35A-871ABF7A65E8}" dt="2025-09-17T11:04:47.576" v="1721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17T11:03:20.691" v="1591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17T11:03:20.691" v="1591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add del mod ord">
        <pc:chgData name="Lizzie Gauntlett" userId="1dc7c36a1b1a647d" providerId="LiveId" clId="{C1DC5315-D282-429F-B35A-871ABF7A65E8}" dt="2025-09-17T11:09:25.275" v="2035" actId="27636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09-17T11:09:25.275" v="2035" actId="27636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Lizzie Gauntlett" userId="1dc7c36a1b1a647d" providerId="LiveId" clId="{C1DC5315-D282-429F-B35A-871ABF7A65E8}" dt="2025-09-17T10:40:39.547" v="140" actId="20577"/>
        <pc:sldMkLst>
          <pc:docMk/>
          <pc:sldMk cId="776236959" sldId="308"/>
        </pc:sldMkLst>
      </pc:sldChg>
      <pc:sldChg chg="addSp delSp modSp mod">
        <pc:chgData name="Lizzie Gauntlett" userId="1dc7c36a1b1a647d" providerId="LiveId" clId="{C1DC5315-D282-429F-B35A-871ABF7A65E8}" dt="2025-09-17T11:00:08.513" v="1318" actId="20577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09-17T11:00:03.299" v="1315" actId="20577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C1DC5315-D282-429F-B35A-871ABF7A65E8}" dt="2025-09-17T11:00:08.513" v="1318" actId="20577"/>
          <ac:spMkLst>
            <pc:docMk/>
            <pc:sldMk cId="1800512821" sldId="318"/>
            <ac:spMk id="3" creationId="{71C1CFD4-2904-39C3-6B35-83381E239497}"/>
          </ac:spMkLst>
        </pc:spChg>
      </pc:sldChg>
      <pc:sldChg chg="modSp mod ord">
        <pc:chgData name="Lizzie Gauntlett" userId="1dc7c36a1b1a647d" providerId="LiveId" clId="{C1DC5315-D282-429F-B35A-871ABF7A65E8}" dt="2025-09-17T11:03:48.169" v="1594" actId="255"/>
        <pc:sldMkLst>
          <pc:docMk/>
          <pc:sldMk cId="3028459615" sldId="319"/>
        </pc:sldMkLst>
        <pc:spChg chg="mod">
          <ac:chgData name="Lizzie Gauntlett" userId="1dc7c36a1b1a647d" providerId="LiveId" clId="{C1DC5315-D282-429F-B35A-871ABF7A65E8}" dt="2025-09-17T10:52:26.960" v="608" actId="20577"/>
          <ac:spMkLst>
            <pc:docMk/>
            <pc:sldMk cId="3028459615" sldId="319"/>
            <ac:spMk id="2" creationId="{B4341133-F6B5-A5AF-D4D9-6E10C998B43E}"/>
          </ac:spMkLst>
        </pc:spChg>
        <pc:spChg chg="mod">
          <ac:chgData name="Lizzie Gauntlett" userId="1dc7c36a1b1a647d" providerId="LiveId" clId="{C1DC5315-D282-429F-B35A-871ABF7A65E8}" dt="2025-09-17T11:03:39.270" v="1592" actId="255"/>
          <ac:spMkLst>
            <pc:docMk/>
            <pc:sldMk cId="3028459615" sldId="319"/>
            <ac:spMk id="3" creationId="{AD6850E5-30F4-6ADD-1D8D-0334DFB47F1E}"/>
          </ac:spMkLst>
        </pc:spChg>
        <pc:spChg chg="mod">
          <ac:chgData name="Lizzie Gauntlett" userId="1dc7c36a1b1a647d" providerId="LiveId" clId="{C1DC5315-D282-429F-B35A-871ABF7A65E8}" dt="2025-09-17T10:51:26.133" v="350" actId="20577"/>
          <ac:spMkLst>
            <pc:docMk/>
            <pc:sldMk cId="3028459615" sldId="319"/>
            <ac:spMk id="4" creationId="{15069EB4-9996-700C-7E2C-274AA29A62E0}"/>
          </ac:spMkLst>
        </pc:spChg>
        <pc:spChg chg="mod">
          <ac:chgData name="Lizzie Gauntlett" userId="1dc7c36a1b1a647d" providerId="LiveId" clId="{C1DC5315-D282-429F-B35A-871ABF7A65E8}" dt="2025-09-17T11:03:43.708" v="1593" actId="255"/>
          <ac:spMkLst>
            <pc:docMk/>
            <pc:sldMk cId="3028459615" sldId="319"/>
            <ac:spMk id="6" creationId="{B897F138-F363-F91B-8EF3-5E47C6338EFC}"/>
          </ac:spMkLst>
        </pc:spChg>
        <pc:spChg chg="mod">
          <ac:chgData name="Lizzie Gauntlett" userId="1dc7c36a1b1a647d" providerId="LiveId" clId="{C1DC5315-D282-429F-B35A-871ABF7A65E8}" dt="2025-09-17T10:51:29.577" v="354" actId="20577"/>
          <ac:spMkLst>
            <pc:docMk/>
            <pc:sldMk cId="3028459615" sldId="319"/>
            <ac:spMk id="7" creationId="{C75B325C-57CF-896A-FC04-A2A814516459}"/>
          </ac:spMkLst>
        </pc:spChg>
        <pc:spChg chg="mod">
          <ac:chgData name="Lizzie Gauntlett" userId="1dc7c36a1b1a647d" providerId="LiveId" clId="{C1DC5315-D282-429F-B35A-871ABF7A65E8}" dt="2025-09-17T11:03:48.169" v="1594" actId="255"/>
          <ac:spMkLst>
            <pc:docMk/>
            <pc:sldMk cId="3028459615" sldId="319"/>
            <ac:spMk id="9" creationId="{261D6421-2357-3894-12DD-60D5A9D8EEC0}"/>
          </ac:spMkLst>
        </pc:spChg>
        <pc:spChg chg="mod">
          <ac:chgData name="Lizzie Gauntlett" userId="1dc7c36a1b1a647d" providerId="LiveId" clId="{C1DC5315-D282-429F-B35A-871ABF7A65E8}" dt="2025-09-17T10:51:32.336" v="359" actId="20577"/>
          <ac:spMkLst>
            <pc:docMk/>
            <pc:sldMk cId="3028459615" sldId="319"/>
            <ac:spMk id="10" creationId="{2AAE785D-2014-74E4-3ACE-9FF00FBD79ED}"/>
          </ac:spMkLst>
        </pc:spChg>
      </pc:sldChg>
      <pc:sldChg chg="modSp mod ord">
        <pc:chgData name="Lizzie Gauntlett" userId="1dc7c36a1b1a647d" providerId="LiveId" clId="{C1DC5315-D282-429F-B35A-871ABF7A65E8}" dt="2025-09-17T11:10:57.755" v="2047" actId="20577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17T11:10:57.755" v="2047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09-17T11:08:33.331" v="2017" actId="255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5-09-17T10:49:34.427" v="231" actId="27636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17T10:46:53.305" v="156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17T10:49:34.427" v="231" actId="27636"/>
          <ac:spMkLst>
            <pc:docMk/>
            <pc:sldMk cId="1198625482" sldId="333"/>
            <ac:spMk id="4" creationId="{9F31BEDC-13C9-7154-7D8E-964D57B4F8CA}"/>
          </ac:spMkLst>
        </pc:spChg>
      </pc:sldChg>
      <pc:sldChg chg="modSp add del mod">
        <pc:chgData name="Lizzie Gauntlett" userId="1dc7c36a1b1a647d" providerId="LiveId" clId="{C1DC5315-D282-429F-B35A-871ABF7A65E8}" dt="2025-09-17T11:04:32.014" v="1714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17T11:04:32.014" v="1714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17T11:04:35.669" v="1715" actId="47"/>
        <pc:sldMkLst>
          <pc:docMk/>
          <pc:sldMk cId="3570437207" sldId="337"/>
        </pc:sldMkLst>
      </pc:sldChg>
      <pc:sldChg chg="modSp add mod">
        <pc:chgData name="Lizzie Gauntlett" userId="1dc7c36a1b1a647d" providerId="LiveId" clId="{C1DC5315-D282-429F-B35A-871ABF7A65E8}" dt="2025-09-17T10:50:55.775" v="329" actId="6549"/>
        <pc:sldMkLst>
          <pc:docMk/>
          <pc:sldMk cId="1567274006" sldId="338"/>
        </pc:sldMkLst>
        <pc:spChg chg="mod">
          <ac:chgData name="Lizzie Gauntlett" userId="1dc7c36a1b1a647d" providerId="LiveId" clId="{C1DC5315-D282-429F-B35A-871ABF7A65E8}" dt="2025-09-17T10:50:55.775" v="329" actId="6549"/>
          <ac:spMkLst>
            <pc:docMk/>
            <pc:sldMk cId="1567274006" sldId="338"/>
            <ac:spMk id="4" creationId="{C541876C-7243-2E2A-757E-BCF135481C9C}"/>
          </ac:spMkLst>
        </pc:spChg>
      </pc:sldChg>
      <pc:sldChg chg="modSp add mod">
        <pc:chgData name="Lizzie Gauntlett" userId="1dc7c36a1b1a647d" providerId="LiveId" clId="{C1DC5315-D282-429F-B35A-871ABF7A65E8}" dt="2025-09-17T11:02:10.332" v="1412" actId="20577"/>
        <pc:sldMkLst>
          <pc:docMk/>
          <pc:sldMk cId="523271101" sldId="339"/>
        </pc:sldMkLst>
        <pc:spChg chg="mod">
          <ac:chgData name="Lizzie Gauntlett" userId="1dc7c36a1b1a647d" providerId="LiveId" clId="{C1DC5315-D282-429F-B35A-871ABF7A65E8}" dt="2025-09-17T11:02:10.332" v="1412" actId="20577"/>
          <ac:spMkLst>
            <pc:docMk/>
            <pc:sldMk cId="523271101" sldId="339"/>
            <ac:spMk id="2" creationId="{E5AC95BE-C008-D4DB-681A-24DE00DC6739}"/>
          </ac:spMkLst>
        </pc:spChg>
        <pc:graphicFrameChg chg="mod modGraphic">
          <ac:chgData name="Lizzie Gauntlett" userId="1dc7c36a1b1a647d" providerId="LiveId" clId="{C1DC5315-D282-429F-B35A-871ABF7A65E8}" dt="2025-09-17T11:02:05.022" v="1411"/>
          <ac:graphicFrameMkLst>
            <pc:docMk/>
            <pc:sldMk cId="523271101" sldId="339"/>
            <ac:graphicFrameMk id="7" creationId="{DAC02318-AB66-9AEE-C4E7-F73DAF6E1CB9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707825-FD2E-475B-A084-FE4B774F79A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4D3DF22-5346-45BA-9FD7-18E933100727}">
      <dgm:prSet/>
      <dgm:spPr/>
      <dgm:t>
        <a:bodyPr/>
        <a:lstStyle/>
        <a:p>
          <a:r>
            <a:rPr lang="en-US"/>
            <a:t>1–2 marks: Basic statements about intrinsic vs extrinsic without linking to scenario.</a:t>
          </a:r>
        </a:p>
      </dgm:t>
    </dgm:pt>
    <dgm:pt modelId="{DAC317F9-261D-4F34-AEA3-E7EFB8CDA6F9}" type="parTrans" cxnId="{93EC449E-EE69-4B3B-9597-33690904F7A5}">
      <dgm:prSet/>
      <dgm:spPr/>
      <dgm:t>
        <a:bodyPr/>
        <a:lstStyle/>
        <a:p>
          <a:endParaRPr lang="en-US"/>
        </a:p>
      </dgm:t>
    </dgm:pt>
    <dgm:pt modelId="{07043D15-86CE-4795-8825-E401CDF26274}" type="sibTrans" cxnId="{93EC449E-EE69-4B3B-9597-33690904F7A5}">
      <dgm:prSet/>
      <dgm:spPr/>
      <dgm:t>
        <a:bodyPr/>
        <a:lstStyle/>
        <a:p>
          <a:endParaRPr lang="en-US"/>
        </a:p>
      </dgm:t>
    </dgm:pt>
    <dgm:pt modelId="{383D1AEB-0325-4458-B25F-C3A050062E75}">
      <dgm:prSet/>
      <dgm:spPr/>
      <dgm:t>
        <a:bodyPr/>
        <a:lstStyle/>
        <a:p>
          <a:r>
            <a:rPr lang="en-US"/>
            <a:t>3–4 marks: Clear explanation of both types, some application to scenario.</a:t>
          </a:r>
        </a:p>
      </dgm:t>
    </dgm:pt>
    <dgm:pt modelId="{25ECCBB2-C7E0-4078-BB7B-090EDB2FDDF3}" type="parTrans" cxnId="{30E38594-2E48-49E5-8E23-598658FCE3CA}">
      <dgm:prSet/>
      <dgm:spPr/>
      <dgm:t>
        <a:bodyPr/>
        <a:lstStyle/>
        <a:p>
          <a:endParaRPr lang="en-US"/>
        </a:p>
      </dgm:t>
    </dgm:pt>
    <dgm:pt modelId="{6F928CB3-9193-40F0-ADCA-8BEDA2079A1A}" type="sibTrans" cxnId="{30E38594-2E48-49E5-8E23-598658FCE3CA}">
      <dgm:prSet/>
      <dgm:spPr/>
      <dgm:t>
        <a:bodyPr/>
        <a:lstStyle/>
        <a:p>
          <a:endParaRPr lang="en-US"/>
        </a:p>
      </dgm:t>
    </dgm:pt>
    <dgm:pt modelId="{07F55217-5548-400E-AF52-AFFDF68F7289}">
      <dgm:prSet/>
      <dgm:spPr/>
      <dgm:t>
        <a:bodyPr/>
        <a:lstStyle/>
        <a:p>
          <a:r>
            <a:rPr lang="en-US"/>
            <a:t>5–6 marks: Fully explains both, with direct links to scenario and accurate use of terminology.</a:t>
          </a:r>
        </a:p>
      </dgm:t>
    </dgm:pt>
    <dgm:pt modelId="{9273F333-1A6E-466B-B2F1-5009F42B8DF5}" type="parTrans" cxnId="{785D4725-D2E8-49C4-BFB5-D6E9F056073D}">
      <dgm:prSet/>
      <dgm:spPr/>
      <dgm:t>
        <a:bodyPr/>
        <a:lstStyle/>
        <a:p>
          <a:endParaRPr lang="en-US"/>
        </a:p>
      </dgm:t>
    </dgm:pt>
    <dgm:pt modelId="{06CD211A-4D00-405A-8C73-50D717B1822A}" type="sibTrans" cxnId="{785D4725-D2E8-49C4-BFB5-D6E9F056073D}">
      <dgm:prSet/>
      <dgm:spPr/>
      <dgm:t>
        <a:bodyPr/>
        <a:lstStyle/>
        <a:p>
          <a:endParaRPr lang="en-US"/>
        </a:p>
      </dgm:t>
    </dgm:pt>
    <dgm:pt modelId="{352EE6C4-F2A5-433F-85D4-A9A5EB96D561}" type="pres">
      <dgm:prSet presAssocID="{84707825-FD2E-475B-A084-FE4B774F79A7}" presName="root" presStyleCnt="0">
        <dgm:presLayoutVars>
          <dgm:dir/>
          <dgm:resizeHandles val="exact"/>
        </dgm:presLayoutVars>
      </dgm:prSet>
      <dgm:spPr/>
    </dgm:pt>
    <dgm:pt modelId="{DF2F6991-2835-4F2D-8C3A-960DB6AEE163}" type="pres">
      <dgm:prSet presAssocID="{F4D3DF22-5346-45BA-9FD7-18E933100727}" presName="compNode" presStyleCnt="0"/>
      <dgm:spPr/>
    </dgm:pt>
    <dgm:pt modelId="{31A5884D-F617-4A16-9E90-F9E7362CE22B}" type="pres">
      <dgm:prSet presAssocID="{F4D3DF22-5346-45BA-9FD7-18E933100727}" presName="bgRect" presStyleLbl="bgShp" presStyleIdx="0" presStyleCnt="3"/>
      <dgm:spPr/>
    </dgm:pt>
    <dgm:pt modelId="{25BFCA53-301D-45AB-A67F-A5ED1250C204}" type="pres">
      <dgm:prSet presAssocID="{F4D3DF22-5346-45BA-9FD7-18E93310072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F02E186A-88B2-4F78-BFB3-5EB02894A574}" type="pres">
      <dgm:prSet presAssocID="{F4D3DF22-5346-45BA-9FD7-18E933100727}" presName="spaceRect" presStyleCnt="0"/>
      <dgm:spPr/>
    </dgm:pt>
    <dgm:pt modelId="{6DBA34C9-57C8-469D-B053-739AD9CF84AF}" type="pres">
      <dgm:prSet presAssocID="{F4D3DF22-5346-45BA-9FD7-18E933100727}" presName="parTx" presStyleLbl="revTx" presStyleIdx="0" presStyleCnt="3">
        <dgm:presLayoutVars>
          <dgm:chMax val="0"/>
          <dgm:chPref val="0"/>
        </dgm:presLayoutVars>
      </dgm:prSet>
      <dgm:spPr/>
    </dgm:pt>
    <dgm:pt modelId="{C7DAC472-9FD3-4B68-AA79-BA7CE47AAA86}" type="pres">
      <dgm:prSet presAssocID="{07043D15-86CE-4795-8825-E401CDF26274}" presName="sibTrans" presStyleCnt="0"/>
      <dgm:spPr/>
    </dgm:pt>
    <dgm:pt modelId="{B4366307-6D22-4F13-B337-A255B5EEF4EA}" type="pres">
      <dgm:prSet presAssocID="{383D1AEB-0325-4458-B25F-C3A050062E75}" presName="compNode" presStyleCnt="0"/>
      <dgm:spPr/>
    </dgm:pt>
    <dgm:pt modelId="{9BEE9D60-3A70-4FE4-B798-DCAC75299779}" type="pres">
      <dgm:prSet presAssocID="{383D1AEB-0325-4458-B25F-C3A050062E75}" presName="bgRect" presStyleLbl="bgShp" presStyleIdx="1" presStyleCnt="3"/>
      <dgm:spPr/>
    </dgm:pt>
    <dgm:pt modelId="{89976367-C3FD-4273-B32C-62D8B7137AE4}" type="pres">
      <dgm:prSet presAssocID="{383D1AEB-0325-4458-B25F-C3A050062E7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5E16174E-89DF-411D-805F-376D6E6E0411}" type="pres">
      <dgm:prSet presAssocID="{383D1AEB-0325-4458-B25F-C3A050062E75}" presName="spaceRect" presStyleCnt="0"/>
      <dgm:spPr/>
    </dgm:pt>
    <dgm:pt modelId="{BA5BECC2-E07D-4386-AC34-26E377C1D049}" type="pres">
      <dgm:prSet presAssocID="{383D1AEB-0325-4458-B25F-C3A050062E75}" presName="parTx" presStyleLbl="revTx" presStyleIdx="1" presStyleCnt="3">
        <dgm:presLayoutVars>
          <dgm:chMax val="0"/>
          <dgm:chPref val="0"/>
        </dgm:presLayoutVars>
      </dgm:prSet>
      <dgm:spPr/>
    </dgm:pt>
    <dgm:pt modelId="{D460615F-0F53-4D46-9339-B49166362C19}" type="pres">
      <dgm:prSet presAssocID="{6F928CB3-9193-40F0-ADCA-8BEDA2079A1A}" presName="sibTrans" presStyleCnt="0"/>
      <dgm:spPr/>
    </dgm:pt>
    <dgm:pt modelId="{9BA4DB72-04A4-437E-BC81-C93573C0A394}" type="pres">
      <dgm:prSet presAssocID="{07F55217-5548-400E-AF52-AFFDF68F7289}" presName="compNode" presStyleCnt="0"/>
      <dgm:spPr/>
    </dgm:pt>
    <dgm:pt modelId="{96EB3520-145C-4F69-B08C-D99A43B957E4}" type="pres">
      <dgm:prSet presAssocID="{07F55217-5548-400E-AF52-AFFDF68F7289}" presName="bgRect" presStyleLbl="bgShp" presStyleIdx="2" presStyleCnt="3"/>
      <dgm:spPr/>
    </dgm:pt>
    <dgm:pt modelId="{3120962A-2C12-487A-8169-C3F5C592D111}" type="pres">
      <dgm:prSet presAssocID="{07F55217-5548-400E-AF52-AFFDF68F728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AB0CDD39-4F87-4E7C-B9E4-00661AEB82E7}" type="pres">
      <dgm:prSet presAssocID="{07F55217-5548-400E-AF52-AFFDF68F7289}" presName="spaceRect" presStyleCnt="0"/>
      <dgm:spPr/>
    </dgm:pt>
    <dgm:pt modelId="{5D4A4807-3D44-4727-8B76-59DC98ABFA73}" type="pres">
      <dgm:prSet presAssocID="{07F55217-5548-400E-AF52-AFFDF68F728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04F0421-103A-4AA7-B2F2-CE75C0160438}" type="presOf" srcId="{07F55217-5548-400E-AF52-AFFDF68F7289}" destId="{5D4A4807-3D44-4727-8B76-59DC98ABFA73}" srcOrd="0" destOrd="0" presId="urn:microsoft.com/office/officeart/2018/2/layout/IconVerticalSolidList"/>
    <dgm:cxn modelId="{785D4725-D2E8-49C4-BFB5-D6E9F056073D}" srcId="{84707825-FD2E-475B-A084-FE4B774F79A7}" destId="{07F55217-5548-400E-AF52-AFFDF68F7289}" srcOrd="2" destOrd="0" parTransId="{9273F333-1A6E-466B-B2F1-5009F42B8DF5}" sibTransId="{06CD211A-4D00-405A-8C73-50D717B1822A}"/>
    <dgm:cxn modelId="{FAB2154F-F2B7-4EE3-B65C-2EA06E6EC93D}" type="presOf" srcId="{84707825-FD2E-475B-A084-FE4B774F79A7}" destId="{352EE6C4-F2A5-433F-85D4-A9A5EB96D561}" srcOrd="0" destOrd="0" presId="urn:microsoft.com/office/officeart/2018/2/layout/IconVerticalSolidList"/>
    <dgm:cxn modelId="{37F25D8A-C8B8-407F-A388-2D5C7855EEFE}" type="presOf" srcId="{383D1AEB-0325-4458-B25F-C3A050062E75}" destId="{BA5BECC2-E07D-4386-AC34-26E377C1D049}" srcOrd="0" destOrd="0" presId="urn:microsoft.com/office/officeart/2018/2/layout/IconVerticalSolidList"/>
    <dgm:cxn modelId="{30E38594-2E48-49E5-8E23-598658FCE3CA}" srcId="{84707825-FD2E-475B-A084-FE4B774F79A7}" destId="{383D1AEB-0325-4458-B25F-C3A050062E75}" srcOrd="1" destOrd="0" parTransId="{25ECCBB2-C7E0-4078-BB7B-090EDB2FDDF3}" sibTransId="{6F928CB3-9193-40F0-ADCA-8BEDA2079A1A}"/>
    <dgm:cxn modelId="{93EC449E-EE69-4B3B-9597-33690904F7A5}" srcId="{84707825-FD2E-475B-A084-FE4B774F79A7}" destId="{F4D3DF22-5346-45BA-9FD7-18E933100727}" srcOrd="0" destOrd="0" parTransId="{DAC317F9-261D-4F34-AEA3-E7EFB8CDA6F9}" sibTransId="{07043D15-86CE-4795-8825-E401CDF26274}"/>
    <dgm:cxn modelId="{FB904EA0-4E51-473D-9565-990BCC55DB15}" type="presOf" srcId="{F4D3DF22-5346-45BA-9FD7-18E933100727}" destId="{6DBA34C9-57C8-469D-B053-739AD9CF84AF}" srcOrd="0" destOrd="0" presId="urn:microsoft.com/office/officeart/2018/2/layout/IconVerticalSolidList"/>
    <dgm:cxn modelId="{A9015924-7F69-4753-8BB4-86C6F613E1C2}" type="presParOf" srcId="{352EE6C4-F2A5-433F-85D4-A9A5EB96D561}" destId="{DF2F6991-2835-4F2D-8C3A-960DB6AEE163}" srcOrd="0" destOrd="0" presId="urn:microsoft.com/office/officeart/2018/2/layout/IconVerticalSolidList"/>
    <dgm:cxn modelId="{387DDCCD-D263-4EB6-A08A-78E4E350C3B5}" type="presParOf" srcId="{DF2F6991-2835-4F2D-8C3A-960DB6AEE163}" destId="{31A5884D-F617-4A16-9E90-F9E7362CE22B}" srcOrd="0" destOrd="0" presId="urn:microsoft.com/office/officeart/2018/2/layout/IconVerticalSolidList"/>
    <dgm:cxn modelId="{54721269-B390-49A0-B31A-B3084CB7F715}" type="presParOf" srcId="{DF2F6991-2835-4F2D-8C3A-960DB6AEE163}" destId="{25BFCA53-301D-45AB-A67F-A5ED1250C204}" srcOrd="1" destOrd="0" presId="urn:microsoft.com/office/officeart/2018/2/layout/IconVerticalSolidList"/>
    <dgm:cxn modelId="{EEFEC67B-984F-4753-AB55-62AFF192A213}" type="presParOf" srcId="{DF2F6991-2835-4F2D-8C3A-960DB6AEE163}" destId="{F02E186A-88B2-4F78-BFB3-5EB02894A574}" srcOrd="2" destOrd="0" presId="urn:microsoft.com/office/officeart/2018/2/layout/IconVerticalSolidList"/>
    <dgm:cxn modelId="{6A70F37A-1D6A-4901-BC58-9489AA80C326}" type="presParOf" srcId="{DF2F6991-2835-4F2D-8C3A-960DB6AEE163}" destId="{6DBA34C9-57C8-469D-B053-739AD9CF84AF}" srcOrd="3" destOrd="0" presId="urn:microsoft.com/office/officeart/2018/2/layout/IconVerticalSolidList"/>
    <dgm:cxn modelId="{CDA54727-1F5A-470A-A74E-6A346BEBB5C2}" type="presParOf" srcId="{352EE6C4-F2A5-433F-85D4-A9A5EB96D561}" destId="{C7DAC472-9FD3-4B68-AA79-BA7CE47AAA86}" srcOrd="1" destOrd="0" presId="urn:microsoft.com/office/officeart/2018/2/layout/IconVerticalSolidList"/>
    <dgm:cxn modelId="{B80682D4-8FBA-423B-ADBE-67E1BC5F2DED}" type="presParOf" srcId="{352EE6C4-F2A5-433F-85D4-A9A5EB96D561}" destId="{B4366307-6D22-4F13-B337-A255B5EEF4EA}" srcOrd="2" destOrd="0" presId="urn:microsoft.com/office/officeart/2018/2/layout/IconVerticalSolidList"/>
    <dgm:cxn modelId="{AECEADB2-7B47-4E93-AC0B-653FC45FF63B}" type="presParOf" srcId="{B4366307-6D22-4F13-B337-A255B5EEF4EA}" destId="{9BEE9D60-3A70-4FE4-B798-DCAC75299779}" srcOrd="0" destOrd="0" presId="urn:microsoft.com/office/officeart/2018/2/layout/IconVerticalSolidList"/>
    <dgm:cxn modelId="{4B18859D-D790-4770-B78B-4EFE05FAC451}" type="presParOf" srcId="{B4366307-6D22-4F13-B337-A255B5EEF4EA}" destId="{89976367-C3FD-4273-B32C-62D8B7137AE4}" srcOrd="1" destOrd="0" presId="urn:microsoft.com/office/officeart/2018/2/layout/IconVerticalSolidList"/>
    <dgm:cxn modelId="{A53DAA09-8A9C-4765-95BD-300C5FC660AA}" type="presParOf" srcId="{B4366307-6D22-4F13-B337-A255B5EEF4EA}" destId="{5E16174E-89DF-411D-805F-376D6E6E0411}" srcOrd="2" destOrd="0" presId="urn:microsoft.com/office/officeart/2018/2/layout/IconVerticalSolidList"/>
    <dgm:cxn modelId="{F7A9A6B3-AED2-40A5-BD58-E5C73F801950}" type="presParOf" srcId="{B4366307-6D22-4F13-B337-A255B5EEF4EA}" destId="{BA5BECC2-E07D-4386-AC34-26E377C1D049}" srcOrd="3" destOrd="0" presId="urn:microsoft.com/office/officeart/2018/2/layout/IconVerticalSolidList"/>
    <dgm:cxn modelId="{4F3EE05D-F1D2-4819-BB1E-38701CAA1C25}" type="presParOf" srcId="{352EE6C4-F2A5-433F-85D4-A9A5EB96D561}" destId="{D460615F-0F53-4D46-9339-B49166362C19}" srcOrd="3" destOrd="0" presId="urn:microsoft.com/office/officeart/2018/2/layout/IconVerticalSolidList"/>
    <dgm:cxn modelId="{5C06F927-29A5-4EF6-AD41-6AA83DA12D3E}" type="presParOf" srcId="{352EE6C4-F2A5-433F-85D4-A9A5EB96D561}" destId="{9BA4DB72-04A4-437E-BC81-C93573C0A394}" srcOrd="4" destOrd="0" presId="urn:microsoft.com/office/officeart/2018/2/layout/IconVerticalSolidList"/>
    <dgm:cxn modelId="{AF347328-AAB5-4DC2-AD6F-86A675F0AFEC}" type="presParOf" srcId="{9BA4DB72-04A4-437E-BC81-C93573C0A394}" destId="{96EB3520-145C-4F69-B08C-D99A43B957E4}" srcOrd="0" destOrd="0" presId="urn:microsoft.com/office/officeart/2018/2/layout/IconVerticalSolidList"/>
    <dgm:cxn modelId="{7741E8D9-DA05-4154-B8AB-6E686B5C1620}" type="presParOf" srcId="{9BA4DB72-04A4-437E-BC81-C93573C0A394}" destId="{3120962A-2C12-487A-8169-C3F5C592D111}" srcOrd="1" destOrd="0" presId="urn:microsoft.com/office/officeart/2018/2/layout/IconVerticalSolidList"/>
    <dgm:cxn modelId="{2F6B06BF-F13F-4D0E-9A5E-DD686232D6EF}" type="presParOf" srcId="{9BA4DB72-04A4-437E-BC81-C93573C0A394}" destId="{AB0CDD39-4F87-4E7C-B9E4-00661AEB82E7}" srcOrd="2" destOrd="0" presId="urn:microsoft.com/office/officeart/2018/2/layout/IconVerticalSolidList"/>
    <dgm:cxn modelId="{CBCD2E9A-E12B-42B1-881A-9CE9C789D59F}" type="presParOf" srcId="{9BA4DB72-04A4-437E-BC81-C93573C0A394}" destId="{5D4A4807-3D44-4727-8B76-59DC98ABFA7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5884D-F617-4A16-9E90-F9E7362CE22B}">
      <dsp:nvSpPr>
        <dsp:cNvPr id="0" name=""/>
        <dsp:cNvSpPr/>
      </dsp:nvSpPr>
      <dsp:spPr>
        <a:xfrm>
          <a:off x="0" y="567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BFCA53-301D-45AB-A67F-A5ED1250C204}">
      <dsp:nvSpPr>
        <dsp:cNvPr id="0" name=""/>
        <dsp:cNvSpPr/>
      </dsp:nvSpPr>
      <dsp:spPr>
        <a:xfrm>
          <a:off x="401845" y="299461"/>
          <a:ext cx="730628" cy="730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A34C9-57C8-469D-B053-739AD9CF84AF}">
      <dsp:nvSpPr>
        <dsp:cNvPr id="0" name=""/>
        <dsp:cNvSpPr/>
      </dsp:nvSpPr>
      <dsp:spPr>
        <a:xfrm>
          <a:off x="1534319" y="567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1–2 marks: Basic statements about intrinsic vs extrinsic without linking to scenario.</a:t>
          </a:r>
        </a:p>
      </dsp:txBody>
      <dsp:txXfrm>
        <a:off x="1534319" y="567"/>
        <a:ext cx="10088720" cy="1328415"/>
      </dsp:txXfrm>
    </dsp:sp>
    <dsp:sp modelId="{9BEE9D60-3A70-4FE4-B798-DCAC75299779}">
      <dsp:nvSpPr>
        <dsp:cNvPr id="0" name=""/>
        <dsp:cNvSpPr/>
      </dsp:nvSpPr>
      <dsp:spPr>
        <a:xfrm>
          <a:off x="0" y="1661086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976367-C3FD-4273-B32C-62D8B7137AE4}">
      <dsp:nvSpPr>
        <dsp:cNvPr id="0" name=""/>
        <dsp:cNvSpPr/>
      </dsp:nvSpPr>
      <dsp:spPr>
        <a:xfrm>
          <a:off x="401845" y="1959980"/>
          <a:ext cx="730628" cy="7306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5BECC2-E07D-4386-AC34-26E377C1D049}">
      <dsp:nvSpPr>
        <dsp:cNvPr id="0" name=""/>
        <dsp:cNvSpPr/>
      </dsp:nvSpPr>
      <dsp:spPr>
        <a:xfrm>
          <a:off x="1534319" y="1661086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3–4 marks: Clear explanation of both types, some application to scenario.</a:t>
          </a:r>
        </a:p>
      </dsp:txBody>
      <dsp:txXfrm>
        <a:off x="1534319" y="1661086"/>
        <a:ext cx="10088720" cy="1328415"/>
      </dsp:txXfrm>
    </dsp:sp>
    <dsp:sp modelId="{96EB3520-145C-4F69-B08C-D99A43B957E4}">
      <dsp:nvSpPr>
        <dsp:cNvPr id="0" name=""/>
        <dsp:cNvSpPr/>
      </dsp:nvSpPr>
      <dsp:spPr>
        <a:xfrm>
          <a:off x="0" y="3321605"/>
          <a:ext cx="11623040" cy="132841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20962A-2C12-487A-8169-C3F5C592D111}">
      <dsp:nvSpPr>
        <dsp:cNvPr id="0" name=""/>
        <dsp:cNvSpPr/>
      </dsp:nvSpPr>
      <dsp:spPr>
        <a:xfrm>
          <a:off x="401845" y="3620499"/>
          <a:ext cx="730628" cy="7306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A4807-3D44-4727-8B76-59DC98ABFA73}">
      <dsp:nvSpPr>
        <dsp:cNvPr id="0" name=""/>
        <dsp:cNvSpPr/>
      </dsp:nvSpPr>
      <dsp:spPr>
        <a:xfrm>
          <a:off x="1534319" y="3321605"/>
          <a:ext cx="10088720" cy="1328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591" tIns="140591" rIns="140591" bIns="14059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5–6 marks: Fully explains both, with direct links to scenario and accurate use of terminology.</a:t>
          </a:r>
        </a:p>
      </dsp:txBody>
      <dsp:txXfrm>
        <a:off x="1534319" y="3321605"/>
        <a:ext cx="10088720" cy="1328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98" y="4798338"/>
            <a:ext cx="11117656" cy="1973654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Lesson Objectives:</a:t>
            </a:r>
          </a:p>
          <a:p>
            <a:r>
              <a:rPr lang="en-GB" sz="2000" dirty="0"/>
              <a:t>Identify barriers to motivation to exercise</a:t>
            </a:r>
          </a:p>
          <a:p>
            <a:r>
              <a:rPr lang="en-GB" sz="2000" dirty="0"/>
              <a:t>Explain the argument against self-determination theory of motivation to exercise</a:t>
            </a:r>
          </a:p>
          <a:p>
            <a:r>
              <a:rPr lang="en-GB" sz="2000" dirty="0"/>
              <a:t>Apply self-determination theory to motivation to exercise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28B53A8-24AA-B4F1-2F35-F1D8DA871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Text Placeholder 1">
            <a:extLst>
              <a:ext uri="{FF2B5EF4-FFF2-40B4-BE49-F238E27FC236}">
                <a16:creationId xmlns:a16="http://schemas.microsoft.com/office/drawing/2014/main" id="{4956F1D1-8E0B-D2AB-5588-BB50023B7A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0870926"/>
              </p:ext>
            </p:extLst>
          </p:nvPr>
        </p:nvGraphicFramePr>
        <p:xfrm>
          <a:off x="180000" y="1836000"/>
          <a:ext cx="11623040" cy="4650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/>
              <a:t>C</a:t>
            </a:r>
            <a:r>
              <a:rPr lang="en-GB" sz="2200"/>
              <a:t>heck your understanding: create one or two of your own exam-style questions (and answers) to share with the class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1" b="26788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quiz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91" r="12609" b="-1"/>
          <a:stretch>
            <a:fillRect/>
          </a:stretch>
        </p:blipFill>
        <p:spPr>
          <a:xfrm>
            <a:off x="180000" y="1836000"/>
            <a:ext cx="5760000" cy="43200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000" dirty="0"/>
              <a:t>What was the aim of the study?</a:t>
            </a:r>
            <a:br>
              <a:rPr lang="en-US" sz="2000" dirty="0"/>
            </a:b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How old were the participants?</a:t>
            </a:r>
            <a:br>
              <a:rPr lang="en-US" sz="2000" dirty="0"/>
            </a:b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How did the researchers collect information?</a:t>
            </a:r>
            <a:br>
              <a:rPr lang="en-US" sz="2000" dirty="0"/>
            </a:b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Which two needs were linked to staying in football?</a:t>
            </a:r>
          </a:p>
          <a:p>
            <a:pPr marL="457200" indent="-457200">
              <a:buAutoNum type="arabicPeriod"/>
            </a:pPr>
            <a:endParaRPr lang="en-US" sz="2000" dirty="0"/>
          </a:p>
          <a:p>
            <a:pPr marL="457200" indent="-457200">
              <a:buAutoNum type="arabicPeriod"/>
            </a:pPr>
            <a:r>
              <a:rPr lang="en-US" sz="2000" dirty="0"/>
              <a:t>Did competence affect whether players stayed or left?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F87F9-FF9D-2CDE-3DF9-5B095CCA6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7A80A8-0B4B-3768-8151-7CC1EB35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Starter quiz answers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3ED6680-266D-0BAF-9F51-97295CCD4C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90" r="12609" b="-1"/>
          <a:stretch>
            <a:fillRect/>
          </a:stretch>
        </p:blipFill>
        <p:spPr>
          <a:xfrm>
            <a:off x="180000" y="1836000"/>
            <a:ext cx="5760000" cy="43200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1876C-7243-2E2A-757E-BCF135481C9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/>
              <a:t>1. To see how </a:t>
            </a:r>
            <a:r>
              <a:rPr lang="en-US" err="1"/>
              <a:t>SDT</a:t>
            </a:r>
            <a:r>
              <a:rPr lang="en-US"/>
              <a:t> needs affect continuing to play sport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/>
              <a:t>2. 13–17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/>
              <a:t>3. Using a questionnaire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/>
              <a:t>4. Relatedness and autonomy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/>
              <a:t>5. No</a:t>
            </a:r>
          </a:p>
        </p:txBody>
      </p:sp>
    </p:spTree>
    <p:extLst>
      <p:ext uri="{BB962C8B-B14F-4D97-AF65-F5344CB8AC3E}">
        <p14:creationId xmlns:p14="http://schemas.microsoft.com/office/powerpoint/2010/main" val="1567274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41133-F6B5-A5AF-D4D9-6E10C998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Argument against self-determination theory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850E5-30F4-6ADD-1D8D-0334DFB47F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L</a:t>
            </a:r>
            <a:r>
              <a:rPr lang="en-GB" sz="2000" dirty="0" err="1"/>
              <a:t>ist</a:t>
            </a:r>
            <a:r>
              <a:rPr lang="en-GB" sz="2000" dirty="0"/>
              <a:t> barriers to motivation to exercise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069EB4-9996-700C-7E2C-274AA29A62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Think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5449B3-85D8-C9CC-9659-38116763D7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97F138-F363-F91B-8EF3-5E47C6338E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Compare and combine your list with a partner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5B325C-57CF-896A-FC04-A2A8145164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Pair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80CB16-A2BA-8366-EA8D-288CDFAEED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1D6421-2357-3894-12DD-60D5A9D8EE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Working together place barriers in rank order of influence highest to lowest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AAE785D-2014-74E4-3ACE-9FF00FBD7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Share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EE4F7FF-68B1-0EDF-DAAC-EEFD042581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8459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Barriers to exercise - examples of each?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1022441790"/>
              </p:ext>
            </p:extLst>
          </p:nvPr>
        </p:nvGraphicFramePr>
        <p:xfrm>
          <a:off x="175066" y="2288032"/>
          <a:ext cx="11627999" cy="37655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8374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5549625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499305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CC58B0"/>
                          </a:solidFill>
                          <a:latin typeface="+mn-lt"/>
                        </a:rPr>
                        <a:t>Type of barrier</a:t>
                      </a:r>
                    </a:p>
                  </a:txBody>
                  <a:tcPr marL="93731" marR="93731" marT="46866" marB="4686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Example of barrier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93731" marR="93731" marT="46866" marB="4686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560755">
                <a:tc>
                  <a:txBody>
                    <a:bodyPr/>
                    <a:lstStyle/>
                    <a:p>
                      <a:r>
                        <a:rPr lang="en-GB" sz="2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Physical / health</a:t>
                      </a:r>
                      <a:endParaRPr lang="en-GB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31" marR="93731" marT="46866" marB="46866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illness or injury</a:t>
                      </a:r>
                      <a:endParaRPr lang="en-GB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31" marR="93731" marT="46866" marB="46866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560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 / practical</a:t>
                      </a:r>
                      <a:endParaRPr lang="en-GB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31" marR="93731" marT="46866" marB="4686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31" marR="93731" marT="46866" marB="4686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56075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Social / environmental</a:t>
                      </a:r>
                    </a:p>
                  </a:txBody>
                  <a:tcPr marL="93731" marR="93731" marT="46866" marB="46866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31" marR="93731" marT="46866" marB="46866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56075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Psychological / emotional </a:t>
                      </a:r>
                    </a:p>
                  </a:txBody>
                  <a:tcPr marL="93731" marR="93731" marT="46866" marB="4686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31" marR="93731" marT="46866" marB="4686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56075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Financial</a:t>
                      </a:r>
                    </a:p>
                  </a:txBody>
                  <a:tcPr marL="93731" marR="93731" marT="46866" marB="46866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31" marR="93731" marT="46866" marB="46866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462435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3731" marR="93731" marT="46866" marB="46866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3731" marR="93731" marT="46866" marB="46866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8F8AB-321C-B279-350C-87C07DF5A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C95BE-C008-D4DB-681A-24DE00DC6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Barriers to exercise - examples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AC02318-AB66-9AEE-C4E7-F73DAF6E1CB9}"/>
              </a:ext>
            </a:extLst>
          </p:cNvPr>
          <p:cNvGraphicFramePr>
            <a:graphicFrameLocks noGrp="1"/>
          </p:cNvGraphicFramePr>
          <p:nvPr>
            <p:ph type="chart" sz="quarter" idx="10"/>
            <p:extLst>
              <p:ext uri="{D42A27DB-BD31-4B8C-83A1-F6EECF244321}">
                <p14:modId xmlns:p14="http://schemas.microsoft.com/office/powerpoint/2010/main" val="3720118250"/>
              </p:ext>
            </p:extLst>
          </p:nvPr>
        </p:nvGraphicFramePr>
        <p:xfrm>
          <a:off x="453777" y="1836000"/>
          <a:ext cx="11070578" cy="4669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5289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5535289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457395">
                <a:tc>
                  <a:txBody>
                    <a:bodyPr/>
                    <a:lstStyle/>
                    <a:p>
                      <a:r>
                        <a:rPr lang="en-GB" sz="2200">
                          <a:solidFill>
                            <a:srgbClr val="CC58B0"/>
                          </a:solidFill>
                          <a:latin typeface="+mn-lt"/>
                        </a:rPr>
                        <a:t>Type of barrier</a:t>
                      </a:r>
                    </a:p>
                  </a:txBody>
                  <a:tcPr marL="85356" marR="85356" marT="42679" marB="4267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200" b="1" i="0" kern="120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Example of barrier</a:t>
                      </a:r>
                      <a:endParaRPr lang="en-GB" sz="2200" b="1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85356" marR="85356" marT="42679" marB="4267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518384">
                <a:tc>
                  <a:txBody>
                    <a:bodyPr/>
                    <a:lstStyle/>
                    <a:p>
                      <a:r>
                        <a:rPr lang="en-GB" sz="26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Physical / health</a:t>
                      </a:r>
                      <a:endParaRPr lang="en-GB" sz="26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56" marR="85356" marT="42679" marB="42679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illness or injury</a:t>
                      </a:r>
                      <a:endParaRPr lang="en-GB" sz="26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56" marR="85356" marT="42679" marB="42679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  <a:tr h="9148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Time / practical</a:t>
                      </a:r>
                      <a:endParaRPr lang="en-GB" sz="26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56" marR="85356" marT="42679" marB="4267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having to work or care for others</a:t>
                      </a:r>
                      <a:endParaRPr lang="en-GB" sz="26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56" marR="85356" marT="42679" marB="4267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046859"/>
                  </a:ext>
                </a:extLst>
              </a:tr>
              <a:tr h="518384">
                <a:tc>
                  <a:txBody>
                    <a:bodyPr/>
                    <a:lstStyle/>
                    <a:p>
                      <a:r>
                        <a:rPr lang="en-GB" sz="26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Social / environmental</a:t>
                      </a:r>
                    </a:p>
                  </a:txBody>
                  <a:tcPr marL="85356" marR="85356" marT="42679" marB="42679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lack of facilities or support</a:t>
                      </a:r>
                      <a:endParaRPr lang="en-GB" sz="26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56" marR="85356" marT="42679" marB="42679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866237"/>
                  </a:ext>
                </a:extLst>
              </a:tr>
              <a:tr h="914817">
                <a:tc>
                  <a:txBody>
                    <a:bodyPr/>
                    <a:lstStyle/>
                    <a:p>
                      <a:r>
                        <a:rPr lang="en-GB" sz="2600" dirty="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Psychological / emotional </a:t>
                      </a:r>
                    </a:p>
                  </a:txBody>
                  <a:tcPr marL="85356" marR="85356" marT="42679" marB="4267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feeling embarrassed or exposed</a:t>
                      </a:r>
                      <a:endParaRPr lang="en-GB" sz="26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56" marR="85356" marT="42679" marB="4267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72238"/>
                  </a:ext>
                </a:extLst>
              </a:tr>
              <a:tr h="914817">
                <a:tc>
                  <a:txBody>
                    <a:bodyPr/>
                    <a:lstStyle/>
                    <a:p>
                      <a:r>
                        <a:rPr lang="en-GB" sz="2600">
                          <a:solidFill>
                            <a:schemeClr val="accent1">
                              <a:lumMod val="10000"/>
                            </a:schemeClr>
                          </a:solidFill>
                        </a:rPr>
                        <a:t>Financial</a:t>
                      </a:r>
                    </a:p>
                  </a:txBody>
                  <a:tcPr marL="85356" marR="85356" marT="42679" marB="42679">
                    <a:solidFill>
                      <a:srgbClr val="EEEE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i="0" kern="1200" dirty="0">
                          <a:solidFill>
                            <a:schemeClr val="accent1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affording gym membership or clothing</a:t>
                      </a:r>
                      <a:endParaRPr lang="en-GB" sz="2600" dirty="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356" marR="85356" marT="42679" marB="42679">
                    <a:solidFill>
                      <a:srgbClr val="EE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8719"/>
                  </a:ext>
                </a:extLst>
              </a:tr>
              <a:tr h="430966"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5356" marR="85356" marT="42679" marB="42679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5356" marR="85356" marT="42679" marB="42679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279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3271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sz="3400"/>
              <a:t>A</a:t>
            </a:r>
            <a:r>
              <a:rPr lang="en-GB" sz="3400" err="1"/>
              <a:t>rgument</a:t>
            </a:r>
            <a:r>
              <a:rPr lang="en-GB" sz="3400"/>
              <a:t> against self-determination theory of motivation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Complete the following sentences: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a person doesn’t have access to a safe space to exercise, their motivation may decrease, so self-determination theory might not fully explain…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Lack of family or friend support can stop someone from joining a sports team, which is a problem for </a:t>
            </a:r>
            <a:r>
              <a:rPr lang="en-US" dirty="0" err="1"/>
              <a:t>SDT</a:t>
            </a:r>
            <a:r>
              <a:rPr lang="en-US" dirty="0"/>
              <a:t> because…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School or work commitments can prevent exercise, which means </a:t>
            </a:r>
            <a:r>
              <a:rPr lang="en-US" dirty="0" err="1"/>
              <a:t>SDT</a:t>
            </a:r>
            <a:r>
              <a:rPr lang="en-US" dirty="0"/>
              <a:t> might not predict persistence when…</a:t>
            </a: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/>
              <a:t>A</a:t>
            </a:r>
            <a:r>
              <a:rPr lang="en-GB" sz="2200" err="1"/>
              <a:t>ssessment</a:t>
            </a:r>
            <a:r>
              <a:rPr lang="en-GB" sz="2200"/>
              <a:t> practice: Complete the following questions and use the mark scheme to self-assess 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Formative assessment questions - 10 minutes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 PE teacher notices that some pupils enjoy </a:t>
            </a:r>
            <a:r>
              <a:rPr lang="en-US" dirty="0" err="1"/>
              <a:t>practising</a:t>
            </a:r>
            <a:r>
              <a:rPr lang="en-US" dirty="0"/>
              <a:t> netball skills for fun, while others only work hard if a prize is offered.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Explain the difference between intrinsic and extrinsic motivation in this scenario. (6 marks)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/>
          <a:srcRect b="8257"/>
          <a:stretch>
            <a:fillRect/>
          </a:stretch>
        </p:blipFill>
        <p:spPr>
          <a:xfrm>
            <a:off x="6120000" y="1836000"/>
            <a:ext cx="576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7VPTP7ZE6X33-783906844-7964</_dlc_DocId>
    <_dlc_DocIdUrl xmlns="9ad1216b-cdc1-40e2-a0c2-94597fd44697">
      <Url>https://cambridgeorg.sharepoint.com/sites/cie/education/pd/Curriculum_Support/_layouts/15/DocIdRedir.aspx?ID=7VPTP7ZE6X33-783906844-7964</Url>
      <Description>7VPTP7ZE6X33-783906844-7964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424b78e-8606-4fd1-9a19-b6b90bbc0a1b"/>
    <ds:schemaRef ds:uri="c075f540-5f70-45df-a134-17c4911f7fbe"/>
    <ds:schemaRef ds:uri="http://purl.org/dc/terms/"/>
    <ds:schemaRef ds:uri="9ad1216b-cdc1-40e2-a0c2-94597fd4469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393</TotalTime>
  <Words>429</Words>
  <Application>Microsoft Office PowerPoint</Application>
  <PresentationFormat>Widescreen</PresentationFormat>
  <Paragraphs>68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Georgia</vt:lpstr>
      <vt:lpstr>Office Theme</vt:lpstr>
      <vt:lpstr>PowerPoint Presentation</vt:lpstr>
      <vt:lpstr>Starter quiz</vt:lpstr>
      <vt:lpstr>Starter quiz answers</vt:lpstr>
      <vt:lpstr>Argument against self-determination theory</vt:lpstr>
      <vt:lpstr>Barriers to exercise - examples of each?</vt:lpstr>
      <vt:lpstr>Barriers to exercise - examples</vt:lpstr>
      <vt:lpstr>Argument against self-determination theory of motivation </vt:lpstr>
      <vt:lpstr>Assessment practice: Complete the following questions and use the mark scheme to self-assess </vt:lpstr>
      <vt:lpstr>Formative assessment questions - 10 minutes</vt:lpstr>
      <vt:lpstr>PowerPoint Presentation</vt:lpstr>
      <vt:lpstr>Check your understanding: create one or two of your own exam-style questions (and answers) to share with the class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12</cp:revision>
  <dcterms:created xsi:type="dcterms:W3CDTF">2023-10-09T12:44:25Z</dcterms:created>
  <dcterms:modified xsi:type="dcterms:W3CDTF">2025-10-01T09:15:39Z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6d208632-6c76-47c5-b54d-349a2f9fe22e</vt:lpwstr>
  </property>
</Properties>
</file>