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5"/>
  </p:notesMasterIdLst>
  <p:handoutMasterIdLst>
    <p:handoutMasterId r:id="rId16"/>
  </p:handoutMasterIdLst>
  <p:sldIdLst>
    <p:sldId id="341" r:id="rId6"/>
    <p:sldId id="298" r:id="rId7"/>
    <p:sldId id="336" r:id="rId8"/>
    <p:sldId id="333" r:id="rId9"/>
    <p:sldId id="322" r:id="rId10"/>
    <p:sldId id="350" r:id="rId11"/>
    <p:sldId id="351" r:id="rId12"/>
    <p:sldId id="337" r:id="rId13"/>
    <p:sldId id="33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AF5A5-5BCF-4A26-A8F6-543D94472938}" v="22" dt="2025-10-01T08:46:53.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28"/>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09-17T10:33:40.662" v="1138" actId="113"/>
      <pc:docMkLst>
        <pc:docMk/>
      </pc:docMkLst>
      <pc:sldChg chg="del">
        <pc:chgData name="Lizzie Gauntlett" userId="1dc7c36a1b1a647d" providerId="LiveId" clId="{C1DC5315-D282-429F-B35A-871ABF7A65E8}" dt="2025-09-17T10:25:38.757" v="736" actId="47"/>
        <pc:sldMkLst>
          <pc:docMk/>
          <pc:sldMk cId="1537033953" sldId="262"/>
        </pc:sldMkLst>
      </pc:sldChg>
      <pc:sldChg chg="del">
        <pc:chgData name="Lizzie Gauntlett" userId="1dc7c36a1b1a647d" providerId="LiveId" clId="{C1DC5315-D282-429F-B35A-871ABF7A65E8}" dt="2025-09-17T10:25:39.560" v="737" actId="47"/>
        <pc:sldMkLst>
          <pc:docMk/>
          <pc:sldMk cId="3981463505" sldId="280"/>
        </pc:sldMkLst>
      </pc:sldChg>
      <pc:sldChg chg="del">
        <pc:chgData name="Lizzie Gauntlett" userId="1dc7c36a1b1a647d" providerId="LiveId" clId="{C1DC5315-D282-429F-B35A-871ABF7A65E8}" dt="2025-09-17T10:25:42.778" v="740" actId="47"/>
        <pc:sldMkLst>
          <pc:docMk/>
          <pc:sldMk cId="800408383" sldId="289"/>
        </pc:sldMkLst>
      </pc:sldChg>
      <pc:sldChg chg="modSp mod ord">
        <pc:chgData name="Lizzie Gauntlett" userId="1dc7c36a1b1a647d" providerId="LiveId" clId="{C1DC5315-D282-429F-B35A-871ABF7A65E8}" dt="2025-09-17T10:21:47.870" v="217" actId="20577"/>
        <pc:sldMkLst>
          <pc:docMk/>
          <pc:sldMk cId="1677304970" sldId="298"/>
        </pc:sldMkLst>
        <pc:spChg chg="mod">
          <ac:chgData name="Lizzie Gauntlett" userId="1dc7c36a1b1a647d" providerId="LiveId" clId="{C1DC5315-D282-429F-B35A-871ABF7A65E8}" dt="2025-09-17T10:21:47.870" v="217" actId="20577"/>
          <ac:spMkLst>
            <pc:docMk/>
            <pc:sldMk cId="1677304970" sldId="298"/>
            <ac:spMk id="4" creationId="{8A3FCDC3-543C-8905-8EB4-3AC0E32FFFFF}"/>
          </ac:spMkLst>
        </pc:spChg>
      </pc:sldChg>
      <pc:sldChg chg="del">
        <pc:chgData name="Lizzie Gauntlett" userId="1dc7c36a1b1a647d" providerId="LiveId" clId="{C1DC5315-D282-429F-B35A-871ABF7A65E8}" dt="2025-09-17T10:25:41.981" v="739" actId="47"/>
        <pc:sldMkLst>
          <pc:docMk/>
          <pc:sldMk cId="2771976208" sldId="307"/>
        </pc:sldMkLst>
      </pc:sldChg>
      <pc:sldChg chg="modSp mod">
        <pc:chgData name="Lizzie Gauntlett" userId="1dc7c36a1b1a647d" providerId="LiveId" clId="{C1DC5315-D282-429F-B35A-871ABF7A65E8}" dt="2025-09-17T10:21:20.818" v="121" actId="20577"/>
        <pc:sldMkLst>
          <pc:docMk/>
          <pc:sldMk cId="776236959" sldId="308"/>
        </pc:sldMkLst>
        <pc:spChg chg="mod">
          <ac:chgData name="Lizzie Gauntlett" userId="1dc7c36a1b1a647d" providerId="LiveId" clId="{C1DC5315-D282-429F-B35A-871ABF7A65E8}" dt="2025-09-17T10:21:20.818" v="121" actId="20577"/>
          <ac:spMkLst>
            <pc:docMk/>
            <pc:sldMk cId="776236959" sldId="308"/>
            <ac:spMk id="3" creationId="{F309D4D4-9F86-BBA8-0786-7D77D861BB5E}"/>
          </ac:spMkLst>
        </pc:spChg>
      </pc:sldChg>
      <pc:sldChg chg="del">
        <pc:chgData name="Lizzie Gauntlett" userId="1dc7c36a1b1a647d" providerId="LiveId" clId="{C1DC5315-D282-429F-B35A-871ABF7A65E8}" dt="2025-09-17T10:32:46.033" v="1099" actId="47"/>
        <pc:sldMkLst>
          <pc:docMk/>
          <pc:sldMk cId="1800512821" sldId="318"/>
        </pc:sldMkLst>
      </pc:sldChg>
      <pc:sldChg chg="del">
        <pc:chgData name="Lizzie Gauntlett" userId="1dc7c36a1b1a647d" providerId="LiveId" clId="{C1DC5315-D282-429F-B35A-871ABF7A65E8}" dt="2025-09-17T10:25:40.584" v="738" actId="47"/>
        <pc:sldMkLst>
          <pc:docMk/>
          <pc:sldMk cId="3028459615" sldId="319"/>
        </pc:sldMkLst>
      </pc:sldChg>
      <pc:sldChg chg="modSp mod ord">
        <pc:chgData name="Lizzie Gauntlett" userId="1dc7c36a1b1a647d" providerId="LiveId" clId="{C1DC5315-D282-429F-B35A-871ABF7A65E8}" dt="2025-09-17T10:27:25.803" v="900" actId="20577"/>
        <pc:sldMkLst>
          <pc:docMk/>
          <pc:sldMk cId="2489020089" sldId="322"/>
        </pc:sldMkLst>
        <pc:spChg chg="mod">
          <ac:chgData name="Lizzie Gauntlett" userId="1dc7c36a1b1a647d" providerId="LiveId" clId="{C1DC5315-D282-429F-B35A-871ABF7A65E8}" dt="2025-09-17T10:27:25.803" v="900" actId="20577"/>
          <ac:spMkLst>
            <pc:docMk/>
            <pc:sldMk cId="2489020089" sldId="322"/>
            <ac:spMk id="2" creationId="{9DB82052-FB06-EB29-235D-D895AFE80018}"/>
          </ac:spMkLst>
        </pc:spChg>
        <pc:spChg chg="mod">
          <ac:chgData name="Lizzie Gauntlett" userId="1dc7c36a1b1a647d" providerId="LiveId" clId="{C1DC5315-D282-429F-B35A-871ABF7A65E8}" dt="2025-09-17T10:26:56.843" v="897" actId="6549"/>
          <ac:spMkLst>
            <pc:docMk/>
            <pc:sldMk cId="2489020089" sldId="322"/>
            <ac:spMk id="4" creationId="{E1002C61-6357-87F2-E88C-5E97C35CEB53}"/>
          </ac:spMkLst>
        </pc:spChg>
      </pc:sldChg>
      <pc:sldChg chg="addSp modSp mod ord">
        <pc:chgData name="Lizzie Gauntlett" userId="1dc7c36a1b1a647d" providerId="LiveId" clId="{C1DC5315-D282-429F-B35A-871ABF7A65E8}" dt="2025-09-17T10:27:35.942" v="901" actId="255"/>
        <pc:sldMkLst>
          <pc:docMk/>
          <pc:sldMk cId="1198625482" sldId="333"/>
        </pc:sldMkLst>
        <pc:spChg chg="mod">
          <ac:chgData name="Lizzie Gauntlett" userId="1dc7c36a1b1a647d" providerId="LiveId" clId="{C1DC5315-D282-429F-B35A-871ABF7A65E8}" dt="2025-09-17T10:22:38.524" v="339" actId="20577"/>
          <ac:spMkLst>
            <pc:docMk/>
            <pc:sldMk cId="1198625482" sldId="333"/>
            <ac:spMk id="3" creationId="{FD4857A8-FEFB-1CE7-3447-A477657416F6}"/>
          </ac:spMkLst>
        </pc:spChg>
        <pc:spChg chg="mod">
          <ac:chgData name="Lizzie Gauntlett" userId="1dc7c36a1b1a647d" providerId="LiveId" clId="{C1DC5315-D282-429F-B35A-871ABF7A65E8}" dt="2025-09-17T10:27:35.942" v="901" actId="255"/>
          <ac:spMkLst>
            <pc:docMk/>
            <pc:sldMk cId="1198625482" sldId="333"/>
            <ac:spMk id="4" creationId="{9F31BEDC-13C9-7154-7D8E-964D57B4F8CA}"/>
          </ac:spMkLst>
        </pc:spChg>
      </pc:sldChg>
      <pc:sldChg chg="modSp mod ord">
        <pc:chgData name="Lizzie Gauntlett" userId="1dc7c36a1b1a647d" providerId="LiveId" clId="{C1DC5315-D282-429F-B35A-871ABF7A65E8}" dt="2025-09-17T10:22:22.037" v="317" actId="20577"/>
        <pc:sldMkLst>
          <pc:docMk/>
          <pc:sldMk cId="3061927069" sldId="336"/>
        </pc:sldMkLst>
        <pc:spChg chg="mod">
          <ac:chgData name="Lizzie Gauntlett" userId="1dc7c36a1b1a647d" providerId="LiveId" clId="{C1DC5315-D282-429F-B35A-871ABF7A65E8}" dt="2025-09-17T10:22:22.037" v="317" actId="20577"/>
          <ac:spMkLst>
            <pc:docMk/>
            <pc:sldMk cId="3061927069" sldId="336"/>
            <ac:spMk id="4" creationId="{8A3FCDC3-543C-8905-8EB4-3AC0E32FFFFF}"/>
          </ac:spMkLst>
        </pc:spChg>
      </pc:sldChg>
      <pc:sldChg chg="modSp add mod">
        <pc:chgData name="Lizzie Gauntlett" userId="1dc7c36a1b1a647d" providerId="LiveId" clId="{C1DC5315-D282-429F-B35A-871ABF7A65E8}" dt="2025-09-17T10:26:13.115" v="838" actId="20577"/>
        <pc:sldMkLst>
          <pc:docMk/>
          <pc:sldMk cId="1221563298" sldId="337"/>
        </pc:sldMkLst>
        <pc:spChg chg="mod">
          <ac:chgData name="Lizzie Gauntlett" userId="1dc7c36a1b1a647d" providerId="LiveId" clId="{C1DC5315-D282-429F-B35A-871ABF7A65E8}" dt="2025-09-17T10:26:13.115" v="838" actId="20577"/>
          <ac:spMkLst>
            <pc:docMk/>
            <pc:sldMk cId="1221563298" sldId="337"/>
            <ac:spMk id="4" creationId="{EA44B810-251F-3DB3-38AE-64424A9AE491}"/>
          </ac:spMkLst>
        </pc:spChg>
      </pc:sldChg>
      <pc:sldChg chg="del">
        <pc:chgData name="Lizzie Gauntlett" userId="1dc7c36a1b1a647d" providerId="LiveId" clId="{C1DC5315-D282-429F-B35A-871ABF7A65E8}" dt="2025-09-17T10:25:37.220" v="735" actId="47"/>
        <pc:sldMkLst>
          <pc:docMk/>
          <pc:sldMk cId="3570437207" sldId="337"/>
        </pc:sldMkLst>
      </pc:sldChg>
      <pc:sldChg chg="modSp add mod">
        <pc:chgData name="Lizzie Gauntlett" userId="1dc7c36a1b1a647d" providerId="LiveId" clId="{C1DC5315-D282-429F-B35A-871ABF7A65E8}" dt="2025-09-17T10:30:18.080" v="1047" actId="115"/>
        <pc:sldMkLst>
          <pc:docMk/>
          <pc:sldMk cId="1145400997" sldId="338"/>
        </pc:sldMkLst>
        <pc:spChg chg="mod">
          <ac:chgData name="Lizzie Gauntlett" userId="1dc7c36a1b1a647d" providerId="LiveId" clId="{C1DC5315-D282-429F-B35A-871ABF7A65E8}" dt="2025-09-17T10:28:24.639" v="938" actId="20577"/>
          <ac:spMkLst>
            <pc:docMk/>
            <pc:sldMk cId="1145400997" sldId="338"/>
            <ac:spMk id="3" creationId="{9755DF9C-A56C-A0D4-A862-0E2F316ED6BB}"/>
          </ac:spMkLst>
        </pc:spChg>
        <pc:spChg chg="mod">
          <ac:chgData name="Lizzie Gauntlett" userId="1dc7c36a1b1a647d" providerId="LiveId" clId="{C1DC5315-D282-429F-B35A-871ABF7A65E8}" dt="2025-09-17T10:30:18.080" v="1047" actId="115"/>
          <ac:spMkLst>
            <pc:docMk/>
            <pc:sldMk cId="1145400997" sldId="338"/>
            <ac:spMk id="4" creationId="{C697DED8-8FF7-668B-EB8C-4B655F0E73CE}"/>
          </ac:spMkLst>
        </pc:spChg>
      </pc:sldChg>
      <pc:sldChg chg="modSp add mod">
        <pc:chgData name="Lizzie Gauntlett" userId="1dc7c36a1b1a647d" providerId="LiveId" clId="{C1DC5315-D282-429F-B35A-871ABF7A65E8}" dt="2025-09-17T10:32:41.121" v="1097" actId="27636"/>
        <pc:sldMkLst>
          <pc:docMk/>
          <pc:sldMk cId="2600390208" sldId="350"/>
        </pc:sldMkLst>
        <pc:spChg chg="mod">
          <ac:chgData name="Lizzie Gauntlett" userId="1dc7c36a1b1a647d" providerId="LiveId" clId="{C1DC5315-D282-429F-B35A-871ABF7A65E8}" dt="2025-09-17T10:31:12.388" v="1082" actId="20577"/>
          <ac:spMkLst>
            <pc:docMk/>
            <pc:sldMk cId="2600390208" sldId="350"/>
            <ac:spMk id="2" creationId="{4A7EE09E-74AA-5D41-86F8-1277195B274C}"/>
          </ac:spMkLst>
        </pc:spChg>
        <pc:spChg chg="mod">
          <ac:chgData name="Lizzie Gauntlett" userId="1dc7c36a1b1a647d" providerId="LiveId" clId="{C1DC5315-D282-429F-B35A-871ABF7A65E8}" dt="2025-09-17T10:32:41.121" v="1097" actId="27636"/>
          <ac:spMkLst>
            <pc:docMk/>
            <pc:sldMk cId="2600390208" sldId="350"/>
            <ac:spMk id="3" creationId="{0B0672FD-D631-F7FA-3FCC-C2374680240F}"/>
          </ac:spMkLst>
        </pc:spChg>
      </pc:sldChg>
      <pc:sldChg chg="modSp add mod">
        <pc:chgData name="Lizzie Gauntlett" userId="1dc7c36a1b1a647d" providerId="LiveId" clId="{C1DC5315-D282-429F-B35A-871ABF7A65E8}" dt="2025-09-17T10:33:40.662" v="1138" actId="113"/>
        <pc:sldMkLst>
          <pc:docMk/>
          <pc:sldMk cId="2143908977" sldId="351"/>
        </pc:sldMkLst>
        <pc:spChg chg="mod">
          <ac:chgData name="Lizzie Gauntlett" userId="1dc7c36a1b1a647d" providerId="LiveId" clId="{C1DC5315-D282-429F-B35A-871ABF7A65E8}" dt="2025-09-17T10:33:40.662" v="1138" actId="113"/>
          <ac:spMkLst>
            <pc:docMk/>
            <pc:sldMk cId="2143908977" sldId="351"/>
            <ac:spMk id="3" creationId="{965B703A-E9CC-CE82-E635-16CC85F5BC84}"/>
          </ac:spMkLst>
        </pc:spChg>
      </pc:sldChg>
    </pc:docChg>
  </pc:docChgLst>
  <pc:docChgLst>
    <pc:chgData name="Karolyn Feliciani" userId="4076af5d-4c02-40b8-bc9d-56f6c404e751" providerId="ADAL" clId="{255AF5A5-5BCF-4A26-A8F6-543D94472938}"/>
    <pc:docChg chg="undo custSel addSld delSld modSld">
      <pc:chgData name="Karolyn Feliciani" userId="4076af5d-4c02-40b8-bc9d-56f6c404e751" providerId="ADAL" clId="{255AF5A5-5BCF-4A26-A8F6-543D94472938}" dt="2025-10-01T08:47:47.131" v="45" actId="26606"/>
      <pc:docMkLst>
        <pc:docMk/>
      </pc:docMkLst>
      <pc:sldChg chg="modSp mod modClrScheme chgLayout">
        <pc:chgData name="Karolyn Feliciani" userId="4076af5d-4c02-40b8-bc9d-56f6c404e751" providerId="ADAL" clId="{255AF5A5-5BCF-4A26-A8F6-543D94472938}" dt="2025-10-01T08:44:36.621" v="12" actId="20577"/>
        <pc:sldMkLst>
          <pc:docMk/>
          <pc:sldMk cId="1677304970" sldId="298"/>
        </pc:sldMkLst>
        <pc:spChg chg="mod">
          <ac:chgData name="Karolyn Feliciani" userId="4076af5d-4c02-40b8-bc9d-56f6c404e751" providerId="ADAL" clId="{255AF5A5-5BCF-4A26-A8F6-543D94472938}" dt="2025-10-01T08:44:36.621" v="12" actId="20577"/>
          <ac:spMkLst>
            <pc:docMk/>
            <pc:sldMk cId="1677304970" sldId="298"/>
            <ac:spMk id="4" creationId="{8A3FCDC3-543C-8905-8EB4-3AC0E32FFFFF}"/>
          </ac:spMkLst>
        </pc:spChg>
        <pc:picChg chg="mod ord">
          <ac:chgData name="Karolyn Feliciani" userId="4076af5d-4c02-40b8-bc9d-56f6c404e751" providerId="ADAL" clId="{255AF5A5-5BCF-4A26-A8F6-543D94472938}" dt="2025-10-01T08:44:28.197" v="10" actId="26606"/>
          <ac:picMkLst>
            <pc:docMk/>
            <pc:sldMk cId="1677304970" sldId="298"/>
            <ac:picMk id="9" creationId="{6EC199B4-AE9E-D193-1ABE-CD3150FFC3C1}"/>
          </ac:picMkLst>
        </pc:picChg>
      </pc:sldChg>
      <pc:sldChg chg="del">
        <pc:chgData name="Karolyn Feliciani" userId="4076af5d-4c02-40b8-bc9d-56f6c404e751" providerId="ADAL" clId="{255AF5A5-5BCF-4A26-A8F6-543D94472938}" dt="2025-10-01T08:44:11.740" v="9" actId="2696"/>
        <pc:sldMkLst>
          <pc:docMk/>
          <pc:sldMk cId="776236959" sldId="308"/>
        </pc:sldMkLst>
      </pc:sldChg>
      <pc:sldChg chg="modSp mod">
        <pc:chgData name="Karolyn Feliciani" userId="4076af5d-4c02-40b8-bc9d-56f6c404e751" providerId="ADAL" clId="{255AF5A5-5BCF-4A26-A8F6-543D94472938}" dt="2025-10-01T08:45:11.741" v="18" actId="20577"/>
        <pc:sldMkLst>
          <pc:docMk/>
          <pc:sldMk cId="2489020089" sldId="322"/>
        </pc:sldMkLst>
        <pc:spChg chg="mod">
          <ac:chgData name="Karolyn Feliciani" userId="4076af5d-4c02-40b8-bc9d-56f6c404e751" providerId="ADAL" clId="{255AF5A5-5BCF-4A26-A8F6-543D94472938}" dt="2025-10-01T08:45:03.575" v="16" actId="26606"/>
          <ac:spMkLst>
            <pc:docMk/>
            <pc:sldMk cId="2489020089" sldId="322"/>
            <ac:spMk id="2" creationId="{9DB82052-FB06-EB29-235D-D895AFE80018}"/>
          </ac:spMkLst>
        </pc:spChg>
        <pc:spChg chg="mod">
          <ac:chgData name="Karolyn Feliciani" userId="4076af5d-4c02-40b8-bc9d-56f6c404e751" providerId="ADAL" clId="{255AF5A5-5BCF-4A26-A8F6-543D94472938}" dt="2025-10-01T08:45:11.741" v="18" actId="20577"/>
          <ac:spMkLst>
            <pc:docMk/>
            <pc:sldMk cId="2489020089" sldId="322"/>
            <ac:spMk id="4" creationId="{E1002C61-6357-87F2-E88C-5E97C35CEB53}"/>
          </ac:spMkLst>
        </pc:spChg>
        <pc:picChg chg="mod">
          <ac:chgData name="Karolyn Feliciani" userId="4076af5d-4c02-40b8-bc9d-56f6c404e751" providerId="ADAL" clId="{255AF5A5-5BCF-4A26-A8F6-543D94472938}" dt="2025-10-01T08:45:03.575" v="16" actId="26606"/>
          <ac:picMkLst>
            <pc:docMk/>
            <pc:sldMk cId="2489020089" sldId="322"/>
            <ac:picMk id="5" creationId="{2947D61F-F551-5C9B-C9A2-7E06F86EFCDB}"/>
          </ac:picMkLst>
        </pc:picChg>
      </pc:sldChg>
      <pc:sldChg chg="modSp mod modClrScheme chgLayout">
        <pc:chgData name="Karolyn Feliciani" userId="4076af5d-4c02-40b8-bc9d-56f6c404e751" providerId="ADAL" clId="{255AF5A5-5BCF-4A26-A8F6-543D94472938}" dt="2025-10-01T08:44:54.306" v="15" actId="26606"/>
        <pc:sldMkLst>
          <pc:docMk/>
          <pc:sldMk cId="1198625482" sldId="333"/>
        </pc:sldMkLst>
        <pc:spChg chg="mod">
          <ac:chgData name="Karolyn Feliciani" userId="4076af5d-4c02-40b8-bc9d-56f6c404e751" providerId="ADAL" clId="{255AF5A5-5BCF-4A26-A8F6-543D94472938}" dt="2025-10-01T08:44:54.306" v="15" actId="26606"/>
          <ac:spMkLst>
            <pc:docMk/>
            <pc:sldMk cId="1198625482" sldId="333"/>
            <ac:spMk id="3" creationId="{FD4857A8-FEFB-1CE7-3447-A477657416F6}"/>
          </ac:spMkLst>
        </pc:spChg>
        <pc:spChg chg="mod">
          <ac:chgData name="Karolyn Feliciani" userId="4076af5d-4c02-40b8-bc9d-56f6c404e751" providerId="ADAL" clId="{255AF5A5-5BCF-4A26-A8F6-543D94472938}" dt="2025-10-01T08:44:54.306" v="15" actId="26606"/>
          <ac:spMkLst>
            <pc:docMk/>
            <pc:sldMk cId="1198625482" sldId="333"/>
            <ac:spMk id="4" creationId="{9F31BEDC-13C9-7154-7D8E-964D57B4F8CA}"/>
          </ac:spMkLst>
        </pc:spChg>
        <pc:picChg chg="mod">
          <ac:chgData name="Karolyn Feliciani" userId="4076af5d-4c02-40b8-bc9d-56f6c404e751" providerId="ADAL" clId="{255AF5A5-5BCF-4A26-A8F6-543D94472938}" dt="2025-10-01T08:44:54.306" v="15" actId="26606"/>
          <ac:picMkLst>
            <pc:docMk/>
            <pc:sldMk cId="1198625482" sldId="333"/>
            <ac:picMk id="5" creationId="{7EF1095B-EF23-7953-3429-D90DD89EC281}"/>
          </ac:picMkLst>
        </pc:picChg>
      </pc:sldChg>
      <pc:sldChg chg="modSp mod modClrScheme chgLayout">
        <pc:chgData name="Karolyn Feliciani" userId="4076af5d-4c02-40b8-bc9d-56f6c404e751" providerId="ADAL" clId="{255AF5A5-5BCF-4A26-A8F6-543D94472938}" dt="2025-10-01T08:44:47.945" v="14" actId="20577"/>
        <pc:sldMkLst>
          <pc:docMk/>
          <pc:sldMk cId="3061927069" sldId="336"/>
        </pc:sldMkLst>
        <pc:spChg chg="mod">
          <ac:chgData name="Karolyn Feliciani" userId="4076af5d-4c02-40b8-bc9d-56f6c404e751" providerId="ADAL" clId="{255AF5A5-5BCF-4A26-A8F6-543D94472938}" dt="2025-10-01T08:44:47.945" v="14" actId="20577"/>
          <ac:spMkLst>
            <pc:docMk/>
            <pc:sldMk cId="3061927069" sldId="336"/>
            <ac:spMk id="4" creationId="{8A3FCDC3-543C-8905-8EB4-3AC0E32FFFFF}"/>
          </ac:spMkLst>
        </pc:spChg>
        <pc:picChg chg="mod ord">
          <ac:chgData name="Karolyn Feliciani" userId="4076af5d-4c02-40b8-bc9d-56f6c404e751" providerId="ADAL" clId="{255AF5A5-5BCF-4A26-A8F6-543D94472938}" dt="2025-10-01T08:44:44.996" v="13" actId="26606"/>
          <ac:picMkLst>
            <pc:docMk/>
            <pc:sldMk cId="3061927069" sldId="336"/>
            <ac:picMk id="9" creationId="{6EC199B4-AE9E-D193-1ABE-CD3150FFC3C1}"/>
          </ac:picMkLst>
        </pc:picChg>
      </pc:sldChg>
      <pc:sldChg chg="modSp mod modClrScheme chgLayout">
        <pc:chgData name="Karolyn Feliciani" userId="4076af5d-4c02-40b8-bc9d-56f6c404e751" providerId="ADAL" clId="{255AF5A5-5BCF-4A26-A8F6-543D94472938}" dt="2025-10-01T08:47:27.943" v="40" actId="26606"/>
        <pc:sldMkLst>
          <pc:docMk/>
          <pc:sldMk cId="1221563298" sldId="337"/>
        </pc:sldMkLst>
        <pc:spChg chg="mod">
          <ac:chgData name="Karolyn Feliciani" userId="4076af5d-4c02-40b8-bc9d-56f6c404e751" providerId="ADAL" clId="{255AF5A5-5BCF-4A26-A8F6-543D94472938}" dt="2025-10-01T08:47:27.943" v="40" actId="26606"/>
          <ac:spMkLst>
            <pc:docMk/>
            <pc:sldMk cId="1221563298" sldId="337"/>
            <ac:spMk id="4" creationId="{EA44B810-251F-3DB3-38AE-64424A9AE491}"/>
          </ac:spMkLst>
        </pc:spChg>
        <pc:picChg chg="mod ord">
          <ac:chgData name="Karolyn Feliciani" userId="4076af5d-4c02-40b8-bc9d-56f6c404e751" providerId="ADAL" clId="{255AF5A5-5BCF-4A26-A8F6-543D94472938}" dt="2025-10-01T08:47:27.943" v="40" actId="26606"/>
          <ac:picMkLst>
            <pc:docMk/>
            <pc:sldMk cId="1221563298" sldId="337"/>
            <ac:picMk id="9" creationId="{689A48DD-BA80-42E3-6478-2EB3FCDEBCC2}"/>
          </ac:picMkLst>
        </pc:picChg>
      </pc:sldChg>
      <pc:sldChg chg="modSp mod modClrScheme chgLayout">
        <pc:chgData name="Karolyn Feliciani" userId="4076af5d-4c02-40b8-bc9d-56f6c404e751" providerId="ADAL" clId="{255AF5A5-5BCF-4A26-A8F6-543D94472938}" dt="2025-10-01T08:47:47.131" v="45" actId="26606"/>
        <pc:sldMkLst>
          <pc:docMk/>
          <pc:sldMk cId="1145400997" sldId="338"/>
        </pc:sldMkLst>
        <pc:spChg chg="mod">
          <ac:chgData name="Karolyn Feliciani" userId="4076af5d-4c02-40b8-bc9d-56f6c404e751" providerId="ADAL" clId="{255AF5A5-5BCF-4A26-A8F6-543D94472938}" dt="2025-10-01T08:47:47.131" v="45" actId="26606"/>
          <ac:spMkLst>
            <pc:docMk/>
            <pc:sldMk cId="1145400997" sldId="338"/>
            <ac:spMk id="3" creationId="{9755DF9C-A56C-A0D4-A862-0E2F316ED6BB}"/>
          </ac:spMkLst>
        </pc:spChg>
        <pc:spChg chg="mod">
          <ac:chgData name="Karolyn Feliciani" userId="4076af5d-4c02-40b8-bc9d-56f6c404e751" providerId="ADAL" clId="{255AF5A5-5BCF-4A26-A8F6-543D94472938}" dt="2025-10-01T08:47:47.131" v="45" actId="26606"/>
          <ac:spMkLst>
            <pc:docMk/>
            <pc:sldMk cId="1145400997" sldId="338"/>
            <ac:spMk id="4" creationId="{C697DED8-8FF7-668B-EB8C-4B655F0E73CE}"/>
          </ac:spMkLst>
        </pc:spChg>
        <pc:picChg chg="mod ord">
          <ac:chgData name="Karolyn Feliciani" userId="4076af5d-4c02-40b8-bc9d-56f6c404e751" providerId="ADAL" clId="{255AF5A5-5BCF-4A26-A8F6-543D94472938}" dt="2025-10-01T08:47:47.131" v="45" actId="26606"/>
          <ac:picMkLst>
            <pc:docMk/>
            <pc:sldMk cId="1145400997" sldId="338"/>
            <ac:picMk id="5" creationId="{F85E3EBF-8EF4-A23F-E60B-3B9CF8F08CE8}"/>
          </ac:picMkLst>
        </pc:picChg>
      </pc:sldChg>
      <pc:sldChg chg="modSp add mod">
        <pc:chgData name="Karolyn Feliciani" userId="4076af5d-4c02-40b8-bc9d-56f6c404e751" providerId="ADAL" clId="{255AF5A5-5BCF-4A26-A8F6-543D94472938}" dt="2025-10-01T08:44:07.371" v="8" actId="20577"/>
        <pc:sldMkLst>
          <pc:docMk/>
          <pc:sldMk cId="1130971648" sldId="341"/>
        </pc:sldMkLst>
        <pc:spChg chg="mod">
          <ac:chgData name="Karolyn Feliciani" userId="4076af5d-4c02-40b8-bc9d-56f6c404e751" providerId="ADAL" clId="{255AF5A5-5BCF-4A26-A8F6-543D94472938}" dt="2025-10-01T08:44:07.371" v="8" actId="20577"/>
          <ac:spMkLst>
            <pc:docMk/>
            <pc:sldMk cId="1130971648" sldId="341"/>
            <ac:spMk id="4" creationId="{8A3FCDC3-543C-8905-8EB4-3AC0E32FFFFF}"/>
          </ac:spMkLst>
        </pc:spChg>
      </pc:sldChg>
      <pc:sldChg chg="addSp modSp mod modMedia modClrScheme chgLayout">
        <pc:chgData name="Karolyn Feliciani" userId="4076af5d-4c02-40b8-bc9d-56f6c404e751" providerId="ADAL" clId="{255AF5A5-5BCF-4A26-A8F6-543D94472938}" dt="2025-10-01T08:45:33.556" v="22" actId="20577"/>
        <pc:sldMkLst>
          <pc:docMk/>
          <pc:sldMk cId="2600390208" sldId="350"/>
        </pc:sldMkLst>
        <pc:spChg chg="mod">
          <ac:chgData name="Karolyn Feliciani" userId="4076af5d-4c02-40b8-bc9d-56f6c404e751" providerId="ADAL" clId="{255AF5A5-5BCF-4A26-A8F6-543D94472938}" dt="2025-10-01T08:45:22.206" v="19" actId="26606"/>
          <ac:spMkLst>
            <pc:docMk/>
            <pc:sldMk cId="2600390208" sldId="350"/>
            <ac:spMk id="2" creationId="{4A7EE09E-74AA-5D41-86F8-1277195B274C}"/>
          </ac:spMkLst>
        </pc:spChg>
        <pc:spChg chg="mod">
          <ac:chgData name="Karolyn Feliciani" userId="4076af5d-4c02-40b8-bc9d-56f6c404e751" providerId="ADAL" clId="{255AF5A5-5BCF-4A26-A8F6-543D94472938}" dt="2025-10-01T08:45:33.556" v="22" actId="20577"/>
          <ac:spMkLst>
            <pc:docMk/>
            <pc:sldMk cId="2600390208" sldId="350"/>
            <ac:spMk id="3" creationId="{0B0672FD-D631-F7FA-3FCC-C2374680240F}"/>
          </ac:spMkLst>
        </pc:spChg>
        <pc:picChg chg="add mod">
          <ac:chgData name="Karolyn Feliciani" userId="4076af5d-4c02-40b8-bc9d-56f6c404e751" providerId="ADAL" clId="{255AF5A5-5BCF-4A26-A8F6-543D94472938}" dt="2025-10-01T08:45:22.823" v="21"/>
          <ac:picMkLst>
            <pc:docMk/>
            <pc:sldMk cId="2600390208" sldId="350"/>
            <ac:picMk id="5" creationId="{C3FD8FED-AF8D-96B5-968B-D7DB6415D3DC}"/>
          </ac:picMkLst>
        </pc:picChg>
      </pc:sldChg>
      <pc:sldChg chg="addSp delSp modSp mod modClrScheme chgLayout">
        <pc:chgData name="Karolyn Feliciani" userId="4076af5d-4c02-40b8-bc9d-56f6c404e751" providerId="ADAL" clId="{255AF5A5-5BCF-4A26-A8F6-543D94472938}" dt="2025-10-01T08:47:15.586" v="39" actId="26606"/>
        <pc:sldMkLst>
          <pc:docMk/>
          <pc:sldMk cId="2143908977" sldId="351"/>
        </pc:sldMkLst>
        <pc:spChg chg="mod">
          <ac:chgData name="Karolyn Feliciani" userId="4076af5d-4c02-40b8-bc9d-56f6c404e751" providerId="ADAL" clId="{255AF5A5-5BCF-4A26-A8F6-543D94472938}" dt="2025-10-01T08:47:15.586" v="39" actId="26606"/>
          <ac:spMkLst>
            <pc:docMk/>
            <pc:sldMk cId="2143908977" sldId="351"/>
            <ac:spMk id="2" creationId="{61B28276-48D2-291D-CAAC-7EB27867814B}"/>
          </ac:spMkLst>
        </pc:spChg>
        <pc:spChg chg="add del mod">
          <ac:chgData name="Karolyn Feliciani" userId="4076af5d-4c02-40b8-bc9d-56f6c404e751" providerId="ADAL" clId="{255AF5A5-5BCF-4A26-A8F6-543D94472938}" dt="2025-10-01T08:47:15.586" v="39" actId="26606"/>
          <ac:spMkLst>
            <pc:docMk/>
            <pc:sldMk cId="2143908977" sldId="351"/>
            <ac:spMk id="3" creationId="{965B703A-E9CC-CE82-E635-16CC85F5BC84}"/>
          </ac:spMkLst>
        </pc:spChg>
        <pc:spChg chg="add del mod">
          <ac:chgData name="Karolyn Feliciani" userId="4076af5d-4c02-40b8-bc9d-56f6c404e751" providerId="ADAL" clId="{255AF5A5-5BCF-4A26-A8F6-543D94472938}" dt="2025-10-01T08:47:15.586" v="38" actId="26606"/>
          <ac:spMkLst>
            <pc:docMk/>
            <pc:sldMk cId="2143908977" sldId="351"/>
            <ac:spMk id="8" creationId="{114E9F6B-AE46-6FCA-D288-2C0029C49682}"/>
          </ac:spMkLst>
        </pc:spChg>
        <pc:spChg chg="add del mod">
          <ac:chgData name="Karolyn Feliciani" userId="4076af5d-4c02-40b8-bc9d-56f6c404e751" providerId="ADAL" clId="{255AF5A5-5BCF-4A26-A8F6-543D94472938}" dt="2025-10-01T08:47:15.586" v="38" actId="26606"/>
          <ac:spMkLst>
            <pc:docMk/>
            <pc:sldMk cId="2143908977" sldId="351"/>
            <ac:spMk id="10" creationId="{9564219A-3C7C-4D20-95E6-2060AD6C9CEB}"/>
          </ac:spMkLst>
        </pc:spChg>
        <pc:graphicFrameChg chg="add del mod">
          <ac:chgData name="Karolyn Feliciani" userId="4076af5d-4c02-40b8-bc9d-56f6c404e751" providerId="ADAL" clId="{255AF5A5-5BCF-4A26-A8F6-543D94472938}" dt="2025-10-01T08:46:53.993" v="34" actId="26606"/>
          <ac:graphicFrameMkLst>
            <pc:docMk/>
            <pc:sldMk cId="2143908977" sldId="351"/>
            <ac:graphicFrameMk id="5" creationId="{191D0201-E1B7-1A6D-222C-C2B1E35DD1DB}"/>
          </ac:graphicFrameMkLst>
        </pc:graphicFrameChg>
        <pc:graphicFrameChg chg="add del mod">
          <ac:chgData name="Karolyn Feliciani" userId="4076af5d-4c02-40b8-bc9d-56f6c404e751" providerId="ADAL" clId="{255AF5A5-5BCF-4A26-A8F6-543D94472938}" dt="2025-10-01T08:47:06.708" v="36" actId="26606"/>
          <ac:graphicFrameMkLst>
            <pc:docMk/>
            <pc:sldMk cId="2143908977" sldId="351"/>
            <ac:graphicFrameMk id="6" creationId="{25A79EAF-3652-9C45-E575-06C52F9D9BE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01/10/2025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73798" y="4798338"/>
            <a:ext cx="11117656" cy="1973654"/>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sz="2000" dirty="0"/>
              <a:t>Lesson Objectives:</a:t>
            </a:r>
          </a:p>
          <a:p>
            <a:r>
              <a:rPr lang="en-GB" sz="2000" dirty="0"/>
              <a:t>Apply self-determination theory to motivation to exercise</a:t>
            </a:r>
          </a:p>
          <a:p>
            <a:r>
              <a:rPr lang="en-GB" sz="2000" dirty="0"/>
              <a:t>Suggest ways to test self-determination theory in research about exercise</a:t>
            </a:r>
          </a:p>
          <a:p>
            <a:r>
              <a:rPr lang="en-GB" sz="2000" dirty="0"/>
              <a:t>Describe the results and conclusions of the named study on sports persistence</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dirty="0"/>
              <a:t>Starter activity: Write your own definition of competence, relatedness and autonomy.</a:t>
            </a:r>
          </a:p>
        </p:txBody>
      </p:sp>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800" dirty="0"/>
              <a:t>Peer assessment: Check responses against the definitions in your notes.</a:t>
            </a:r>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306192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4" r="26942" b="-1"/>
          <a:stretch>
            <a:fillRect/>
          </a:stretch>
        </p:blipFill>
        <p:spPr>
          <a:xfrm>
            <a:off x="6096000" y="10"/>
            <a:ext cx="6096000" cy="6857990"/>
          </a:xfrm>
          <a:prstGeom prst="rect">
            <a:avLst/>
          </a:prstGeom>
          <a:noFill/>
        </p:spPr>
      </p:pic>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a:xfrm>
            <a:off x="180000" y="1108800"/>
            <a:ext cx="5580000" cy="720000"/>
          </a:xfrm>
        </p:spPr>
        <p:txBody>
          <a:bodyPr anchor="ctr">
            <a:normAutofit/>
          </a:bodyPr>
          <a:lstStyle/>
          <a:p>
            <a:r>
              <a:rPr lang="en-US" dirty="0"/>
              <a:t>Group activity</a:t>
            </a:r>
            <a:endParaRPr lang="en-GB"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a:xfrm>
            <a:off x="180000" y="1967023"/>
            <a:ext cx="5580000" cy="4512977"/>
          </a:xfrm>
        </p:spPr>
        <p:txBody>
          <a:bodyPr>
            <a:normAutofit/>
          </a:bodyPr>
          <a:lstStyle/>
          <a:p>
            <a:pPr marL="0" indent="0">
              <a:buNone/>
            </a:pPr>
            <a:r>
              <a:rPr lang="en-US"/>
              <a:t>Design a test of self-determination theory in motivation to exercise for researchers to use.</a:t>
            </a:r>
          </a:p>
          <a:p>
            <a:pPr marL="0" indent="0">
              <a:buNone/>
            </a:pPr>
            <a:endParaRPr lang="en-US"/>
          </a:p>
          <a:p>
            <a:pPr marL="457200" indent="-457200">
              <a:buAutoNum type="arabicPeriod"/>
            </a:pPr>
            <a:r>
              <a:rPr lang="en-US"/>
              <a:t>Who could they study?</a:t>
            </a:r>
          </a:p>
          <a:p>
            <a:pPr marL="457200" indent="-457200">
              <a:buAutoNum type="arabicPeriod"/>
            </a:pPr>
            <a:r>
              <a:rPr lang="en-US"/>
              <a:t>What questions would they ask for each need?</a:t>
            </a:r>
          </a:p>
          <a:p>
            <a:pPr marL="457200" indent="-457200">
              <a:buAutoNum type="arabicPeriod"/>
            </a:pPr>
            <a:r>
              <a:rPr lang="en-US"/>
              <a:t>When and why ask these questions?</a:t>
            </a:r>
          </a:p>
          <a:p>
            <a:endParaRPr lang="en-GB" dirty="0"/>
          </a:p>
        </p:txBody>
      </p:sp>
    </p:spTree>
    <p:extLst>
      <p:ext uri="{BB962C8B-B14F-4D97-AF65-F5344CB8AC3E}">
        <p14:creationId xmlns:p14="http://schemas.microsoft.com/office/powerpoint/2010/main" val="119862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1" y="1008000"/>
            <a:ext cx="11627999" cy="720000"/>
          </a:xfrm>
        </p:spPr>
        <p:txBody>
          <a:bodyPr anchor="ctr">
            <a:normAutofit/>
          </a:bodyPr>
          <a:lstStyle/>
          <a:p>
            <a:r>
              <a:rPr lang="en-GB" sz="3700"/>
              <a:t>Predict needs and motivation for the following groups:</a:t>
            </a:r>
          </a:p>
        </p:txBody>
      </p:sp>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b="32"/>
          <a:stretch>
            <a:fillRect/>
          </a:stretch>
        </p:blipFill>
        <p:spPr>
          <a:xfrm>
            <a:off x="6096001" y="1836000"/>
            <a:ext cx="5712000" cy="4668052"/>
          </a:xfrm>
          <a:prstGeom prst="rect">
            <a:avLst/>
          </a:prstGeom>
          <a:noFill/>
        </p:spPr>
      </p:pic>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811948"/>
            <a:ext cx="5712000" cy="4692104"/>
          </a:xfrm>
        </p:spPr>
        <p:txBody>
          <a:bodyPr>
            <a:normAutofit/>
          </a:bodyPr>
          <a:lstStyle/>
          <a:p>
            <a:pPr marL="0" indent="0">
              <a:buNone/>
            </a:pPr>
            <a:endParaRPr lang="en-US" dirty="0"/>
          </a:p>
          <a:p>
            <a:pPr marL="0" indent="0">
              <a:buNone/>
            </a:pPr>
            <a:r>
              <a:rPr lang="en-US" b="1" dirty="0" err="1"/>
              <a:t>Persisters</a:t>
            </a:r>
            <a:r>
              <a:rPr lang="en-US" dirty="0"/>
              <a:t>: those individuals who continue to follow a programme of exercise over a certain time.</a:t>
            </a:r>
          </a:p>
          <a:p>
            <a:pPr marL="0" indent="0">
              <a:buNone/>
            </a:pPr>
            <a:endParaRPr lang="en-US" dirty="0"/>
          </a:p>
          <a:p>
            <a:pPr marL="0" indent="0">
              <a:buNone/>
            </a:pPr>
            <a:r>
              <a:rPr lang="en-US" b="1" dirty="0"/>
              <a:t>Dropouts</a:t>
            </a:r>
            <a:r>
              <a:rPr lang="en-US" dirty="0"/>
              <a:t>: those individuals who withdraw from a programme of exercise within a certain period of time.</a:t>
            </a:r>
          </a:p>
          <a:p>
            <a:pPr marL="0" indent="0">
              <a:buNone/>
            </a:pPr>
            <a:endParaRPr lang="en-US"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248902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283E-C34D-8288-26C2-652C9D169296}"/>
            </a:ext>
          </a:extLst>
        </p:cNvPr>
        <p:cNvGrpSpPr/>
        <p:nvPr/>
      </p:nvGrpSpPr>
      <p:grpSpPr>
        <a:xfrm>
          <a:off x="0" y="0"/>
          <a:ext cx="0" cy="0"/>
          <a:chOff x="0" y="0"/>
          <a:chExt cx="0" cy="0"/>
        </a:xfrm>
      </p:grpSpPr>
      <p:pic>
        <p:nvPicPr>
          <p:cNvPr id="5" name="Video 4" descr="Football Ball Hitting The Net Goal">
            <a:extLst>
              <a:ext uri="{FF2B5EF4-FFF2-40B4-BE49-F238E27FC236}">
                <a16:creationId xmlns:a16="http://schemas.microsoft.com/office/drawing/2014/main" id="{C3FD8FED-AF8D-96B5-968B-D7DB6415D3D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0200" r="39657" b="-1"/>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4A7EE09E-74AA-5D41-86F8-1277195B274C}"/>
              </a:ext>
            </a:extLst>
          </p:cNvPr>
          <p:cNvSpPr>
            <a:spLocks noGrp="1"/>
          </p:cNvSpPr>
          <p:nvPr>
            <p:ph type="title"/>
          </p:nvPr>
        </p:nvSpPr>
        <p:spPr>
          <a:xfrm>
            <a:off x="180000" y="1108800"/>
            <a:ext cx="5580000" cy="720000"/>
          </a:xfrm>
        </p:spPr>
        <p:txBody>
          <a:bodyPr anchor="ctr">
            <a:normAutofit/>
          </a:bodyPr>
          <a:lstStyle/>
          <a:p>
            <a:r>
              <a:rPr lang="en-US" sz="2200"/>
              <a:t>Named study: </a:t>
            </a:r>
            <a:r>
              <a:rPr lang="en-GB" sz="2200"/>
              <a:t>Sports persistence (Calvo et al.)</a:t>
            </a:r>
          </a:p>
        </p:txBody>
      </p:sp>
      <p:sp>
        <p:nvSpPr>
          <p:cNvPr id="3" name="Content Placeholder 2">
            <a:extLst>
              <a:ext uri="{FF2B5EF4-FFF2-40B4-BE49-F238E27FC236}">
                <a16:creationId xmlns:a16="http://schemas.microsoft.com/office/drawing/2014/main" id="{0B0672FD-D631-F7FA-3FCC-C2374680240F}"/>
              </a:ext>
            </a:extLst>
          </p:cNvPr>
          <p:cNvSpPr>
            <a:spLocks noGrp="1"/>
          </p:cNvSpPr>
          <p:nvPr>
            <p:ph idx="1"/>
          </p:nvPr>
        </p:nvSpPr>
        <p:spPr>
          <a:xfrm>
            <a:off x="180000" y="1967023"/>
            <a:ext cx="5580000" cy="4512977"/>
          </a:xfrm>
        </p:spPr>
        <p:txBody>
          <a:bodyPr>
            <a:normAutofit/>
          </a:bodyPr>
          <a:lstStyle/>
          <a:p>
            <a:pPr marL="0" indent="0" eaLnBrk="0" fontAlgn="base" hangingPunct="0">
              <a:spcBef>
                <a:spcPct val="0"/>
              </a:spcBef>
              <a:spcAft>
                <a:spcPts val="600"/>
              </a:spcAft>
              <a:buNone/>
            </a:pPr>
            <a:r>
              <a:rPr lang="en-US" altLang="en-US" sz="1500" b="1" dirty="0"/>
              <a:t>Aim</a:t>
            </a:r>
            <a:r>
              <a:rPr lang="en-US" altLang="en-US" sz="1500" dirty="0"/>
              <a:t>: To investigate how feelings of autonomy, competence and relatedness are linked to persistence in sport.</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Participants</a:t>
            </a:r>
            <a:r>
              <a:rPr lang="en-US" altLang="en-US" sz="1500" dirty="0"/>
              <a:t>: 492 players aged 13–17 years old from a football (soccer) training programme in Spain, all male.</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Procedure</a:t>
            </a:r>
            <a:r>
              <a:rPr lang="en-US" altLang="en-US" sz="1500" dirty="0"/>
              <a:t>: This study used a questionnaire to measure self-determined motivation. Participants were asked about their motives for participating in football, including whether these motivations were intrinsic or extrinsic. They also rated items on relatedness, e.g. ‘some of my best friends are on this team’, competence, e.g. ‘what do you believe to be your ability to play soccer?’ and autonomy, e.g. ‘I can make decisions during training and competition’. </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dirty="0"/>
              <a:t>Participants, their parents/guardians and coaches provided consent to participate. The participants completed their questionnaires prior to their scheduled football practice. </a:t>
            </a:r>
          </a:p>
        </p:txBody>
      </p:sp>
    </p:spTree>
    <p:extLst>
      <p:ext uri="{BB962C8B-B14F-4D97-AF65-F5344CB8AC3E}">
        <p14:creationId xmlns:p14="http://schemas.microsoft.com/office/powerpoint/2010/main" val="26003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06A6A-A7D6-48B1-AA45-53A06FEAF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28276-48D2-291D-CAAC-7EB27867814B}"/>
              </a:ext>
            </a:extLst>
          </p:cNvPr>
          <p:cNvSpPr>
            <a:spLocks noGrp="1"/>
          </p:cNvSpPr>
          <p:nvPr>
            <p:ph type="title"/>
          </p:nvPr>
        </p:nvSpPr>
        <p:spPr>
          <a:xfrm>
            <a:off x="180001" y="1008000"/>
            <a:ext cx="11627999" cy="720000"/>
          </a:xfrm>
        </p:spPr>
        <p:txBody>
          <a:bodyPr anchor="ctr">
            <a:normAutofit/>
          </a:bodyPr>
          <a:lstStyle/>
          <a:p>
            <a:r>
              <a:rPr lang="en-US"/>
              <a:t>Named study: </a:t>
            </a:r>
            <a:r>
              <a:rPr lang="en-GB"/>
              <a:t>Sports persistence (Calvo et al.)</a:t>
            </a:r>
            <a:endParaRPr lang="en-GB" dirty="0"/>
          </a:p>
        </p:txBody>
      </p:sp>
      <p:sp>
        <p:nvSpPr>
          <p:cNvPr id="3" name="Content Placeholder 2">
            <a:extLst>
              <a:ext uri="{FF2B5EF4-FFF2-40B4-BE49-F238E27FC236}">
                <a16:creationId xmlns:a16="http://schemas.microsoft.com/office/drawing/2014/main" id="{965B703A-E9CC-CE82-E635-16CC85F5BC84}"/>
              </a:ext>
            </a:extLst>
          </p:cNvPr>
          <p:cNvSpPr>
            <a:spLocks noGrp="1"/>
          </p:cNvSpPr>
          <p:nvPr>
            <p:ph type="body" sz="quarter" idx="12"/>
          </p:nvPr>
        </p:nvSpPr>
        <p:spPr>
          <a:xfrm>
            <a:off x="174625" y="1836000"/>
            <a:ext cx="11627998" cy="4669575"/>
          </a:xfrm>
        </p:spPr>
        <p:txBody>
          <a:bodyPr>
            <a:normAutofit/>
          </a:bodyPr>
          <a:lstStyle/>
          <a:p>
            <a:pPr marL="0" indent="0" eaLnBrk="0" fontAlgn="base" hangingPunct="0">
              <a:spcBef>
                <a:spcPct val="0"/>
              </a:spcBef>
              <a:spcAft>
                <a:spcPts val="600"/>
              </a:spcAft>
              <a:buNone/>
            </a:pPr>
            <a:r>
              <a:rPr lang="en-US" altLang="en-US" sz="2000" b="1"/>
              <a:t>Procedure</a:t>
            </a:r>
            <a:r>
              <a:rPr lang="en-US" altLang="en-US" sz="2000"/>
              <a:t>: One year after the questionnaires were completed, the football training </a:t>
            </a:r>
            <a:r>
              <a:rPr lang="en-US" altLang="en-US" sz="2000" err="1"/>
              <a:t>programme</a:t>
            </a:r>
            <a:r>
              <a:rPr lang="en-US" altLang="en-US" sz="2000"/>
              <a:t> provided information to identify participants who were still playing (‘persisters’) and those who had left the </a:t>
            </a:r>
            <a:r>
              <a:rPr lang="en-US" altLang="en-US" sz="2000" err="1"/>
              <a:t>programme</a:t>
            </a:r>
            <a:r>
              <a:rPr lang="en-US" altLang="en-US" sz="2000"/>
              <a:t> (‘dropouts’). </a:t>
            </a:r>
          </a:p>
          <a:p>
            <a:pPr marL="0" indent="0" eaLnBrk="0" fontAlgn="base" hangingPunct="0">
              <a:spcBef>
                <a:spcPct val="0"/>
              </a:spcBef>
              <a:spcAft>
                <a:spcPts val="600"/>
              </a:spcAft>
              <a:buNone/>
            </a:pPr>
            <a:endParaRPr lang="en-US" altLang="en-US" sz="2000"/>
          </a:p>
          <a:p>
            <a:pPr marL="0" indent="0" eaLnBrk="0" fontAlgn="base" hangingPunct="0">
              <a:spcBef>
                <a:spcPct val="0"/>
              </a:spcBef>
              <a:spcAft>
                <a:spcPts val="600"/>
              </a:spcAft>
              <a:buNone/>
            </a:pPr>
            <a:r>
              <a:rPr lang="en-US" altLang="en-US" sz="2000" b="1"/>
              <a:t>Results: </a:t>
            </a:r>
          </a:p>
          <a:p>
            <a:pPr marL="0" indent="0" eaLnBrk="0" fontAlgn="base" hangingPunct="0">
              <a:spcBef>
                <a:spcPct val="0"/>
              </a:spcBef>
              <a:spcAft>
                <a:spcPts val="600"/>
              </a:spcAft>
              <a:buNone/>
            </a:pPr>
            <a:r>
              <a:rPr lang="en-US" altLang="en-US" sz="2000"/>
              <a:t>• ‘Persisters’ scored lower for external motivation and higher for relatedness and autonomy than ‘dropouts’. </a:t>
            </a:r>
          </a:p>
          <a:p>
            <a:pPr marL="0" indent="0" eaLnBrk="0" fontAlgn="base" hangingPunct="0">
              <a:spcBef>
                <a:spcPct val="0"/>
              </a:spcBef>
              <a:spcAft>
                <a:spcPts val="600"/>
              </a:spcAft>
              <a:buNone/>
            </a:pPr>
            <a:r>
              <a:rPr lang="en-US" altLang="en-US" sz="2000"/>
              <a:t>• ‘Dropouts’ scored higher for external motivation and lower for satisfaction of relatedness and autonomy needs than ‘persisters’.</a:t>
            </a:r>
          </a:p>
          <a:p>
            <a:pPr marL="0" indent="0" eaLnBrk="0" fontAlgn="base" hangingPunct="0">
              <a:spcBef>
                <a:spcPct val="0"/>
              </a:spcBef>
              <a:spcAft>
                <a:spcPts val="600"/>
              </a:spcAft>
              <a:buNone/>
            </a:pPr>
            <a:r>
              <a:rPr lang="en-US" altLang="en-US" sz="2000"/>
              <a:t>• Competence did not predict whether participants would persist or dropout of playing football. </a:t>
            </a:r>
          </a:p>
          <a:p>
            <a:pPr marL="0" indent="0" eaLnBrk="0" fontAlgn="base" hangingPunct="0">
              <a:spcBef>
                <a:spcPct val="0"/>
              </a:spcBef>
              <a:spcAft>
                <a:spcPts val="600"/>
              </a:spcAft>
              <a:buNone/>
            </a:pPr>
            <a:endParaRPr lang="en-US" altLang="en-US" sz="2000"/>
          </a:p>
          <a:p>
            <a:pPr marL="0" indent="0" eaLnBrk="0" fontAlgn="base" hangingPunct="0">
              <a:spcBef>
                <a:spcPct val="0"/>
              </a:spcBef>
              <a:spcAft>
                <a:spcPts val="600"/>
              </a:spcAft>
              <a:buNone/>
            </a:pPr>
            <a:r>
              <a:rPr lang="en-US" altLang="en-US" sz="2000" b="1"/>
              <a:t>Conclusion: </a:t>
            </a:r>
            <a:r>
              <a:rPr lang="en-US" altLang="en-US" sz="2000"/>
              <a:t>The need for relatedness and autonomy influence sports persistence rates. This study provides evidence for the self-determination theory as an explanation of motivation to exercise.</a:t>
            </a:r>
          </a:p>
        </p:txBody>
      </p:sp>
    </p:spTree>
    <p:extLst>
      <p:ext uri="{BB962C8B-B14F-4D97-AF65-F5344CB8AC3E}">
        <p14:creationId xmlns:p14="http://schemas.microsoft.com/office/powerpoint/2010/main" val="214390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3639E-7D62-84D4-71DB-3309CCF766B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44B810-251F-3DB3-38AE-64424A9AE491}"/>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Discussion activity: How do the results and conclusions of the named study compare to your predictions?</a:t>
            </a:r>
          </a:p>
        </p:txBody>
      </p:sp>
      <p:pic>
        <p:nvPicPr>
          <p:cNvPr id="9" name="Picture Placeholder 5" descr="A group of kids sitting at desks&#10;&#10;Description automatically generated">
            <a:extLst>
              <a:ext uri="{FF2B5EF4-FFF2-40B4-BE49-F238E27FC236}">
                <a16:creationId xmlns:a16="http://schemas.microsoft.com/office/drawing/2014/main" id="{689A48DD-BA80-42E3-6478-2EB3FCDEBCC2}"/>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122156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9763A-1783-08ED-61F5-298B83F1E1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55DF9C-A56C-A0D4-A862-0E2F316ED6BB}"/>
              </a:ext>
            </a:extLst>
          </p:cNvPr>
          <p:cNvSpPr>
            <a:spLocks noGrp="1"/>
          </p:cNvSpPr>
          <p:nvPr>
            <p:ph type="title"/>
          </p:nvPr>
        </p:nvSpPr>
        <p:spPr>
          <a:xfrm>
            <a:off x="180001" y="1008000"/>
            <a:ext cx="11627999" cy="720000"/>
          </a:xfrm>
        </p:spPr>
        <p:txBody>
          <a:bodyPr anchor="ctr">
            <a:normAutofit/>
          </a:bodyPr>
          <a:lstStyle/>
          <a:p>
            <a:r>
              <a:rPr lang="en-US" dirty="0"/>
              <a:t>Check your understanding</a:t>
            </a:r>
            <a:endParaRPr lang="en-GB" dirty="0"/>
          </a:p>
        </p:txBody>
      </p:sp>
      <p:pic>
        <p:nvPicPr>
          <p:cNvPr id="5" name="Picture Placeholder 4">
            <a:extLst>
              <a:ext uri="{FF2B5EF4-FFF2-40B4-BE49-F238E27FC236}">
                <a16:creationId xmlns:a16="http://schemas.microsoft.com/office/drawing/2014/main" id="{F85E3EBF-8EF4-A23F-E60B-3B9CF8F08CE8}"/>
              </a:ext>
            </a:extLst>
          </p:cNvPr>
          <p:cNvPicPr>
            <a:picLocks noGrp="1" noChangeAspect="1"/>
          </p:cNvPicPr>
          <p:nvPr>
            <p:ph type="pic" sz="quarter" idx="10"/>
          </p:nvPr>
        </p:nvPicPr>
        <p:blipFill rotWithShape="1">
          <a:blip r:embed="rId2"/>
          <a:srcRect l="4928" r="16147" b="-1"/>
          <a:stretch>
            <a:fillRect/>
          </a:stretch>
        </p:blipFill>
        <p:spPr>
          <a:xfrm>
            <a:off x="6096001" y="1836000"/>
            <a:ext cx="5712000" cy="4668052"/>
          </a:xfrm>
          <a:prstGeom prst="rect">
            <a:avLst/>
          </a:prstGeom>
          <a:noFill/>
        </p:spPr>
      </p:pic>
      <p:sp>
        <p:nvSpPr>
          <p:cNvPr id="4" name="Content Placeholder 3">
            <a:extLst>
              <a:ext uri="{FF2B5EF4-FFF2-40B4-BE49-F238E27FC236}">
                <a16:creationId xmlns:a16="http://schemas.microsoft.com/office/drawing/2014/main" id="{C697DED8-8FF7-668B-EB8C-4B655F0E73CE}"/>
              </a:ext>
            </a:extLst>
          </p:cNvPr>
          <p:cNvSpPr>
            <a:spLocks noGrp="1"/>
          </p:cNvSpPr>
          <p:nvPr>
            <p:ph idx="1"/>
          </p:nvPr>
        </p:nvSpPr>
        <p:spPr>
          <a:xfrm>
            <a:off x="180000" y="1811948"/>
            <a:ext cx="5712000" cy="4692104"/>
          </a:xfrm>
        </p:spPr>
        <p:txBody>
          <a:bodyPr>
            <a:normAutofit/>
          </a:bodyPr>
          <a:lstStyle/>
          <a:p>
            <a:pPr marL="0" lvl="0" indent="0" fontAlgn="base">
              <a:buNone/>
            </a:pPr>
            <a:endParaRPr lang="en-GB" dirty="0"/>
          </a:p>
          <a:p>
            <a:pPr marL="0" lvl="0" indent="0" fontAlgn="base">
              <a:buNone/>
            </a:pPr>
            <a:r>
              <a:rPr lang="en-GB" dirty="0"/>
              <a:t>For the named study, state:</a:t>
            </a:r>
          </a:p>
          <a:p>
            <a:pPr marL="457200" lvl="0" indent="-457200" fontAlgn="base">
              <a:buFont typeface="+mj-lt"/>
              <a:buAutoNum type="arabicPeriod"/>
            </a:pPr>
            <a:r>
              <a:rPr lang="en-GB" dirty="0"/>
              <a:t>The non-experimental method used in the study.</a:t>
            </a:r>
          </a:p>
          <a:p>
            <a:pPr marL="457200" lvl="0" indent="-457200" fontAlgn="base">
              <a:buFont typeface="+mj-lt"/>
              <a:buAutoNum type="arabicPeriod"/>
            </a:pPr>
            <a:r>
              <a:rPr lang="en-GB" u="sng" dirty="0"/>
              <a:t>One</a:t>
            </a:r>
            <a:r>
              <a:rPr lang="en-GB" dirty="0"/>
              <a:t> ethical issue in the study.</a:t>
            </a:r>
          </a:p>
          <a:p>
            <a:pPr marL="457200" lvl="0" indent="-457200" fontAlgn="base">
              <a:buFont typeface="+mj-lt"/>
              <a:buAutoNum type="arabicPeriod"/>
            </a:pPr>
            <a:r>
              <a:rPr lang="en-GB" dirty="0"/>
              <a:t>The type of questions asked.</a:t>
            </a:r>
          </a:p>
          <a:p>
            <a:pPr marL="457200" lvl="0" indent="-457200" fontAlgn="base">
              <a:buFont typeface="+mj-lt"/>
              <a:buAutoNum type="arabicPeriod"/>
            </a:pPr>
            <a:r>
              <a:rPr lang="en-US" u="sng" dirty="0"/>
              <a:t>One</a:t>
            </a:r>
            <a:r>
              <a:rPr lang="en-US" dirty="0"/>
              <a:t> result from the study.</a:t>
            </a:r>
            <a:endParaRPr lang="en-GB" dirty="0"/>
          </a:p>
          <a:p>
            <a:pPr marL="457200" lvl="0" indent="-457200" fontAlgn="base">
              <a:buFont typeface="+mj-lt"/>
              <a:buAutoNum type="arabicPeriod"/>
            </a:pPr>
            <a:r>
              <a:rPr lang="en-GB" u="sng" dirty="0"/>
              <a:t>One</a:t>
            </a:r>
            <a:r>
              <a:rPr lang="en-GB" dirty="0"/>
              <a:t> conclusions the researchers reached from the results.</a:t>
            </a:r>
          </a:p>
          <a:p>
            <a:endParaRPr lang="en-GB" dirty="0"/>
          </a:p>
        </p:txBody>
      </p:sp>
    </p:spTree>
    <p:extLst>
      <p:ext uri="{BB962C8B-B14F-4D97-AF65-F5344CB8AC3E}">
        <p14:creationId xmlns:p14="http://schemas.microsoft.com/office/powerpoint/2010/main" val="1145400997"/>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7VPTP7ZE6X33-783906844-7963</_dlc_DocId>
    <_dlc_DocIdUrl xmlns="9ad1216b-cdc1-40e2-a0c2-94597fd44697">
      <Url>https://cambridgeorg.sharepoint.com/sites/cie/education/pd/Curriculum_Support/_layouts/15/DocIdRedir.aspx?ID=7VPTP7ZE6X33-783906844-7963</Url>
      <Description>7VPTP7ZE6X33-783906844-7963</Description>
    </_dlc_DocIdUrl>
    <lcf76f155ced4ddcb4097134ff3c332f xmlns="c075f540-5f70-45df-a134-17c4911f7fb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30E657-8217-4B2F-96A4-D1EE5A57D447}">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7424b78e-8606-4fd1-9a19-b6b90bbc0a1b"/>
    <ds:schemaRef ds:uri="c075f540-5f70-45df-a134-17c4911f7fbe"/>
    <ds:schemaRef ds:uri="9ad1216b-cdc1-40e2-a0c2-94597fd44697"/>
    <ds:schemaRef ds:uri="http://www.w3.org/XML/1998/namespace"/>
    <ds:schemaRef ds:uri="http://purl.org/dc/dcmitype/"/>
  </ds:schemaRefs>
</ds:datastoreItem>
</file>

<file path=customXml/itemProps2.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3.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4.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367</TotalTime>
  <Words>503</Words>
  <Application>Microsoft Office PowerPoint</Application>
  <PresentationFormat>Widescreen</PresentationFormat>
  <Paragraphs>44</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Georgia</vt:lpstr>
      <vt:lpstr>Office Theme</vt:lpstr>
      <vt:lpstr>PowerPoint Presentation</vt:lpstr>
      <vt:lpstr>Starter activity: Write your own definition of competence, relatedness and autonomy.</vt:lpstr>
      <vt:lpstr>Peer assessment: Check responses against the definitions in your notes.</vt:lpstr>
      <vt:lpstr>Group activity</vt:lpstr>
      <vt:lpstr>Predict needs and motivation for the following groups:</vt:lpstr>
      <vt:lpstr>Named study: Sports persistence (Calvo et al.)</vt:lpstr>
      <vt:lpstr>Named study: Sports persistence (Calvo et al.)</vt:lpstr>
      <vt:lpstr>Discussion activity: How do the results and conclusions of the named study compare to your predictions?</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11</cp:revision>
  <dcterms:created xsi:type="dcterms:W3CDTF">2023-10-09T12:44:25Z</dcterms:created>
  <dcterms:modified xsi:type="dcterms:W3CDTF">2025-10-01T08:47:55Z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c9043b16-8e66-4ecd-8aba-c7c2716225d8</vt:lpwstr>
  </property>
</Properties>
</file>