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6"/>
  </p:notesMasterIdLst>
  <p:handoutMasterIdLst>
    <p:handoutMasterId r:id="rId17"/>
  </p:handoutMasterIdLst>
  <p:sldIdLst>
    <p:sldId id="341" r:id="rId6"/>
    <p:sldId id="298" r:id="rId7"/>
    <p:sldId id="318" r:id="rId8"/>
    <p:sldId id="342" r:id="rId9"/>
    <p:sldId id="343" r:id="rId10"/>
    <p:sldId id="344" r:id="rId11"/>
    <p:sldId id="339" r:id="rId12"/>
    <p:sldId id="307" r:id="rId13"/>
    <p:sldId id="333" r:id="rId14"/>
    <p:sldId id="33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ADC1EA-12F3-48DA-A8AF-03CF0E62DEE8}" v="3" dt="2025-10-01T08:38:10.0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10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8/10/relationships/authors" Target="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zie Gauntlett" userId="1dc7c36a1b1a647d" providerId="LiveId" clId="{C1DC5315-D282-429F-B35A-871ABF7A65E8}"/>
    <pc:docChg chg="custSel addSld delSld modSld sldOrd">
      <pc:chgData name="Lizzie Gauntlett" userId="1dc7c36a1b1a647d" providerId="LiveId" clId="{C1DC5315-D282-429F-B35A-871ABF7A65E8}" dt="2025-09-17T10:18:40.172" v="1531" actId="20577"/>
      <pc:docMkLst>
        <pc:docMk/>
      </pc:docMkLst>
      <pc:sldChg chg="del">
        <pc:chgData name="Lizzie Gauntlett" userId="1dc7c36a1b1a647d" providerId="LiveId" clId="{C1DC5315-D282-429F-B35A-871ABF7A65E8}" dt="2025-09-17T09:58:05.929" v="912" actId="47"/>
        <pc:sldMkLst>
          <pc:docMk/>
          <pc:sldMk cId="1537033953" sldId="262"/>
        </pc:sldMkLst>
      </pc:sldChg>
      <pc:sldChg chg="del">
        <pc:chgData name="Lizzie Gauntlett" userId="1dc7c36a1b1a647d" providerId="LiveId" clId="{C1DC5315-D282-429F-B35A-871ABF7A65E8}" dt="2025-09-17T09:58:07.083" v="913" actId="47"/>
        <pc:sldMkLst>
          <pc:docMk/>
          <pc:sldMk cId="3981463505" sldId="280"/>
        </pc:sldMkLst>
      </pc:sldChg>
      <pc:sldChg chg="del">
        <pc:chgData name="Lizzie Gauntlett" userId="1dc7c36a1b1a647d" providerId="LiveId" clId="{C1DC5315-D282-429F-B35A-871ABF7A65E8}" dt="2025-09-17T09:58:13.295" v="915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09-17T09:53:45.611" v="317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09-17T09:53:45.611" v="317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delSp modSp mod ord">
        <pc:chgData name="Lizzie Gauntlett" userId="1dc7c36a1b1a647d" providerId="LiveId" clId="{C1DC5315-D282-429F-B35A-871ABF7A65E8}" dt="2025-09-17T10:03:07.648" v="1306" actId="27636"/>
        <pc:sldMkLst>
          <pc:docMk/>
          <pc:sldMk cId="2771976208" sldId="307"/>
        </pc:sldMkLst>
        <pc:spChg chg="mod">
          <ac:chgData name="Lizzie Gauntlett" userId="1dc7c36a1b1a647d" providerId="LiveId" clId="{C1DC5315-D282-429F-B35A-871ABF7A65E8}" dt="2025-09-17T10:03:07.648" v="1306" actId="27636"/>
          <ac:spMkLst>
            <pc:docMk/>
            <pc:sldMk cId="2771976208" sldId="307"/>
            <ac:spMk id="2" creationId="{5E12151D-E29A-FDF0-294D-5091731AA87F}"/>
          </ac:spMkLst>
        </pc:spChg>
      </pc:sldChg>
      <pc:sldChg chg="modSp mod">
        <pc:chgData name="Lizzie Gauntlett" userId="1dc7c36a1b1a647d" providerId="LiveId" clId="{C1DC5315-D282-429F-B35A-871ABF7A65E8}" dt="2025-09-17T09:51:03.981" v="136" actId="20577"/>
        <pc:sldMkLst>
          <pc:docMk/>
          <pc:sldMk cId="776236959" sldId="308"/>
        </pc:sldMkLst>
      </pc:sldChg>
      <pc:sldChg chg="addSp modSp mod">
        <pc:chgData name="Lizzie Gauntlett" userId="1dc7c36a1b1a647d" providerId="LiveId" clId="{C1DC5315-D282-429F-B35A-871ABF7A65E8}" dt="2025-09-17T09:54:51.828" v="465" actId="1038"/>
        <pc:sldMkLst>
          <pc:docMk/>
          <pc:sldMk cId="1800512821" sldId="318"/>
        </pc:sldMkLst>
        <pc:spChg chg="mod">
          <ac:chgData name="Lizzie Gauntlett" userId="1dc7c36a1b1a647d" providerId="LiveId" clId="{C1DC5315-D282-429F-B35A-871ABF7A65E8}" dt="2025-09-17T09:54:01.363" v="358" actId="20577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Lizzie Gauntlett" userId="1dc7c36a1b1a647d" providerId="LiveId" clId="{C1DC5315-D282-429F-B35A-871ABF7A65E8}" dt="2025-09-17T09:54:27.455" v="395" actId="20577"/>
          <ac:spMkLst>
            <pc:docMk/>
            <pc:sldMk cId="1800512821" sldId="318"/>
            <ac:spMk id="3" creationId="{71C1CFD4-2904-39C3-6B35-83381E239497}"/>
          </ac:spMkLst>
        </pc:spChg>
        <pc:spChg chg="mod">
          <ac:chgData name="Lizzie Gauntlett" userId="1dc7c36a1b1a647d" providerId="LiveId" clId="{C1DC5315-D282-429F-B35A-871ABF7A65E8}" dt="2025-09-17T09:54:51.828" v="465" actId="1038"/>
          <ac:spMkLst>
            <pc:docMk/>
            <pc:sldMk cId="1800512821" sldId="318"/>
            <ac:spMk id="4" creationId="{9A018AB5-5AB3-1A79-2A5F-EF7EFBA72548}"/>
          </ac:spMkLst>
        </pc:spChg>
        <pc:spChg chg="add mod">
          <ac:chgData name="Lizzie Gauntlett" userId="1dc7c36a1b1a647d" providerId="LiveId" clId="{C1DC5315-D282-429F-B35A-871ABF7A65E8}" dt="2025-09-17T09:54:48.814" v="446" actId="1038"/>
          <ac:spMkLst>
            <pc:docMk/>
            <pc:sldMk cId="1800512821" sldId="318"/>
            <ac:spMk id="5" creationId="{B7F5A4D9-A024-C6EC-C6AC-C9870C656AB9}"/>
          </ac:spMkLst>
        </pc:spChg>
      </pc:sldChg>
      <pc:sldChg chg="del">
        <pc:chgData name="Lizzie Gauntlett" userId="1dc7c36a1b1a647d" providerId="LiveId" clId="{C1DC5315-D282-429F-B35A-871ABF7A65E8}" dt="2025-09-17T09:58:10.591" v="914" actId="47"/>
        <pc:sldMkLst>
          <pc:docMk/>
          <pc:sldMk cId="3028459615" sldId="319"/>
        </pc:sldMkLst>
      </pc:sldChg>
      <pc:sldChg chg="addSp delSp modSp mod">
        <pc:chgData name="Lizzie Gauntlett" userId="1dc7c36a1b1a647d" providerId="LiveId" clId="{C1DC5315-D282-429F-B35A-871ABF7A65E8}" dt="2025-09-17T09:58:33.685" v="923" actId="20577"/>
        <pc:sldMkLst>
          <pc:docMk/>
          <pc:sldMk cId="2489020089" sldId="322"/>
        </pc:sldMkLst>
      </pc:sldChg>
      <pc:sldChg chg="modSp mod">
        <pc:chgData name="Lizzie Gauntlett" userId="1dc7c36a1b1a647d" providerId="LiveId" clId="{C1DC5315-D282-429F-B35A-871ABF7A65E8}" dt="2025-09-17T09:57:33.189" v="792" actId="5793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09-17T09:55:48.248" v="483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09-17T09:57:33.189" v="792" actId="5793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 ord">
        <pc:chgData name="Lizzie Gauntlett" userId="1dc7c36a1b1a647d" providerId="LiveId" clId="{C1DC5315-D282-429F-B35A-871ABF7A65E8}" dt="2025-09-17T10:03:21.269" v="1308" actId="313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09-17T10:03:21.269" v="1308" actId="313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09-17T09:56:46.097" v="708" actId="47"/>
        <pc:sldMkLst>
          <pc:docMk/>
          <pc:sldMk cId="3570437207" sldId="337"/>
        </pc:sldMkLst>
      </pc:sldChg>
      <pc:sldChg chg="modSp add mod">
        <pc:chgData name="Lizzie Gauntlett" userId="1dc7c36a1b1a647d" providerId="LiveId" clId="{C1DC5315-D282-429F-B35A-871ABF7A65E8}" dt="2025-09-17T09:58:42.475" v="927" actId="20577"/>
        <pc:sldMkLst>
          <pc:docMk/>
          <pc:sldMk cId="4229029679" sldId="337"/>
        </pc:sldMkLst>
      </pc:sldChg>
      <pc:sldChg chg="addSp delSp modSp add mod">
        <pc:chgData name="Lizzie Gauntlett" userId="1dc7c36a1b1a647d" providerId="LiveId" clId="{C1DC5315-D282-429F-B35A-871ABF7A65E8}" dt="2025-09-17T10:17:31.105" v="1311" actId="21"/>
        <pc:sldMkLst>
          <pc:docMk/>
          <pc:sldMk cId="629562466" sldId="338"/>
        </pc:sldMkLst>
      </pc:sldChg>
      <pc:sldChg chg="modSp add mod">
        <pc:chgData name="Lizzie Gauntlett" userId="1dc7c36a1b1a647d" providerId="LiveId" clId="{C1DC5315-D282-429F-B35A-871ABF7A65E8}" dt="2025-09-17T10:18:40.172" v="1531" actId="20577"/>
        <pc:sldMkLst>
          <pc:docMk/>
          <pc:sldMk cId="2933208631" sldId="339"/>
        </pc:sldMkLst>
        <pc:spChg chg="mod">
          <ac:chgData name="Lizzie Gauntlett" userId="1dc7c36a1b1a647d" providerId="LiveId" clId="{C1DC5315-D282-429F-B35A-871ABF7A65E8}" dt="2025-09-17T10:18:40.172" v="1531" actId="20577"/>
          <ac:spMkLst>
            <pc:docMk/>
            <pc:sldMk cId="2933208631" sldId="339"/>
            <ac:spMk id="4" creationId="{C610C955-D4BD-4358-73C8-7A091336B6FC}"/>
          </ac:spMkLst>
        </pc:spChg>
      </pc:sldChg>
    </pc:docChg>
  </pc:docChgLst>
  <pc:docChgLst>
    <pc:chgData name="Karolyn Feliciani" userId="4076af5d-4c02-40b8-bc9d-56f6c404e751" providerId="ADAL" clId="{FBADC1EA-12F3-48DA-A8AF-03CF0E62DEE8}"/>
    <pc:docChg chg="undo custSel addSld delSld modSld">
      <pc:chgData name="Karolyn Feliciani" userId="4076af5d-4c02-40b8-bc9d-56f6c404e751" providerId="ADAL" clId="{FBADC1EA-12F3-48DA-A8AF-03CF0E62DEE8}" dt="2025-10-01T08:43:00.976" v="443" actId="26606"/>
      <pc:docMkLst>
        <pc:docMk/>
      </pc:docMkLst>
      <pc:sldChg chg="modSp mod">
        <pc:chgData name="Karolyn Feliciani" userId="4076af5d-4c02-40b8-bc9d-56f6c404e751" providerId="ADAL" clId="{FBADC1EA-12F3-48DA-A8AF-03CF0E62DEE8}" dt="2025-10-01T08:37:22.857" v="28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FBADC1EA-12F3-48DA-A8AF-03CF0E62DEE8}" dt="2025-10-01T08:37:22.857" v="28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modSp mod modClrScheme chgLayout">
        <pc:chgData name="Karolyn Feliciani" userId="4076af5d-4c02-40b8-bc9d-56f6c404e751" providerId="ADAL" clId="{FBADC1EA-12F3-48DA-A8AF-03CF0E62DEE8}" dt="2025-10-01T08:42:25.891" v="441" actId="26606"/>
        <pc:sldMkLst>
          <pc:docMk/>
          <pc:sldMk cId="2771976208" sldId="307"/>
        </pc:sldMkLst>
        <pc:spChg chg="mod">
          <ac:chgData name="Karolyn Feliciani" userId="4076af5d-4c02-40b8-bc9d-56f6c404e751" providerId="ADAL" clId="{FBADC1EA-12F3-48DA-A8AF-03CF0E62DEE8}" dt="2025-10-01T08:42:25.891" v="441" actId="26606"/>
          <ac:spMkLst>
            <pc:docMk/>
            <pc:sldMk cId="2771976208" sldId="307"/>
            <ac:spMk id="2" creationId="{5E12151D-E29A-FDF0-294D-5091731AA87F}"/>
          </ac:spMkLst>
        </pc:spChg>
        <pc:spChg chg="add mod">
          <ac:chgData name="Karolyn Feliciani" userId="4076af5d-4c02-40b8-bc9d-56f6c404e751" providerId="ADAL" clId="{FBADC1EA-12F3-48DA-A8AF-03CF0E62DEE8}" dt="2025-10-01T08:42:25.891" v="441" actId="26606"/>
          <ac:spMkLst>
            <pc:docMk/>
            <pc:sldMk cId="2771976208" sldId="307"/>
            <ac:spMk id="7" creationId="{0C316D18-BC06-8446-6A02-152C5DEA282B}"/>
          </ac:spMkLst>
        </pc:spChg>
      </pc:sldChg>
      <pc:sldChg chg="del">
        <pc:chgData name="Karolyn Feliciani" userId="4076af5d-4c02-40b8-bc9d-56f6c404e751" providerId="ADAL" clId="{FBADC1EA-12F3-48DA-A8AF-03CF0E62DEE8}" dt="2025-10-01T08:36:52.496" v="15" actId="2696"/>
        <pc:sldMkLst>
          <pc:docMk/>
          <pc:sldMk cId="776236959" sldId="308"/>
        </pc:sldMkLst>
      </pc:sldChg>
      <pc:sldChg chg="addSp delSp modSp mod modClrScheme chgLayout">
        <pc:chgData name="Karolyn Feliciani" userId="4076af5d-4c02-40b8-bc9d-56f6c404e751" providerId="ADAL" clId="{FBADC1EA-12F3-48DA-A8AF-03CF0E62DEE8}" dt="2025-10-01T08:37:55.700" v="32" actId="26606"/>
        <pc:sldMkLst>
          <pc:docMk/>
          <pc:sldMk cId="1800512821" sldId="318"/>
        </pc:sldMkLst>
        <pc:spChg chg="mod">
          <ac:chgData name="Karolyn Feliciani" userId="4076af5d-4c02-40b8-bc9d-56f6c404e751" providerId="ADAL" clId="{FBADC1EA-12F3-48DA-A8AF-03CF0E62DEE8}" dt="2025-10-01T08:37:55.700" v="32" actId="26606"/>
          <ac:spMkLst>
            <pc:docMk/>
            <pc:sldMk cId="1800512821" sldId="318"/>
            <ac:spMk id="2" creationId="{929F2BF5-092F-1975-C7A7-4732BBDE15B7}"/>
          </ac:spMkLst>
        </pc:spChg>
        <pc:spChg chg="mod ord">
          <ac:chgData name="Karolyn Feliciani" userId="4076af5d-4c02-40b8-bc9d-56f6c404e751" providerId="ADAL" clId="{FBADC1EA-12F3-48DA-A8AF-03CF0E62DEE8}" dt="2025-10-01T08:37:48.222" v="30" actId="26606"/>
          <ac:spMkLst>
            <pc:docMk/>
            <pc:sldMk cId="1800512821" sldId="318"/>
            <ac:spMk id="3" creationId="{71C1CFD4-2904-39C3-6B35-83381E239497}"/>
          </ac:spMkLst>
        </pc:spChg>
        <pc:spChg chg="mod">
          <ac:chgData name="Karolyn Feliciani" userId="4076af5d-4c02-40b8-bc9d-56f6c404e751" providerId="ADAL" clId="{FBADC1EA-12F3-48DA-A8AF-03CF0E62DEE8}" dt="2025-10-01T08:37:55.700" v="32" actId="26606"/>
          <ac:spMkLst>
            <pc:docMk/>
            <pc:sldMk cId="1800512821" sldId="318"/>
            <ac:spMk id="4" creationId="{9A018AB5-5AB3-1A79-2A5F-EF7EFBA72548}"/>
          </ac:spMkLst>
        </pc:spChg>
        <pc:spChg chg="mod">
          <ac:chgData name="Karolyn Feliciani" userId="4076af5d-4c02-40b8-bc9d-56f6c404e751" providerId="ADAL" clId="{FBADC1EA-12F3-48DA-A8AF-03CF0E62DEE8}" dt="2025-10-01T08:37:55.700" v="32" actId="26606"/>
          <ac:spMkLst>
            <pc:docMk/>
            <pc:sldMk cId="1800512821" sldId="318"/>
            <ac:spMk id="5" creationId="{B7F5A4D9-A024-C6EC-C6AC-C9870C656AB9}"/>
          </ac:spMkLst>
        </pc:spChg>
        <pc:spChg chg="add del mod">
          <ac:chgData name="Karolyn Feliciani" userId="4076af5d-4c02-40b8-bc9d-56f6c404e751" providerId="ADAL" clId="{FBADC1EA-12F3-48DA-A8AF-03CF0E62DEE8}" dt="2025-10-01T08:37:55.700" v="32" actId="26606"/>
          <ac:spMkLst>
            <pc:docMk/>
            <pc:sldMk cId="1800512821" sldId="318"/>
            <ac:spMk id="8" creationId="{73673E80-10CA-8A47-1D4F-74AF63E02B09}"/>
          </ac:spMkLst>
        </pc:spChg>
        <pc:spChg chg="add del mod">
          <ac:chgData name="Karolyn Feliciani" userId="4076af5d-4c02-40b8-bc9d-56f6c404e751" providerId="ADAL" clId="{FBADC1EA-12F3-48DA-A8AF-03CF0E62DEE8}" dt="2025-10-01T08:37:55.700" v="32" actId="26606"/>
          <ac:spMkLst>
            <pc:docMk/>
            <pc:sldMk cId="1800512821" sldId="318"/>
            <ac:spMk id="9" creationId="{65570191-BA51-D7D9-7677-643A98A793B8}"/>
          </ac:spMkLst>
        </pc:spChg>
        <pc:spChg chg="add del mod">
          <ac:chgData name="Karolyn Feliciani" userId="4076af5d-4c02-40b8-bc9d-56f6c404e751" providerId="ADAL" clId="{FBADC1EA-12F3-48DA-A8AF-03CF0E62DEE8}" dt="2025-10-01T08:37:48.222" v="30" actId="26606"/>
          <ac:spMkLst>
            <pc:docMk/>
            <pc:sldMk cId="1800512821" sldId="318"/>
            <ac:spMk id="10" creationId="{36C54AFF-895D-C85C-C209-4A627102D789}"/>
          </ac:spMkLst>
        </pc:spChg>
        <pc:spChg chg="add del mod">
          <ac:chgData name="Karolyn Feliciani" userId="4076af5d-4c02-40b8-bc9d-56f6c404e751" providerId="ADAL" clId="{FBADC1EA-12F3-48DA-A8AF-03CF0E62DEE8}" dt="2025-10-01T08:37:48.222" v="30" actId="26606"/>
          <ac:spMkLst>
            <pc:docMk/>
            <pc:sldMk cId="1800512821" sldId="318"/>
            <ac:spMk id="12" creationId="{E31AD8BC-0D65-40D1-2156-CFA31CA3D177}"/>
          </ac:spMkLst>
        </pc:spChg>
        <pc:spChg chg="add del mod">
          <ac:chgData name="Karolyn Feliciani" userId="4076af5d-4c02-40b8-bc9d-56f6c404e751" providerId="ADAL" clId="{FBADC1EA-12F3-48DA-A8AF-03CF0E62DEE8}" dt="2025-10-01T08:37:48.222" v="30" actId="26606"/>
          <ac:spMkLst>
            <pc:docMk/>
            <pc:sldMk cId="1800512821" sldId="318"/>
            <ac:spMk id="14" creationId="{320DB3BE-F57F-16E3-308E-C580D7D04179}"/>
          </ac:spMkLst>
        </pc:spChg>
        <pc:spChg chg="add del mod">
          <ac:chgData name="Karolyn Feliciani" userId="4076af5d-4c02-40b8-bc9d-56f6c404e751" providerId="ADAL" clId="{FBADC1EA-12F3-48DA-A8AF-03CF0E62DEE8}" dt="2025-10-01T08:37:55.700" v="32" actId="26606"/>
          <ac:spMkLst>
            <pc:docMk/>
            <pc:sldMk cId="1800512821" sldId="318"/>
            <ac:spMk id="15" creationId="{F39766B9-6258-40EF-5BE3-684A8F258A0F}"/>
          </ac:spMkLst>
        </pc:spChg>
        <pc:spChg chg="add del mod">
          <ac:chgData name="Karolyn Feliciani" userId="4076af5d-4c02-40b8-bc9d-56f6c404e751" providerId="ADAL" clId="{FBADC1EA-12F3-48DA-A8AF-03CF0E62DEE8}" dt="2025-10-01T08:37:48.222" v="30" actId="26606"/>
          <ac:spMkLst>
            <pc:docMk/>
            <pc:sldMk cId="1800512821" sldId="318"/>
            <ac:spMk id="16" creationId="{3D25E068-3899-AE11-F894-16F82E111DE3}"/>
          </ac:spMkLst>
        </pc:spChg>
        <pc:spChg chg="add del mod">
          <ac:chgData name="Karolyn Feliciani" userId="4076af5d-4c02-40b8-bc9d-56f6c404e751" providerId="ADAL" clId="{FBADC1EA-12F3-48DA-A8AF-03CF0E62DEE8}" dt="2025-10-01T08:37:48.222" v="30" actId="26606"/>
          <ac:spMkLst>
            <pc:docMk/>
            <pc:sldMk cId="1800512821" sldId="318"/>
            <ac:spMk id="18" creationId="{6F89ADFA-D023-A7E0-A42C-2D85D2027AC5}"/>
          </ac:spMkLst>
        </pc:spChg>
        <pc:spChg chg="add del mod">
          <ac:chgData name="Karolyn Feliciani" userId="4076af5d-4c02-40b8-bc9d-56f6c404e751" providerId="ADAL" clId="{FBADC1EA-12F3-48DA-A8AF-03CF0E62DEE8}" dt="2025-10-01T08:37:48.222" v="30" actId="26606"/>
          <ac:spMkLst>
            <pc:docMk/>
            <pc:sldMk cId="1800512821" sldId="318"/>
            <ac:spMk id="20" creationId="{E229920B-1EEF-2633-F139-A2CD95FF570D}"/>
          </ac:spMkLst>
        </pc:spChg>
        <pc:spChg chg="add del mod">
          <ac:chgData name="Karolyn Feliciani" userId="4076af5d-4c02-40b8-bc9d-56f6c404e751" providerId="ADAL" clId="{FBADC1EA-12F3-48DA-A8AF-03CF0E62DEE8}" dt="2025-10-01T08:37:55.700" v="32" actId="26606"/>
          <ac:spMkLst>
            <pc:docMk/>
            <pc:sldMk cId="1800512821" sldId="318"/>
            <ac:spMk id="22" creationId="{79A21BF8-2E64-89A7-E675-2B7A5363CD39}"/>
          </ac:spMkLst>
        </pc:spChg>
        <pc:spChg chg="add del mod">
          <ac:chgData name="Karolyn Feliciani" userId="4076af5d-4c02-40b8-bc9d-56f6c404e751" providerId="ADAL" clId="{FBADC1EA-12F3-48DA-A8AF-03CF0E62DEE8}" dt="2025-10-01T08:37:55.700" v="32" actId="26606"/>
          <ac:spMkLst>
            <pc:docMk/>
            <pc:sldMk cId="1800512821" sldId="318"/>
            <ac:spMk id="24" creationId="{4AF52A74-AAA1-12E5-BF62-3D1300963176}"/>
          </ac:spMkLst>
        </pc:spChg>
        <pc:spChg chg="add del mod">
          <ac:chgData name="Karolyn Feliciani" userId="4076af5d-4c02-40b8-bc9d-56f6c404e751" providerId="ADAL" clId="{FBADC1EA-12F3-48DA-A8AF-03CF0E62DEE8}" dt="2025-10-01T08:37:55.700" v="32" actId="26606"/>
          <ac:spMkLst>
            <pc:docMk/>
            <pc:sldMk cId="1800512821" sldId="318"/>
            <ac:spMk id="26" creationId="{825F8418-94F3-1F85-577A-CF02F6CB4939}"/>
          </ac:spMkLst>
        </pc:spChg>
        <pc:spChg chg="add del mod">
          <ac:chgData name="Karolyn Feliciani" userId="4076af5d-4c02-40b8-bc9d-56f6c404e751" providerId="ADAL" clId="{FBADC1EA-12F3-48DA-A8AF-03CF0E62DEE8}" dt="2025-10-01T08:37:55.700" v="32" actId="26606"/>
          <ac:spMkLst>
            <pc:docMk/>
            <pc:sldMk cId="1800512821" sldId="318"/>
            <ac:spMk id="30" creationId="{119C9BFF-78CA-952F-D98C-BFEABC3AEAFA}"/>
          </ac:spMkLst>
        </pc:spChg>
      </pc:sldChg>
      <pc:sldChg chg="del">
        <pc:chgData name="Karolyn Feliciani" userId="4076af5d-4c02-40b8-bc9d-56f6c404e751" providerId="ADAL" clId="{FBADC1EA-12F3-48DA-A8AF-03CF0E62DEE8}" dt="2025-10-01T08:38:46.472" v="107" actId="2696"/>
        <pc:sldMkLst>
          <pc:docMk/>
          <pc:sldMk cId="2489020089" sldId="322"/>
        </pc:sldMkLst>
      </pc:sldChg>
      <pc:sldChg chg="modSp mod modClrScheme chgLayout">
        <pc:chgData name="Karolyn Feliciani" userId="4076af5d-4c02-40b8-bc9d-56f6c404e751" providerId="ADAL" clId="{FBADC1EA-12F3-48DA-A8AF-03CF0E62DEE8}" dt="2025-10-01T08:42:42.738" v="442" actId="26606"/>
        <pc:sldMkLst>
          <pc:docMk/>
          <pc:sldMk cId="1198625482" sldId="333"/>
        </pc:sldMkLst>
        <pc:spChg chg="mod">
          <ac:chgData name="Karolyn Feliciani" userId="4076af5d-4c02-40b8-bc9d-56f6c404e751" providerId="ADAL" clId="{FBADC1EA-12F3-48DA-A8AF-03CF0E62DEE8}" dt="2025-10-01T08:42:42.738" v="442" actId="26606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FBADC1EA-12F3-48DA-A8AF-03CF0E62DEE8}" dt="2025-10-01T08:42:42.738" v="442" actId="26606"/>
          <ac:spMkLst>
            <pc:docMk/>
            <pc:sldMk cId="1198625482" sldId="333"/>
            <ac:spMk id="4" creationId="{9F31BEDC-13C9-7154-7D8E-964D57B4F8CA}"/>
          </ac:spMkLst>
        </pc:spChg>
        <pc:picChg chg="mod ord">
          <ac:chgData name="Karolyn Feliciani" userId="4076af5d-4c02-40b8-bc9d-56f6c404e751" providerId="ADAL" clId="{FBADC1EA-12F3-48DA-A8AF-03CF0E62DEE8}" dt="2025-10-01T08:42:42.738" v="442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modSp mod modClrScheme chgLayout">
        <pc:chgData name="Karolyn Feliciani" userId="4076af5d-4c02-40b8-bc9d-56f6c404e751" providerId="ADAL" clId="{FBADC1EA-12F3-48DA-A8AF-03CF0E62DEE8}" dt="2025-10-01T08:43:00.976" v="443" actId="26606"/>
        <pc:sldMkLst>
          <pc:docMk/>
          <pc:sldMk cId="3061927069" sldId="336"/>
        </pc:sldMkLst>
        <pc:spChg chg="mod">
          <ac:chgData name="Karolyn Feliciani" userId="4076af5d-4c02-40b8-bc9d-56f6c404e751" providerId="ADAL" clId="{FBADC1EA-12F3-48DA-A8AF-03CF0E62DEE8}" dt="2025-10-01T08:43:00.976" v="443" actId="26606"/>
          <ac:spMkLst>
            <pc:docMk/>
            <pc:sldMk cId="3061927069" sldId="336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FBADC1EA-12F3-48DA-A8AF-03CF0E62DEE8}" dt="2025-10-01T08:43:00.976" v="443" actId="26606"/>
          <ac:picMkLst>
            <pc:docMk/>
            <pc:sldMk cId="3061927069" sldId="336"/>
            <ac:picMk id="9" creationId="{6EC199B4-AE9E-D193-1ABE-CD3150FFC3C1}"/>
          </ac:picMkLst>
        </pc:picChg>
      </pc:sldChg>
      <pc:sldChg chg="del">
        <pc:chgData name="Karolyn Feliciani" userId="4076af5d-4c02-40b8-bc9d-56f6c404e751" providerId="ADAL" clId="{FBADC1EA-12F3-48DA-A8AF-03CF0E62DEE8}" dt="2025-10-01T08:39:46.082" v="183" actId="2696"/>
        <pc:sldMkLst>
          <pc:docMk/>
          <pc:sldMk cId="4229029679" sldId="337"/>
        </pc:sldMkLst>
      </pc:sldChg>
      <pc:sldChg chg="del">
        <pc:chgData name="Karolyn Feliciani" userId="4076af5d-4c02-40b8-bc9d-56f6c404e751" providerId="ADAL" clId="{FBADC1EA-12F3-48DA-A8AF-03CF0E62DEE8}" dt="2025-10-01T08:40:45.259" v="251" actId="2696"/>
        <pc:sldMkLst>
          <pc:docMk/>
          <pc:sldMk cId="629562466" sldId="338"/>
        </pc:sldMkLst>
      </pc:sldChg>
      <pc:sldChg chg="addSp modSp mod modClrScheme chgLayout">
        <pc:chgData name="Karolyn Feliciani" userId="4076af5d-4c02-40b8-bc9d-56f6c404e751" providerId="ADAL" clId="{FBADC1EA-12F3-48DA-A8AF-03CF0E62DEE8}" dt="2025-10-01T08:41:27.763" v="298" actId="20577"/>
        <pc:sldMkLst>
          <pc:docMk/>
          <pc:sldMk cId="2933208631" sldId="339"/>
        </pc:sldMkLst>
        <pc:spChg chg="mod">
          <ac:chgData name="Karolyn Feliciani" userId="4076af5d-4c02-40b8-bc9d-56f6c404e751" providerId="ADAL" clId="{FBADC1EA-12F3-48DA-A8AF-03CF0E62DEE8}" dt="2025-10-01T08:41:27.763" v="298" actId="20577"/>
          <ac:spMkLst>
            <pc:docMk/>
            <pc:sldMk cId="2933208631" sldId="339"/>
            <ac:spMk id="4" creationId="{C610C955-D4BD-4358-73C8-7A091336B6FC}"/>
          </ac:spMkLst>
        </pc:spChg>
        <pc:spChg chg="add mod">
          <ac:chgData name="Karolyn Feliciani" userId="4076af5d-4c02-40b8-bc9d-56f6c404e751" providerId="ADAL" clId="{FBADC1EA-12F3-48DA-A8AF-03CF0E62DEE8}" dt="2025-10-01T08:41:20.192" v="277" actId="20577"/>
          <ac:spMkLst>
            <pc:docMk/>
            <pc:sldMk cId="2933208631" sldId="339"/>
            <ac:spMk id="14" creationId="{3597BDAD-A2DE-AC14-D4B5-273336C7B062}"/>
          </ac:spMkLst>
        </pc:spChg>
        <pc:picChg chg="mod">
          <ac:chgData name="Karolyn Feliciani" userId="4076af5d-4c02-40b8-bc9d-56f6c404e751" providerId="ADAL" clId="{FBADC1EA-12F3-48DA-A8AF-03CF0E62DEE8}" dt="2025-10-01T08:40:53.937" v="252" actId="26606"/>
          <ac:picMkLst>
            <pc:docMk/>
            <pc:sldMk cId="2933208631" sldId="339"/>
            <ac:picMk id="9" creationId="{AFAAF695-242F-9F47-761A-B5EA6F9663D6}"/>
          </ac:picMkLst>
        </pc:picChg>
      </pc:sldChg>
      <pc:sldChg chg="modSp add mod">
        <pc:chgData name="Karolyn Feliciani" userId="4076af5d-4c02-40b8-bc9d-56f6c404e751" providerId="ADAL" clId="{FBADC1EA-12F3-48DA-A8AF-03CF0E62DEE8}" dt="2025-10-01T08:36:40.669" v="14" actId="14100"/>
        <pc:sldMkLst>
          <pc:docMk/>
          <pc:sldMk cId="1130971648" sldId="341"/>
        </pc:sldMkLst>
        <pc:spChg chg="mod">
          <ac:chgData name="Karolyn Feliciani" userId="4076af5d-4c02-40b8-bc9d-56f6c404e751" providerId="ADAL" clId="{FBADC1EA-12F3-48DA-A8AF-03CF0E62DEE8}" dt="2025-10-01T08:36:40.669" v="14" actId="14100"/>
          <ac:spMkLst>
            <pc:docMk/>
            <pc:sldMk cId="1130971648" sldId="341"/>
            <ac:spMk id="4" creationId="{8A3FCDC3-543C-8905-8EB4-3AC0E32FFFFF}"/>
          </ac:spMkLst>
        </pc:spChg>
      </pc:sldChg>
      <pc:sldChg chg="modSp add mod">
        <pc:chgData name="Karolyn Feliciani" userId="4076af5d-4c02-40b8-bc9d-56f6c404e751" providerId="ADAL" clId="{FBADC1EA-12F3-48DA-A8AF-03CF0E62DEE8}" dt="2025-10-01T08:38:40.173" v="106" actId="20577"/>
        <pc:sldMkLst>
          <pc:docMk/>
          <pc:sldMk cId="3665606769" sldId="342"/>
        </pc:sldMkLst>
        <pc:spChg chg="mod">
          <ac:chgData name="Karolyn Feliciani" userId="4076af5d-4c02-40b8-bc9d-56f6c404e751" providerId="ADAL" clId="{FBADC1EA-12F3-48DA-A8AF-03CF0E62DEE8}" dt="2025-10-01T08:38:40.173" v="106" actId="20577"/>
          <ac:spMkLst>
            <pc:docMk/>
            <pc:sldMk cId="3665606769" sldId="342"/>
            <ac:spMk id="4" creationId="{E1002C61-6357-87F2-E88C-5E97C35CEB53}"/>
          </ac:spMkLst>
        </pc:spChg>
      </pc:sldChg>
      <pc:sldChg chg="modSp add mod">
        <pc:chgData name="Karolyn Feliciani" userId="4076af5d-4c02-40b8-bc9d-56f6c404e751" providerId="ADAL" clId="{FBADC1EA-12F3-48DA-A8AF-03CF0E62DEE8}" dt="2025-10-01T08:39:38.782" v="182" actId="20577"/>
        <pc:sldMkLst>
          <pc:docMk/>
          <pc:sldMk cId="3366687164" sldId="343"/>
        </pc:sldMkLst>
        <pc:spChg chg="mod">
          <ac:chgData name="Karolyn Feliciani" userId="4076af5d-4c02-40b8-bc9d-56f6c404e751" providerId="ADAL" clId="{FBADC1EA-12F3-48DA-A8AF-03CF0E62DEE8}" dt="2025-10-01T08:39:38.782" v="182" actId="20577"/>
          <ac:spMkLst>
            <pc:docMk/>
            <pc:sldMk cId="3366687164" sldId="343"/>
            <ac:spMk id="4" creationId="{62E8E1A1-724C-BF67-846C-702EA74271F0}"/>
          </ac:spMkLst>
        </pc:spChg>
      </pc:sldChg>
      <pc:sldChg chg="modSp add mod">
        <pc:chgData name="Karolyn Feliciani" userId="4076af5d-4c02-40b8-bc9d-56f6c404e751" providerId="ADAL" clId="{FBADC1EA-12F3-48DA-A8AF-03CF0E62DEE8}" dt="2025-10-01T08:40:40.086" v="250" actId="20577"/>
        <pc:sldMkLst>
          <pc:docMk/>
          <pc:sldMk cId="1587625513" sldId="344"/>
        </pc:sldMkLst>
        <pc:spChg chg="mod">
          <ac:chgData name="Karolyn Feliciani" userId="4076af5d-4c02-40b8-bc9d-56f6c404e751" providerId="ADAL" clId="{FBADC1EA-12F3-48DA-A8AF-03CF0E62DEE8}" dt="2025-10-01T08:40:40.086" v="250" actId="20577"/>
          <ac:spMkLst>
            <pc:docMk/>
            <pc:sldMk cId="1587625513" sldId="344"/>
            <ac:spMk id="4" creationId="{BF26922E-88CF-203E-387D-54DFFB8F363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98" y="4798338"/>
            <a:ext cx="11117656" cy="1973654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Lesson Objectives:</a:t>
            </a:r>
          </a:p>
          <a:p>
            <a:r>
              <a:rPr lang="en-GB" sz="2000" dirty="0"/>
              <a:t>Define the needs of competence, relatedness and autonomy</a:t>
            </a:r>
          </a:p>
          <a:p>
            <a:r>
              <a:rPr lang="en-GB" sz="2000" dirty="0"/>
              <a:t>Explain intrinsic and extrinsic motivation in self-determination theory</a:t>
            </a:r>
          </a:p>
          <a:p>
            <a:r>
              <a:rPr lang="en-GB" sz="2000" dirty="0"/>
              <a:t>Apply self-determination theory to motivation to exercise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/>
              <a:t>Check your understanding: Can you identify which psychological need applies to each group’s scenario? Write a sentence to explain your answer. </a:t>
            </a:r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70" r="1" b="26788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Starter activity: what motivates people to exercise or not? Write as many ideas as you can on the sticky notes provided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motivates people to exercise or not?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3459312" cy="43200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Intrinsic motivation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18AB5-5AB3-1A79-2A5F-EF7EFBA7254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912224" y="1843200"/>
            <a:ext cx="3901824" cy="4320000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Barriers to motivation</a:t>
            </a:r>
            <a:endParaRPr lang="en-GB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7F5A4D9-A024-C6EC-C6AC-C9870C656AB9}"/>
              </a:ext>
            </a:extLst>
          </p:cNvPr>
          <p:cNvSpPr txBox="1">
            <a:spLocks/>
          </p:cNvSpPr>
          <p:nvPr/>
        </p:nvSpPr>
        <p:spPr>
          <a:xfrm>
            <a:off x="4117464" y="1836000"/>
            <a:ext cx="3024000" cy="432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/>
              <a:t>Extrinsic motivation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‘competence’ means: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‘the need to feel capable of performing tasks’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606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697DD-2348-7943-690A-4E50C5566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98A3C-E230-BC58-A5E7-2D466F0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A442990-31A1-B4FB-E801-3EDAAE6FB4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E8E1A1-724C-BF67-846C-702EA7427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‘relatedness’ means: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‘the need to feel connected to others and belonging to a community ’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6687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30D3F-9CA1-CDB2-7C70-156B3BFED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FCC17-0F4D-48CA-2B98-6D271F0B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77F9C5-1DFA-00D5-E271-9E6CEF0A11F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26922E-88CF-203E-387D-54DFFB8F3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‘autonomy’ means: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b="1" dirty="0"/>
              <a:t>‘the need to feel in control and able to make one’s own choices ’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7625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F3B33A-3E85-7097-1528-48FECFD4D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AFAAF695-242F-9F47-761A-B5EA6F9663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20278" r="20388" b="-1"/>
          <a:stretch>
            <a:fillRect/>
          </a:stretch>
        </p:blipFill>
        <p:spPr>
          <a:xfrm>
            <a:off x="6096000" y="10"/>
            <a:ext cx="6096000" cy="6857990"/>
          </a:xfrm>
          <a:noFill/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3597BDAD-A2DE-AC14-D4B5-273336C7B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/>
          <a:lstStyle/>
          <a:p>
            <a:r>
              <a:rPr lang="en-US" dirty="0"/>
              <a:t>Individual activity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10C955-D4BD-4358-73C8-7A091336B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GB" dirty="0"/>
              <a:t>Create a mind map using the concepts from self-determination theory.</a:t>
            </a:r>
          </a:p>
          <a:p>
            <a:pPr marL="0" indent="0">
              <a:buNone/>
            </a:pPr>
            <a:r>
              <a:rPr lang="en-GB" dirty="0"/>
              <a:t>Show how each is linked to motivation to exercise.</a:t>
            </a:r>
          </a:p>
          <a:p>
            <a:pPr marL="0" indent="0">
              <a:buNone/>
            </a:pPr>
            <a:r>
              <a:rPr lang="en-GB" dirty="0"/>
              <a:t>Use examples and images to personalise your mind map.</a:t>
            </a:r>
          </a:p>
        </p:txBody>
      </p:sp>
    </p:spTree>
    <p:extLst>
      <p:ext uri="{BB962C8B-B14F-4D97-AF65-F5344CB8AC3E}">
        <p14:creationId xmlns:p14="http://schemas.microsoft.com/office/powerpoint/2010/main" val="2933208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C316D18-BC06-8446-6A02-152C5DEA2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sz="3400"/>
              <a:t>Read the scenario and work in pairs to answer the questions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‘Amira has joined a local running club. At first, she worried she wasn’t fast enough, but over a few weeks she noticed her stamina improving, and she ran her first 5k without stopping. Amira has made new friends at the club who encouraged her and cheered her on.’</a:t>
            </a:r>
          </a:p>
          <a:p>
            <a:endParaRPr lang="en-US" dirty="0"/>
          </a:p>
          <a:p>
            <a:pPr marL="742950" indent="-742950">
              <a:buAutoNum type="arabicPeriod"/>
            </a:pPr>
            <a:r>
              <a:rPr lang="en-US" dirty="0"/>
              <a:t>Identify two needs Amira is having met in this scenario.</a:t>
            </a:r>
          </a:p>
          <a:p>
            <a:pPr marL="742950" indent="-742950">
              <a:buAutoNum type="arabicPeriod"/>
            </a:pPr>
            <a:r>
              <a:rPr lang="en-GB" dirty="0"/>
              <a:t>Explain how each of these needs increases Amira’s motivation to exercise.</a:t>
            </a:r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99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Exercise scenarios</a:t>
            </a:r>
            <a:endParaRPr lang="en-GB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90" r="12609" b="-1"/>
          <a:stretch>
            <a:fillRect/>
          </a:stretch>
        </p:blipFill>
        <p:spPr>
          <a:xfrm>
            <a:off x="180000" y="1836000"/>
            <a:ext cx="5760000" cy="432000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In small groups, create three short scenarios showing how each of the  psychological needs affect motivation: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Competence</a:t>
            </a:r>
          </a:p>
          <a:p>
            <a:r>
              <a:rPr lang="en-US"/>
              <a:t>Relatedness</a:t>
            </a:r>
          </a:p>
          <a:p>
            <a:r>
              <a:rPr lang="en-US"/>
              <a:t>Autonomy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Present your best scenario to the class.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7VPTP7ZE6X33-783906844-7962</_dlc_DocId>
    <_dlc_DocIdUrl xmlns="9ad1216b-cdc1-40e2-a0c2-94597fd44697">
      <Url>https://cambridgeorg.sharepoint.com/sites/cie/education/pd/Curriculum_Support/_layouts/15/DocIdRedir.aspx?ID=7VPTP7ZE6X33-783906844-7962</Url>
      <Description>7VPTP7ZE6X33-783906844-7962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7424b78e-8606-4fd1-9a19-b6b90bbc0a1b"/>
    <ds:schemaRef ds:uri="http://schemas.microsoft.com/office/infopath/2007/PartnerControls"/>
    <ds:schemaRef ds:uri="http://schemas.openxmlformats.org/package/2006/metadata/core-properties"/>
    <ds:schemaRef ds:uri="c075f540-5f70-45df-a134-17c4911f7fbe"/>
    <ds:schemaRef ds:uri="9ad1216b-cdc1-40e2-a0c2-94597fd44697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354</TotalTime>
  <Words>302</Words>
  <Application>Microsoft Office PowerPoint</Application>
  <PresentationFormat>Widescreen</PresentationFormat>
  <Paragraphs>43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What motivates people to exercise or not?</vt:lpstr>
      <vt:lpstr>Key term</vt:lpstr>
      <vt:lpstr>Key term</vt:lpstr>
      <vt:lpstr>Key term</vt:lpstr>
      <vt:lpstr>Individual activity</vt:lpstr>
      <vt:lpstr>Read the scenario and work in pairs to answer the questions</vt:lpstr>
      <vt:lpstr>Exercise scenarios</vt:lpstr>
      <vt:lpstr>Check your understanding: Can you identify which psychological need applies to each group’s scenario? Write a sentence to explain your answer.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10</cp:revision>
  <dcterms:created xsi:type="dcterms:W3CDTF">2023-10-09T12:44:25Z</dcterms:created>
  <dcterms:modified xsi:type="dcterms:W3CDTF">2025-10-01T08:43:02Z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2c8cca2a-2864-48c4-9a24-721bad81d075</vt:lpwstr>
  </property>
</Properties>
</file>