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7"/>
  </p:notesMasterIdLst>
  <p:handoutMasterIdLst>
    <p:handoutMasterId r:id="rId18"/>
  </p:handoutMasterIdLst>
  <p:sldIdLst>
    <p:sldId id="341" r:id="rId6"/>
    <p:sldId id="338" r:id="rId7"/>
    <p:sldId id="350" r:id="rId8"/>
    <p:sldId id="351" r:id="rId9"/>
    <p:sldId id="352" r:id="rId10"/>
    <p:sldId id="322" r:id="rId11"/>
    <p:sldId id="298" r:id="rId12"/>
    <p:sldId id="354" r:id="rId13"/>
    <p:sldId id="355" r:id="rId14"/>
    <p:sldId id="356" r:id="rId15"/>
    <p:sldId id="35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DF5"/>
    <a:srgbClr val="FACB2E"/>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C7778-161B-44C9-87D8-34C4CF46EB74}" v="2" dt="2025-10-01T08:29:26.9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28"/>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yn Feliciani" userId="4076af5d-4c02-40b8-bc9d-56f6c404e751" providerId="ADAL" clId="{49AC7778-161B-44C9-87D8-34C4CF46EB74}"/>
    <pc:docChg chg="undo custSel addSld delSld modSld">
      <pc:chgData name="Karolyn Feliciani" userId="4076af5d-4c02-40b8-bc9d-56f6c404e751" providerId="ADAL" clId="{49AC7778-161B-44C9-87D8-34C4CF46EB74}" dt="2025-10-01T08:35:10.012" v="62"/>
      <pc:docMkLst>
        <pc:docMk/>
      </pc:docMkLst>
      <pc:sldChg chg="modSp mod modClrScheme chgLayout">
        <pc:chgData name="Karolyn Feliciani" userId="4076af5d-4c02-40b8-bc9d-56f6c404e751" providerId="ADAL" clId="{49AC7778-161B-44C9-87D8-34C4CF46EB74}" dt="2025-10-01T08:33:48.245" v="51" actId="26606"/>
        <pc:sldMkLst>
          <pc:docMk/>
          <pc:sldMk cId="1677304970" sldId="298"/>
        </pc:sldMkLst>
        <pc:spChg chg="mod">
          <ac:chgData name="Karolyn Feliciani" userId="4076af5d-4c02-40b8-bc9d-56f6c404e751" providerId="ADAL" clId="{49AC7778-161B-44C9-87D8-34C4CF46EB74}" dt="2025-10-01T08:33:48.245" v="51" actId="26606"/>
          <ac:spMkLst>
            <pc:docMk/>
            <pc:sldMk cId="1677304970" sldId="298"/>
            <ac:spMk id="4" creationId="{8A3FCDC3-543C-8905-8EB4-3AC0E32FFFFF}"/>
          </ac:spMkLst>
        </pc:spChg>
        <pc:picChg chg="mod ord">
          <ac:chgData name="Karolyn Feliciani" userId="4076af5d-4c02-40b8-bc9d-56f6c404e751" providerId="ADAL" clId="{49AC7778-161B-44C9-87D8-34C4CF46EB74}" dt="2025-10-01T08:33:48.245" v="51" actId="26606"/>
          <ac:picMkLst>
            <pc:docMk/>
            <pc:sldMk cId="1677304970" sldId="298"/>
            <ac:picMk id="9" creationId="{6EC199B4-AE9E-D193-1ABE-CD3150FFC3C1}"/>
          </ac:picMkLst>
        </pc:picChg>
      </pc:sldChg>
      <pc:sldChg chg="del">
        <pc:chgData name="Karolyn Feliciani" userId="4076af5d-4c02-40b8-bc9d-56f6c404e751" providerId="ADAL" clId="{49AC7778-161B-44C9-87D8-34C4CF46EB74}" dt="2025-10-01T08:29:43.995" v="10" actId="2696"/>
        <pc:sldMkLst>
          <pc:docMk/>
          <pc:sldMk cId="776236959" sldId="308"/>
        </pc:sldMkLst>
      </pc:sldChg>
      <pc:sldChg chg="modSp mod modClrScheme chgLayout">
        <pc:chgData name="Karolyn Feliciani" userId="4076af5d-4c02-40b8-bc9d-56f6c404e751" providerId="ADAL" clId="{49AC7778-161B-44C9-87D8-34C4CF46EB74}" dt="2025-10-01T08:33:29.934" v="50" actId="20577"/>
        <pc:sldMkLst>
          <pc:docMk/>
          <pc:sldMk cId="2489020089" sldId="322"/>
        </pc:sldMkLst>
        <pc:spChg chg="mod ord">
          <ac:chgData name="Karolyn Feliciani" userId="4076af5d-4c02-40b8-bc9d-56f6c404e751" providerId="ADAL" clId="{49AC7778-161B-44C9-87D8-34C4CF46EB74}" dt="2025-10-01T08:33:11.497" v="45" actId="26606"/>
          <ac:spMkLst>
            <pc:docMk/>
            <pc:sldMk cId="2489020089" sldId="322"/>
            <ac:spMk id="2" creationId="{9DB82052-FB06-EB29-235D-D895AFE80018}"/>
          </ac:spMkLst>
        </pc:spChg>
        <pc:spChg chg="mod">
          <ac:chgData name="Karolyn Feliciani" userId="4076af5d-4c02-40b8-bc9d-56f6c404e751" providerId="ADAL" clId="{49AC7778-161B-44C9-87D8-34C4CF46EB74}" dt="2025-10-01T08:33:29.934" v="50" actId="20577"/>
          <ac:spMkLst>
            <pc:docMk/>
            <pc:sldMk cId="2489020089" sldId="322"/>
            <ac:spMk id="4" creationId="{E1002C61-6357-87F2-E88C-5E97C35CEB53}"/>
          </ac:spMkLst>
        </pc:spChg>
        <pc:picChg chg="mod">
          <ac:chgData name="Karolyn Feliciani" userId="4076af5d-4c02-40b8-bc9d-56f6c404e751" providerId="ADAL" clId="{49AC7778-161B-44C9-87D8-34C4CF46EB74}" dt="2025-10-01T08:33:11.497" v="45" actId="26606"/>
          <ac:picMkLst>
            <pc:docMk/>
            <pc:sldMk cId="2489020089" sldId="322"/>
            <ac:picMk id="5" creationId="{2947D61F-F551-5C9B-C9A2-7E06F86EFCDB}"/>
          </ac:picMkLst>
        </pc:picChg>
      </pc:sldChg>
      <pc:sldChg chg="modSp mod modClrScheme chgLayout">
        <pc:chgData name="Karolyn Feliciani" userId="4076af5d-4c02-40b8-bc9d-56f6c404e751" providerId="ADAL" clId="{49AC7778-161B-44C9-87D8-34C4CF46EB74}" dt="2025-10-01T08:30:32.855" v="27" actId="20577"/>
        <pc:sldMkLst>
          <pc:docMk/>
          <pc:sldMk cId="3615489487" sldId="338"/>
        </pc:sldMkLst>
        <pc:spChg chg="mod">
          <ac:chgData name="Karolyn Feliciani" userId="4076af5d-4c02-40b8-bc9d-56f6c404e751" providerId="ADAL" clId="{49AC7778-161B-44C9-87D8-34C4CF46EB74}" dt="2025-10-01T08:30:32.855" v="27" actId="20577"/>
          <ac:spMkLst>
            <pc:docMk/>
            <pc:sldMk cId="3615489487" sldId="338"/>
            <ac:spMk id="2" creationId="{7C2C600A-94C6-8B97-E7E5-2D25E8463CC7}"/>
          </ac:spMkLst>
        </pc:spChg>
        <pc:spChg chg="mod">
          <ac:chgData name="Karolyn Feliciani" userId="4076af5d-4c02-40b8-bc9d-56f6c404e751" providerId="ADAL" clId="{49AC7778-161B-44C9-87D8-34C4CF46EB74}" dt="2025-10-01T08:30:09.115" v="11" actId="26606"/>
          <ac:spMkLst>
            <pc:docMk/>
            <pc:sldMk cId="3615489487" sldId="338"/>
            <ac:spMk id="3" creationId="{9FCFCD82-0BCB-26A3-5527-102879B5D9F2}"/>
          </ac:spMkLst>
        </pc:spChg>
        <pc:picChg chg="mod ord">
          <ac:chgData name="Karolyn Feliciani" userId="4076af5d-4c02-40b8-bc9d-56f6c404e751" providerId="ADAL" clId="{49AC7778-161B-44C9-87D8-34C4CF46EB74}" dt="2025-10-01T08:30:09.115" v="11" actId="26606"/>
          <ac:picMkLst>
            <pc:docMk/>
            <pc:sldMk cId="3615489487" sldId="338"/>
            <ac:picMk id="5" creationId="{AE746CB7-4743-B6C1-2EF8-2FD41E451193}"/>
          </ac:picMkLst>
        </pc:picChg>
      </pc:sldChg>
      <pc:sldChg chg="modSp add mod">
        <pc:chgData name="Karolyn Feliciani" userId="4076af5d-4c02-40b8-bc9d-56f6c404e751" providerId="ADAL" clId="{49AC7778-161B-44C9-87D8-34C4CF46EB74}" dt="2025-10-01T08:29:37.573" v="9" actId="14100"/>
        <pc:sldMkLst>
          <pc:docMk/>
          <pc:sldMk cId="1130971648" sldId="341"/>
        </pc:sldMkLst>
        <pc:spChg chg="mod">
          <ac:chgData name="Karolyn Feliciani" userId="4076af5d-4c02-40b8-bc9d-56f6c404e751" providerId="ADAL" clId="{49AC7778-161B-44C9-87D8-34C4CF46EB74}" dt="2025-10-01T08:29:37.573" v="9" actId="14100"/>
          <ac:spMkLst>
            <pc:docMk/>
            <pc:sldMk cId="1130971648" sldId="341"/>
            <ac:spMk id="4" creationId="{8A3FCDC3-543C-8905-8EB4-3AC0E32FFFFF}"/>
          </ac:spMkLst>
        </pc:spChg>
      </pc:sldChg>
      <pc:sldChg chg="addSp modSp mod modMedia modClrScheme chgLayout">
        <pc:chgData name="Karolyn Feliciani" userId="4076af5d-4c02-40b8-bc9d-56f6c404e751" providerId="ADAL" clId="{49AC7778-161B-44C9-87D8-34C4CF46EB74}" dt="2025-10-01T08:31:10.967" v="31" actId="20577"/>
        <pc:sldMkLst>
          <pc:docMk/>
          <pc:sldMk cId="2600390208" sldId="350"/>
        </pc:sldMkLst>
        <pc:spChg chg="mod">
          <ac:chgData name="Karolyn Feliciani" userId="4076af5d-4c02-40b8-bc9d-56f6c404e751" providerId="ADAL" clId="{49AC7778-161B-44C9-87D8-34C4CF46EB74}" dt="2025-10-01T08:31:04.330" v="28" actId="26606"/>
          <ac:spMkLst>
            <pc:docMk/>
            <pc:sldMk cId="2600390208" sldId="350"/>
            <ac:spMk id="2" creationId="{4A7EE09E-74AA-5D41-86F8-1277195B274C}"/>
          </ac:spMkLst>
        </pc:spChg>
        <pc:spChg chg="mod">
          <ac:chgData name="Karolyn Feliciani" userId="4076af5d-4c02-40b8-bc9d-56f6c404e751" providerId="ADAL" clId="{49AC7778-161B-44C9-87D8-34C4CF46EB74}" dt="2025-10-01T08:31:10.967" v="31" actId="20577"/>
          <ac:spMkLst>
            <pc:docMk/>
            <pc:sldMk cId="2600390208" sldId="350"/>
            <ac:spMk id="3" creationId="{0B0672FD-D631-F7FA-3FCC-C2374680240F}"/>
          </ac:spMkLst>
        </pc:spChg>
        <pc:picChg chg="add mod">
          <ac:chgData name="Karolyn Feliciani" userId="4076af5d-4c02-40b8-bc9d-56f6c404e751" providerId="ADAL" clId="{49AC7778-161B-44C9-87D8-34C4CF46EB74}" dt="2025-10-01T08:31:06.660" v="30"/>
          <ac:picMkLst>
            <pc:docMk/>
            <pc:sldMk cId="2600390208" sldId="350"/>
            <ac:picMk id="5" creationId="{293CAE7F-5D62-1F46-6736-09FBB20305B4}"/>
          </ac:picMkLst>
        </pc:picChg>
      </pc:sldChg>
      <pc:sldChg chg="addSp delSp modSp mod modMedia modClrScheme delAnim chgLayout">
        <pc:chgData name="Karolyn Feliciani" userId="4076af5d-4c02-40b8-bc9d-56f6c404e751" providerId="ADAL" clId="{49AC7778-161B-44C9-87D8-34C4CF46EB74}" dt="2025-10-01T08:32:47.340" v="43" actId="26606"/>
        <pc:sldMkLst>
          <pc:docMk/>
          <pc:sldMk cId="2663030968" sldId="351"/>
        </pc:sldMkLst>
        <pc:spChg chg="mod ord">
          <ac:chgData name="Karolyn Feliciani" userId="4076af5d-4c02-40b8-bc9d-56f6c404e751" providerId="ADAL" clId="{49AC7778-161B-44C9-87D8-34C4CF46EB74}" dt="2025-10-01T08:32:47.340" v="43" actId="26606"/>
          <ac:spMkLst>
            <pc:docMk/>
            <pc:sldMk cId="2663030968" sldId="351"/>
            <ac:spMk id="2" creationId="{A3FEC6D1-21EE-B4B6-373A-2CCB1A2C5576}"/>
          </ac:spMkLst>
        </pc:spChg>
        <pc:spChg chg="mod">
          <ac:chgData name="Karolyn Feliciani" userId="4076af5d-4c02-40b8-bc9d-56f6c404e751" providerId="ADAL" clId="{49AC7778-161B-44C9-87D8-34C4CF46EB74}" dt="2025-10-01T08:32:47.340" v="43" actId="26606"/>
          <ac:spMkLst>
            <pc:docMk/>
            <pc:sldMk cId="2663030968" sldId="351"/>
            <ac:spMk id="3" creationId="{F4F60A59-72D1-EFBC-20E1-FE92D1492BA2}"/>
          </ac:spMkLst>
        </pc:spChg>
        <pc:picChg chg="add del mod">
          <ac:chgData name="Karolyn Feliciani" userId="4076af5d-4c02-40b8-bc9d-56f6c404e751" providerId="ADAL" clId="{49AC7778-161B-44C9-87D8-34C4CF46EB74}" dt="2025-10-01T08:32:11.377" v="35" actId="26606"/>
          <ac:picMkLst>
            <pc:docMk/>
            <pc:sldMk cId="2663030968" sldId="351"/>
            <ac:picMk id="5" creationId="{154B832E-B331-97AC-64FA-640AD28CF85A}"/>
          </ac:picMkLst>
        </pc:picChg>
        <pc:picChg chg="add mod">
          <ac:chgData name="Karolyn Feliciani" userId="4076af5d-4c02-40b8-bc9d-56f6c404e751" providerId="ADAL" clId="{49AC7778-161B-44C9-87D8-34C4CF46EB74}" dt="2025-10-01T08:32:47.340" v="43" actId="26606"/>
          <ac:picMkLst>
            <pc:docMk/>
            <pc:sldMk cId="2663030968" sldId="351"/>
            <ac:picMk id="7" creationId="{EBE2440B-8948-9022-D80B-389CB635BF56}"/>
          </ac:picMkLst>
        </pc:picChg>
      </pc:sldChg>
      <pc:sldChg chg="modSp mod modClrScheme chgLayout">
        <pc:chgData name="Karolyn Feliciani" userId="4076af5d-4c02-40b8-bc9d-56f6c404e751" providerId="ADAL" clId="{49AC7778-161B-44C9-87D8-34C4CF46EB74}" dt="2025-10-01T08:32:56.016" v="44" actId="26606"/>
        <pc:sldMkLst>
          <pc:docMk/>
          <pc:sldMk cId="232619978" sldId="352"/>
        </pc:sldMkLst>
        <pc:spChg chg="mod">
          <ac:chgData name="Karolyn Feliciani" userId="4076af5d-4c02-40b8-bc9d-56f6c404e751" providerId="ADAL" clId="{49AC7778-161B-44C9-87D8-34C4CF46EB74}" dt="2025-10-01T08:32:56.016" v="44" actId="26606"/>
          <ac:spMkLst>
            <pc:docMk/>
            <pc:sldMk cId="232619978" sldId="352"/>
            <ac:spMk id="4" creationId="{8A3FCDC3-543C-8905-8EB4-3AC0E32FFFFF}"/>
          </ac:spMkLst>
        </pc:spChg>
        <pc:picChg chg="mod ord">
          <ac:chgData name="Karolyn Feliciani" userId="4076af5d-4c02-40b8-bc9d-56f6c404e751" providerId="ADAL" clId="{49AC7778-161B-44C9-87D8-34C4CF46EB74}" dt="2025-10-01T08:32:56.016" v="44" actId="26606"/>
          <ac:picMkLst>
            <pc:docMk/>
            <pc:sldMk cId="232619978" sldId="352"/>
            <ac:picMk id="9" creationId="{6EC199B4-AE9E-D193-1ABE-CD3150FFC3C1}"/>
          </ac:picMkLst>
        </pc:picChg>
      </pc:sldChg>
      <pc:sldChg chg="addSp modSp mod modMedia modClrScheme chgLayout">
        <pc:chgData name="Karolyn Feliciani" userId="4076af5d-4c02-40b8-bc9d-56f6c404e751" providerId="ADAL" clId="{49AC7778-161B-44C9-87D8-34C4CF46EB74}" dt="2025-10-01T08:35:10.012" v="62"/>
        <pc:sldMkLst>
          <pc:docMk/>
          <pc:sldMk cId="1404150553" sldId="353"/>
        </pc:sldMkLst>
        <pc:spChg chg="mod">
          <ac:chgData name="Karolyn Feliciani" userId="4076af5d-4c02-40b8-bc9d-56f6c404e751" providerId="ADAL" clId="{49AC7778-161B-44C9-87D8-34C4CF46EB74}" dt="2025-10-01T08:35:08.409" v="60" actId="26606"/>
          <ac:spMkLst>
            <pc:docMk/>
            <pc:sldMk cId="1404150553" sldId="353"/>
            <ac:spMk id="2" creationId="{3CD39A27-FFD7-EC67-057C-100B2D869D5F}"/>
          </ac:spMkLst>
        </pc:spChg>
        <pc:spChg chg="mod">
          <ac:chgData name="Karolyn Feliciani" userId="4076af5d-4c02-40b8-bc9d-56f6c404e751" providerId="ADAL" clId="{49AC7778-161B-44C9-87D8-34C4CF46EB74}" dt="2025-10-01T08:35:08.409" v="60" actId="26606"/>
          <ac:spMkLst>
            <pc:docMk/>
            <pc:sldMk cId="1404150553" sldId="353"/>
            <ac:spMk id="3" creationId="{B9EF7DB9-0142-91C3-25A4-7F8F40B70E22}"/>
          </ac:spMkLst>
        </pc:spChg>
        <pc:picChg chg="add mod">
          <ac:chgData name="Karolyn Feliciani" userId="4076af5d-4c02-40b8-bc9d-56f6c404e751" providerId="ADAL" clId="{49AC7778-161B-44C9-87D8-34C4CF46EB74}" dt="2025-10-01T08:35:10.012" v="62"/>
          <ac:picMkLst>
            <pc:docMk/>
            <pc:sldMk cId="1404150553" sldId="353"/>
            <ac:picMk id="5" creationId="{0862E5B8-3FB5-CD86-CC9B-A4F798A97427}"/>
          </ac:picMkLst>
        </pc:picChg>
      </pc:sldChg>
      <pc:sldChg chg="modSp mod modClrScheme chgLayout">
        <pc:chgData name="Karolyn Feliciani" userId="4076af5d-4c02-40b8-bc9d-56f6c404e751" providerId="ADAL" clId="{49AC7778-161B-44C9-87D8-34C4CF46EB74}" dt="2025-10-01T08:34:17.375" v="54" actId="26606"/>
        <pc:sldMkLst>
          <pc:docMk/>
          <pc:sldMk cId="1364501104" sldId="354"/>
        </pc:sldMkLst>
        <pc:spChg chg="mod">
          <ac:chgData name="Karolyn Feliciani" userId="4076af5d-4c02-40b8-bc9d-56f6c404e751" providerId="ADAL" clId="{49AC7778-161B-44C9-87D8-34C4CF46EB74}" dt="2025-10-01T08:34:17.375" v="54" actId="26606"/>
          <ac:spMkLst>
            <pc:docMk/>
            <pc:sldMk cId="1364501104" sldId="354"/>
            <ac:spMk id="2" creationId="{A4BE985C-ADC4-81CF-2EB5-9AB0C574F490}"/>
          </ac:spMkLst>
        </pc:spChg>
        <pc:spChg chg="mod">
          <ac:chgData name="Karolyn Feliciani" userId="4076af5d-4c02-40b8-bc9d-56f6c404e751" providerId="ADAL" clId="{49AC7778-161B-44C9-87D8-34C4CF46EB74}" dt="2025-10-01T08:34:17.375" v="54" actId="26606"/>
          <ac:spMkLst>
            <pc:docMk/>
            <pc:sldMk cId="1364501104" sldId="354"/>
            <ac:spMk id="3" creationId="{9B1D9D74-AB38-43EE-4103-37247CA643CE}"/>
          </ac:spMkLst>
        </pc:spChg>
        <pc:picChg chg="mod ord">
          <ac:chgData name="Karolyn Feliciani" userId="4076af5d-4c02-40b8-bc9d-56f6c404e751" providerId="ADAL" clId="{49AC7778-161B-44C9-87D8-34C4CF46EB74}" dt="2025-10-01T08:34:17.375" v="54" actId="26606"/>
          <ac:picMkLst>
            <pc:docMk/>
            <pc:sldMk cId="1364501104" sldId="354"/>
            <ac:picMk id="5" creationId="{B591BAB0-DECC-AEE0-98D5-19B0CA0BF2A1}"/>
          </ac:picMkLst>
        </pc:picChg>
      </pc:sldChg>
      <pc:sldChg chg="modSp mod modClrScheme chgLayout">
        <pc:chgData name="Karolyn Feliciani" userId="4076af5d-4c02-40b8-bc9d-56f6c404e751" providerId="ADAL" clId="{49AC7778-161B-44C9-87D8-34C4CF46EB74}" dt="2025-10-01T08:34:34.973" v="57" actId="26606"/>
        <pc:sldMkLst>
          <pc:docMk/>
          <pc:sldMk cId="1242892744" sldId="355"/>
        </pc:sldMkLst>
        <pc:spChg chg="mod">
          <ac:chgData name="Karolyn Feliciani" userId="4076af5d-4c02-40b8-bc9d-56f6c404e751" providerId="ADAL" clId="{49AC7778-161B-44C9-87D8-34C4CF46EB74}" dt="2025-10-01T08:34:34.973" v="57" actId="26606"/>
          <ac:spMkLst>
            <pc:docMk/>
            <pc:sldMk cId="1242892744" sldId="355"/>
            <ac:spMk id="2" creationId="{B9D438D1-F7A7-9196-FA9B-7927BF2B8C2F}"/>
          </ac:spMkLst>
        </pc:spChg>
        <pc:spChg chg="mod">
          <ac:chgData name="Karolyn Feliciani" userId="4076af5d-4c02-40b8-bc9d-56f6c404e751" providerId="ADAL" clId="{49AC7778-161B-44C9-87D8-34C4CF46EB74}" dt="2025-10-01T08:34:34.973" v="57" actId="26606"/>
          <ac:spMkLst>
            <pc:docMk/>
            <pc:sldMk cId="1242892744" sldId="355"/>
            <ac:spMk id="3" creationId="{6642FA7A-9227-DFBE-FE1A-BFB96E90C8F1}"/>
          </ac:spMkLst>
        </pc:spChg>
        <pc:picChg chg="mod ord">
          <ac:chgData name="Karolyn Feliciani" userId="4076af5d-4c02-40b8-bc9d-56f6c404e751" providerId="ADAL" clId="{49AC7778-161B-44C9-87D8-34C4CF46EB74}" dt="2025-10-01T08:34:34.973" v="57" actId="26606"/>
          <ac:picMkLst>
            <pc:docMk/>
            <pc:sldMk cId="1242892744" sldId="355"/>
            <ac:picMk id="5" creationId="{3DA2E4B7-2CE6-F5B9-9956-A47E055CE4D4}"/>
          </ac:picMkLst>
        </pc:picChg>
      </pc:sldChg>
      <pc:sldChg chg="modSp mod modClrScheme chgLayout">
        <pc:chgData name="Karolyn Feliciani" userId="4076af5d-4c02-40b8-bc9d-56f6c404e751" providerId="ADAL" clId="{49AC7778-161B-44C9-87D8-34C4CF46EB74}" dt="2025-10-01T08:34:56.617" v="59" actId="20577"/>
        <pc:sldMkLst>
          <pc:docMk/>
          <pc:sldMk cId="2331264462" sldId="356"/>
        </pc:sldMkLst>
        <pc:spChg chg="mod">
          <ac:chgData name="Karolyn Feliciani" userId="4076af5d-4c02-40b8-bc9d-56f6c404e751" providerId="ADAL" clId="{49AC7778-161B-44C9-87D8-34C4CF46EB74}" dt="2025-10-01T08:34:56.617" v="59" actId="20577"/>
          <ac:spMkLst>
            <pc:docMk/>
            <pc:sldMk cId="2331264462" sldId="356"/>
            <ac:spMk id="4" creationId="{D1B6C3D6-47C7-3BE0-48B5-2485393E571F}"/>
          </ac:spMkLst>
        </pc:spChg>
        <pc:picChg chg="mod ord">
          <ac:chgData name="Karolyn Feliciani" userId="4076af5d-4c02-40b8-bc9d-56f6c404e751" providerId="ADAL" clId="{49AC7778-161B-44C9-87D8-34C4CF46EB74}" dt="2025-10-01T08:34:45.656" v="58" actId="26606"/>
          <ac:picMkLst>
            <pc:docMk/>
            <pc:sldMk cId="2331264462" sldId="356"/>
            <ac:picMk id="9" creationId="{5E665896-7C25-7F5D-038A-D196B53AD0CB}"/>
          </ac:picMkLst>
        </pc:picChg>
      </pc:sldChg>
    </pc:docChg>
  </pc:docChgLst>
  <pc:docChgLst>
    <pc:chgData name="Lizzie Gauntlett" userId="1dc7c36a1b1a647d" providerId="LiveId" clId="{C1DC5315-D282-429F-B35A-871ABF7A65E8}"/>
    <pc:docChg chg="undo custSel addSld delSld modSld sldOrd">
      <pc:chgData name="Lizzie Gauntlett" userId="1dc7c36a1b1a647d" providerId="LiveId" clId="{C1DC5315-D282-429F-B35A-871ABF7A65E8}" dt="2025-09-15T13:34:18.317" v="2033" actId="20577"/>
      <pc:docMkLst>
        <pc:docMk/>
      </pc:docMkLst>
      <pc:sldChg chg="add del">
        <pc:chgData name="Lizzie Gauntlett" userId="1dc7c36a1b1a647d" providerId="LiveId" clId="{C1DC5315-D282-429F-B35A-871ABF7A65E8}" dt="2025-09-15T13:25:31.054" v="1257" actId="47"/>
        <pc:sldMkLst>
          <pc:docMk/>
          <pc:sldMk cId="1537033953" sldId="262"/>
        </pc:sldMkLst>
      </pc:sldChg>
      <pc:sldChg chg="del">
        <pc:chgData name="Lizzie Gauntlett" userId="1dc7c36a1b1a647d" providerId="LiveId" clId="{C1DC5315-D282-429F-B35A-871ABF7A65E8}" dt="2025-09-15T13:25:25.164" v="1253" actId="47"/>
        <pc:sldMkLst>
          <pc:docMk/>
          <pc:sldMk cId="3981463505" sldId="280"/>
        </pc:sldMkLst>
      </pc:sldChg>
      <pc:sldChg chg="del">
        <pc:chgData name="Lizzie Gauntlett" userId="1dc7c36a1b1a647d" providerId="LiveId" clId="{C1DC5315-D282-429F-B35A-871ABF7A65E8}" dt="2025-09-15T13:25:27.648" v="1256" actId="47"/>
        <pc:sldMkLst>
          <pc:docMk/>
          <pc:sldMk cId="800408383" sldId="289"/>
        </pc:sldMkLst>
      </pc:sldChg>
      <pc:sldChg chg="modSp add del mod ord">
        <pc:chgData name="Lizzie Gauntlett" userId="1dc7c36a1b1a647d" providerId="LiveId" clId="{C1DC5315-D282-429F-B35A-871ABF7A65E8}" dt="2025-09-15T13:24:59.681" v="1247" actId="20577"/>
        <pc:sldMkLst>
          <pc:docMk/>
          <pc:sldMk cId="1677304970" sldId="298"/>
        </pc:sldMkLst>
        <pc:spChg chg="mod">
          <ac:chgData name="Lizzie Gauntlett" userId="1dc7c36a1b1a647d" providerId="LiveId" clId="{C1DC5315-D282-429F-B35A-871ABF7A65E8}" dt="2025-09-15T13:24:59.681" v="1247" actId="20577"/>
          <ac:spMkLst>
            <pc:docMk/>
            <pc:sldMk cId="1677304970" sldId="298"/>
            <ac:spMk id="4" creationId="{8A3FCDC3-543C-8905-8EB4-3AC0E32FFFFF}"/>
          </ac:spMkLst>
        </pc:spChg>
      </pc:sldChg>
      <pc:sldChg chg="del">
        <pc:chgData name="Lizzie Gauntlett" userId="1dc7c36a1b1a647d" providerId="LiveId" clId="{C1DC5315-D282-429F-B35A-871ABF7A65E8}" dt="2025-09-15T13:25:27.250" v="1255" actId="47"/>
        <pc:sldMkLst>
          <pc:docMk/>
          <pc:sldMk cId="2771976208" sldId="307"/>
        </pc:sldMkLst>
      </pc:sldChg>
      <pc:sldChg chg="modSp mod">
        <pc:chgData name="Lizzie Gauntlett" userId="1dc7c36a1b1a647d" providerId="LiveId" clId="{C1DC5315-D282-429F-B35A-871ABF7A65E8}" dt="2025-09-15T12:47:41.096" v="143"/>
        <pc:sldMkLst>
          <pc:docMk/>
          <pc:sldMk cId="776236959" sldId="308"/>
        </pc:sldMkLst>
      </pc:sldChg>
      <pc:sldChg chg="del">
        <pc:chgData name="Lizzie Gauntlett" userId="1dc7c36a1b1a647d" providerId="LiveId" clId="{C1DC5315-D282-429F-B35A-871ABF7A65E8}" dt="2025-09-15T12:52:03.054" v="213" actId="47"/>
        <pc:sldMkLst>
          <pc:docMk/>
          <pc:sldMk cId="1800512821" sldId="318"/>
        </pc:sldMkLst>
      </pc:sldChg>
      <pc:sldChg chg="del">
        <pc:chgData name="Lizzie Gauntlett" userId="1dc7c36a1b1a647d" providerId="LiveId" clId="{C1DC5315-D282-429F-B35A-871ABF7A65E8}" dt="2025-09-15T13:25:26.505" v="1254" actId="47"/>
        <pc:sldMkLst>
          <pc:docMk/>
          <pc:sldMk cId="3028459615" sldId="319"/>
        </pc:sldMkLst>
      </pc:sldChg>
      <pc:sldChg chg="modSp mod ord">
        <pc:chgData name="Lizzie Gauntlett" userId="1dc7c36a1b1a647d" providerId="LiveId" clId="{C1DC5315-D282-429F-B35A-871ABF7A65E8}" dt="2025-09-15T12:54:31.308" v="383" actId="12"/>
        <pc:sldMkLst>
          <pc:docMk/>
          <pc:sldMk cId="2489020089" sldId="322"/>
        </pc:sldMkLst>
        <pc:spChg chg="mod">
          <ac:chgData name="Lizzie Gauntlett" userId="1dc7c36a1b1a647d" providerId="LiveId" clId="{C1DC5315-D282-429F-B35A-871ABF7A65E8}" dt="2025-09-15T12:53:27.834" v="290" actId="20577"/>
          <ac:spMkLst>
            <pc:docMk/>
            <pc:sldMk cId="2489020089" sldId="322"/>
            <ac:spMk id="2" creationId="{9DB82052-FB06-EB29-235D-D895AFE80018}"/>
          </ac:spMkLst>
        </pc:spChg>
        <pc:spChg chg="mod">
          <ac:chgData name="Lizzie Gauntlett" userId="1dc7c36a1b1a647d" providerId="LiveId" clId="{C1DC5315-D282-429F-B35A-871ABF7A65E8}" dt="2025-09-15T12:54:31.308" v="383" actId="12"/>
          <ac:spMkLst>
            <pc:docMk/>
            <pc:sldMk cId="2489020089" sldId="322"/>
            <ac:spMk id="4" creationId="{E1002C61-6357-87F2-E88C-5E97C35CEB53}"/>
          </ac:spMkLst>
        </pc:spChg>
      </pc:sldChg>
      <pc:sldChg chg="del">
        <pc:chgData name="Lizzie Gauntlett" userId="1dc7c36a1b1a647d" providerId="LiveId" clId="{C1DC5315-D282-429F-B35A-871ABF7A65E8}" dt="2025-09-15T13:25:24.143" v="1252" actId="47"/>
        <pc:sldMkLst>
          <pc:docMk/>
          <pc:sldMk cId="1198625482" sldId="333"/>
        </pc:sldMkLst>
      </pc:sldChg>
      <pc:sldChg chg="del">
        <pc:chgData name="Lizzie Gauntlett" userId="1dc7c36a1b1a647d" providerId="LiveId" clId="{C1DC5315-D282-429F-B35A-871ABF7A65E8}" dt="2025-09-15T13:25:17.667" v="1248" actId="47"/>
        <pc:sldMkLst>
          <pc:docMk/>
          <pc:sldMk cId="3061927069" sldId="336"/>
        </pc:sldMkLst>
      </pc:sldChg>
      <pc:sldChg chg="del">
        <pc:chgData name="Lizzie Gauntlett" userId="1dc7c36a1b1a647d" providerId="LiveId" clId="{C1DC5315-D282-429F-B35A-871ABF7A65E8}" dt="2025-09-15T13:25:19.965" v="1249" actId="47"/>
        <pc:sldMkLst>
          <pc:docMk/>
          <pc:sldMk cId="3570437207" sldId="337"/>
        </pc:sldMkLst>
      </pc:sldChg>
      <pc:sldChg chg="modSp add mod">
        <pc:chgData name="Lizzie Gauntlett" userId="1dc7c36a1b1a647d" providerId="LiveId" clId="{C1DC5315-D282-429F-B35A-871ABF7A65E8}" dt="2025-09-15T13:23:58.286" v="1136" actId="20577"/>
        <pc:sldMkLst>
          <pc:docMk/>
          <pc:sldMk cId="3615489487" sldId="338"/>
        </pc:sldMkLst>
        <pc:spChg chg="mod">
          <ac:chgData name="Lizzie Gauntlett" userId="1dc7c36a1b1a647d" providerId="LiveId" clId="{C1DC5315-D282-429F-B35A-871ABF7A65E8}" dt="2025-09-15T13:23:58.286" v="1136" actId="20577"/>
          <ac:spMkLst>
            <pc:docMk/>
            <pc:sldMk cId="3615489487" sldId="338"/>
            <ac:spMk id="2" creationId="{7C2C600A-94C6-8B97-E7E5-2D25E8463CC7}"/>
          </ac:spMkLst>
        </pc:spChg>
      </pc:sldChg>
      <pc:sldChg chg="modSp add mod">
        <pc:chgData name="Lizzie Gauntlett" userId="1dc7c36a1b1a647d" providerId="LiveId" clId="{C1DC5315-D282-429F-B35A-871ABF7A65E8}" dt="2025-09-15T12:50:16.809" v="185" actId="1035"/>
        <pc:sldMkLst>
          <pc:docMk/>
          <pc:sldMk cId="2600390208" sldId="350"/>
        </pc:sldMkLst>
        <pc:spChg chg="mod">
          <ac:chgData name="Lizzie Gauntlett" userId="1dc7c36a1b1a647d" providerId="LiveId" clId="{C1DC5315-D282-429F-B35A-871ABF7A65E8}" dt="2025-09-15T12:50:16.809" v="185" actId="1035"/>
          <ac:spMkLst>
            <pc:docMk/>
            <pc:sldMk cId="2600390208" sldId="350"/>
            <ac:spMk id="2" creationId="{4A7EE09E-74AA-5D41-86F8-1277195B274C}"/>
          </ac:spMkLst>
        </pc:spChg>
        <pc:spChg chg="mod">
          <ac:chgData name="Lizzie Gauntlett" userId="1dc7c36a1b1a647d" providerId="LiveId" clId="{C1DC5315-D282-429F-B35A-871ABF7A65E8}" dt="2025-09-15T12:50:11.224" v="175" actId="27636"/>
          <ac:spMkLst>
            <pc:docMk/>
            <pc:sldMk cId="2600390208" sldId="350"/>
            <ac:spMk id="3" creationId="{0B0672FD-D631-F7FA-3FCC-C2374680240F}"/>
          </ac:spMkLst>
        </pc:spChg>
      </pc:sldChg>
      <pc:sldChg chg="add del">
        <pc:chgData name="Lizzie Gauntlett" userId="1dc7c36a1b1a647d" providerId="LiveId" clId="{C1DC5315-D282-429F-B35A-871ABF7A65E8}" dt="2025-09-15T12:49:18.880" v="147"/>
        <pc:sldMkLst>
          <pc:docMk/>
          <pc:sldMk cId="1384507638" sldId="351"/>
        </pc:sldMkLst>
      </pc:sldChg>
      <pc:sldChg chg="modSp add mod">
        <pc:chgData name="Lizzie Gauntlett" userId="1dc7c36a1b1a647d" providerId="LiveId" clId="{C1DC5315-D282-429F-B35A-871ABF7A65E8}" dt="2025-09-15T12:51:27.192" v="211" actId="113"/>
        <pc:sldMkLst>
          <pc:docMk/>
          <pc:sldMk cId="2663030968" sldId="351"/>
        </pc:sldMkLst>
        <pc:spChg chg="mod">
          <ac:chgData name="Lizzie Gauntlett" userId="1dc7c36a1b1a647d" providerId="LiveId" clId="{C1DC5315-D282-429F-B35A-871ABF7A65E8}" dt="2025-09-15T12:50:41.831" v="188" actId="27636"/>
          <ac:spMkLst>
            <pc:docMk/>
            <pc:sldMk cId="2663030968" sldId="351"/>
            <ac:spMk id="2" creationId="{A3FEC6D1-21EE-B4B6-373A-2CCB1A2C5576}"/>
          </ac:spMkLst>
        </pc:spChg>
        <pc:spChg chg="mod">
          <ac:chgData name="Lizzie Gauntlett" userId="1dc7c36a1b1a647d" providerId="LiveId" clId="{C1DC5315-D282-429F-B35A-871ABF7A65E8}" dt="2025-09-15T12:51:27.192" v="211" actId="113"/>
          <ac:spMkLst>
            <pc:docMk/>
            <pc:sldMk cId="2663030968" sldId="351"/>
            <ac:spMk id="3" creationId="{F4F60A59-72D1-EFBC-20E1-FE92D1492BA2}"/>
          </ac:spMkLst>
        </pc:spChg>
      </pc:sldChg>
      <pc:sldChg chg="modSp add mod">
        <pc:chgData name="Lizzie Gauntlett" userId="1dc7c36a1b1a647d" providerId="LiveId" clId="{C1DC5315-D282-429F-B35A-871ABF7A65E8}" dt="2025-09-15T12:52:20.425" v="263" actId="20577"/>
        <pc:sldMkLst>
          <pc:docMk/>
          <pc:sldMk cId="232619978" sldId="352"/>
        </pc:sldMkLst>
        <pc:spChg chg="mod">
          <ac:chgData name="Lizzie Gauntlett" userId="1dc7c36a1b1a647d" providerId="LiveId" clId="{C1DC5315-D282-429F-B35A-871ABF7A65E8}" dt="2025-09-15T12:52:20.425" v="263" actId="20577"/>
          <ac:spMkLst>
            <pc:docMk/>
            <pc:sldMk cId="232619978" sldId="352"/>
            <ac:spMk id="4" creationId="{8A3FCDC3-543C-8905-8EB4-3AC0E32FFFFF}"/>
          </ac:spMkLst>
        </pc:spChg>
      </pc:sldChg>
      <pc:sldChg chg="add ord">
        <pc:chgData name="Lizzie Gauntlett" userId="1dc7c36a1b1a647d" providerId="LiveId" clId="{C1DC5315-D282-429F-B35A-871ABF7A65E8}" dt="2025-09-15T12:52:44.715" v="266"/>
        <pc:sldMkLst>
          <pc:docMk/>
          <pc:sldMk cId="1404150553" sldId="353"/>
        </pc:sldMkLst>
      </pc:sldChg>
      <pc:sldChg chg="modSp add mod">
        <pc:chgData name="Lizzie Gauntlett" userId="1dc7c36a1b1a647d" providerId="LiveId" clId="{C1DC5315-D282-429F-B35A-871ABF7A65E8}" dt="2025-09-15T13:32:39.302" v="1791" actId="20577"/>
        <pc:sldMkLst>
          <pc:docMk/>
          <pc:sldMk cId="1364501104" sldId="354"/>
        </pc:sldMkLst>
        <pc:spChg chg="mod">
          <ac:chgData name="Lizzie Gauntlett" userId="1dc7c36a1b1a647d" providerId="LiveId" clId="{C1DC5315-D282-429F-B35A-871ABF7A65E8}" dt="2025-09-15T13:32:39.302" v="1791" actId="20577"/>
          <ac:spMkLst>
            <pc:docMk/>
            <pc:sldMk cId="1364501104" sldId="354"/>
            <ac:spMk id="2" creationId="{A4BE985C-ADC4-81CF-2EB5-9AB0C574F490}"/>
          </ac:spMkLst>
        </pc:spChg>
        <pc:spChg chg="mod">
          <ac:chgData name="Lizzie Gauntlett" userId="1dc7c36a1b1a647d" providerId="LiveId" clId="{C1DC5315-D282-429F-B35A-871ABF7A65E8}" dt="2025-09-15T13:25:49.140" v="1292" actId="20577"/>
          <ac:spMkLst>
            <pc:docMk/>
            <pc:sldMk cId="1364501104" sldId="354"/>
            <ac:spMk id="3" creationId="{9B1D9D74-AB38-43EE-4103-37247CA643CE}"/>
          </ac:spMkLst>
        </pc:spChg>
      </pc:sldChg>
      <pc:sldChg chg="modSp add mod">
        <pc:chgData name="Lizzie Gauntlett" userId="1dc7c36a1b1a647d" providerId="LiveId" clId="{C1DC5315-D282-429F-B35A-871ABF7A65E8}" dt="2025-09-15T13:33:05.027" v="1805" actId="115"/>
        <pc:sldMkLst>
          <pc:docMk/>
          <pc:sldMk cId="1242892744" sldId="355"/>
        </pc:sldMkLst>
        <pc:spChg chg="mod">
          <ac:chgData name="Lizzie Gauntlett" userId="1dc7c36a1b1a647d" providerId="LiveId" clId="{C1DC5315-D282-429F-B35A-871ABF7A65E8}" dt="2025-09-15T13:33:05.027" v="1805" actId="115"/>
          <ac:spMkLst>
            <pc:docMk/>
            <pc:sldMk cId="1242892744" sldId="355"/>
            <ac:spMk id="2" creationId="{B9D438D1-F7A7-9196-FA9B-7927BF2B8C2F}"/>
          </ac:spMkLst>
        </pc:spChg>
      </pc:sldChg>
      <pc:sldChg chg="modSp add mod">
        <pc:chgData name="Lizzie Gauntlett" userId="1dc7c36a1b1a647d" providerId="LiveId" clId="{C1DC5315-D282-429F-B35A-871ABF7A65E8}" dt="2025-09-15T13:34:18.317" v="2033" actId="20577"/>
        <pc:sldMkLst>
          <pc:docMk/>
          <pc:sldMk cId="2331264462" sldId="356"/>
        </pc:sldMkLst>
        <pc:spChg chg="mod">
          <ac:chgData name="Lizzie Gauntlett" userId="1dc7c36a1b1a647d" providerId="LiveId" clId="{C1DC5315-D282-429F-B35A-871ABF7A65E8}" dt="2025-09-15T13:34:18.317" v="2033" actId="20577"/>
          <ac:spMkLst>
            <pc:docMk/>
            <pc:sldMk cId="2331264462" sldId="356"/>
            <ac:spMk id="4" creationId="{D1B6C3D6-47C7-3BE0-48B5-2485393E57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01/10/2025</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01/10/2025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537172" y="4562947"/>
            <a:ext cx="11117656" cy="2295053"/>
          </a:xfrm>
          <a:solidFill>
            <a:srgbClr val="D7FDF5">
              <a:alpha val="89804"/>
            </a:srgbClr>
          </a:solidFill>
          <a:ln>
            <a:solidFill>
              <a:srgbClr val="D7FDF5"/>
            </a:solidFill>
          </a:ln>
        </p:spPr>
        <p:txBody>
          <a:bodyPr vert="horz" lIns="91440" tIns="45720" rIns="91440" bIns="45720" rtlCol="0" anchor="ctr">
            <a:normAutofit/>
          </a:bodyPr>
          <a:lstStyle/>
          <a:p>
            <a:pPr marL="0" indent="0">
              <a:buNone/>
            </a:pPr>
            <a:r>
              <a:rPr lang="en-US" sz="2000" dirty="0"/>
              <a:t>Lesson Objectives:</a:t>
            </a:r>
          </a:p>
          <a:p>
            <a:r>
              <a:rPr lang="en-GB" sz="2000" dirty="0"/>
              <a:t>Explain the argument for psychodynamic motivation in marketing</a:t>
            </a:r>
          </a:p>
          <a:p>
            <a:r>
              <a:rPr lang="en-GB" sz="2000" dirty="0"/>
              <a:t>Describe the results and conclusions of the named study: nostalgic advertising (Merchant et al. study 3 only)</a:t>
            </a:r>
          </a:p>
          <a:p>
            <a:r>
              <a:rPr lang="en-GB" sz="2000" dirty="0"/>
              <a:t>Explain the argument against psychodynamic motivation in marketing</a:t>
            </a:r>
          </a:p>
          <a:p>
            <a:pPr marL="0" indent="0" algn="ctr">
              <a:buNone/>
            </a:pPr>
            <a:endParaRPr lang="en-GB" dirty="0"/>
          </a:p>
        </p:txBody>
      </p:sp>
    </p:spTree>
    <p:extLst>
      <p:ext uri="{BB962C8B-B14F-4D97-AF65-F5344CB8AC3E}">
        <p14:creationId xmlns:p14="http://schemas.microsoft.com/office/powerpoint/2010/main" val="113097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AC566-82CA-61DF-BFE2-1FBE1BC760C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B6C3D6-47C7-3BE0-48B5-2485393E571F}"/>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1900" dirty="0"/>
              <a:t>Argument against psychodynamic motivation in marketing: What other reasons could there be for consumer motivation? E.g. positive reinforcement, the role of neurotransmitters, social identity.</a:t>
            </a:r>
          </a:p>
        </p:txBody>
      </p:sp>
      <p:pic>
        <p:nvPicPr>
          <p:cNvPr id="9" name="Picture Placeholder 5" descr="A group of kids sitting at desks&#10;&#10;Description automatically generated">
            <a:extLst>
              <a:ext uri="{FF2B5EF4-FFF2-40B4-BE49-F238E27FC236}">
                <a16:creationId xmlns:a16="http://schemas.microsoft.com/office/drawing/2014/main" id="{5E665896-7C25-7F5D-038A-D196B53AD0CB}"/>
              </a:ext>
            </a:extLst>
          </p:cNvPr>
          <p:cNvPicPr>
            <a:picLocks noGrp="1" noChangeAspect="1"/>
          </p:cNvPicPr>
          <p:nvPr>
            <p:ph idx="1"/>
          </p:nvPr>
        </p:nvPicPr>
        <p:blipFill rotWithShape="1">
          <a:blip r:embed="rId2"/>
          <a:srcRect t="4313" r="1" b="35745"/>
          <a:stretch>
            <a:fillRect/>
          </a:stretch>
        </p:blipFill>
        <p:spPr>
          <a:xfrm>
            <a:off x="180000" y="1836000"/>
            <a:ext cx="11623040" cy="4650589"/>
          </a:xfrm>
          <a:noFill/>
        </p:spPr>
      </p:pic>
    </p:spTree>
    <p:extLst>
      <p:ext uri="{BB962C8B-B14F-4D97-AF65-F5344CB8AC3E}">
        <p14:creationId xmlns:p14="http://schemas.microsoft.com/office/powerpoint/2010/main" val="2331264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C237E-04A7-8C93-B829-2F9BCEC29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39A27-FFD7-EC67-057C-100B2D869D5F}"/>
              </a:ext>
            </a:extLst>
          </p:cNvPr>
          <p:cNvSpPr>
            <a:spLocks noGrp="1"/>
          </p:cNvSpPr>
          <p:nvPr>
            <p:ph type="title"/>
          </p:nvPr>
        </p:nvSpPr>
        <p:spPr>
          <a:xfrm>
            <a:off x="180001" y="1008000"/>
            <a:ext cx="5711999" cy="720000"/>
          </a:xfrm>
        </p:spPr>
        <p:txBody>
          <a:bodyPr anchor="ctr">
            <a:normAutofit/>
          </a:bodyPr>
          <a:lstStyle/>
          <a:p>
            <a:r>
              <a:rPr lang="en-US" sz="3700"/>
              <a:t>Check your understanding</a:t>
            </a:r>
            <a:endParaRPr lang="en-GB" sz="3700"/>
          </a:p>
        </p:txBody>
      </p:sp>
      <p:pic>
        <p:nvPicPr>
          <p:cNvPr id="5" name="Video 4" descr="Floating Numbers And Letters On Top Of A Book">
            <a:extLst>
              <a:ext uri="{FF2B5EF4-FFF2-40B4-BE49-F238E27FC236}">
                <a16:creationId xmlns:a16="http://schemas.microsoft.com/office/drawing/2014/main" id="{0862E5B8-3FB5-CD86-CC9B-A4F798A9742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9806" r="30051" b="-1"/>
          <a:stretch>
            <a:fillRect/>
          </a:stretch>
        </p:blipFill>
        <p:spPr>
          <a:xfrm>
            <a:off x="6096000" y="10"/>
            <a:ext cx="6095999" cy="6857990"/>
          </a:xfrm>
          <a:prstGeom prst="rect">
            <a:avLst/>
          </a:prstGeom>
          <a:noFill/>
        </p:spPr>
      </p:pic>
      <p:sp>
        <p:nvSpPr>
          <p:cNvPr id="3" name="Content Placeholder 2">
            <a:extLst>
              <a:ext uri="{FF2B5EF4-FFF2-40B4-BE49-F238E27FC236}">
                <a16:creationId xmlns:a16="http://schemas.microsoft.com/office/drawing/2014/main" id="{B9EF7DB9-0142-91C3-25A4-7F8F40B70E22}"/>
              </a:ext>
            </a:extLst>
          </p:cNvPr>
          <p:cNvSpPr>
            <a:spLocks noGrp="1"/>
          </p:cNvSpPr>
          <p:nvPr>
            <p:ph idx="1"/>
          </p:nvPr>
        </p:nvSpPr>
        <p:spPr>
          <a:xfrm>
            <a:off x="180000" y="1811948"/>
            <a:ext cx="5712000" cy="4692104"/>
          </a:xfrm>
        </p:spPr>
        <p:txBody>
          <a:bodyPr>
            <a:normAutofit/>
          </a:bodyPr>
          <a:lstStyle/>
          <a:p>
            <a:pPr marL="0" indent="0">
              <a:buNone/>
            </a:pPr>
            <a:r>
              <a:rPr lang="en-GB" sz="2200"/>
              <a:t>Create a set of flashcards including the named study:</a:t>
            </a:r>
          </a:p>
          <a:p>
            <a:r>
              <a:rPr lang="en-GB" sz="2200"/>
              <a:t>Aim</a:t>
            </a:r>
          </a:p>
          <a:p>
            <a:r>
              <a:rPr lang="en-GB" sz="2200"/>
              <a:t>Sample</a:t>
            </a:r>
          </a:p>
          <a:p>
            <a:r>
              <a:rPr lang="en-GB" sz="2200"/>
              <a:t>Method</a:t>
            </a:r>
          </a:p>
          <a:p>
            <a:r>
              <a:rPr lang="en-GB" sz="2200"/>
              <a:t>Results</a:t>
            </a:r>
          </a:p>
          <a:p>
            <a:r>
              <a:rPr lang="en-GB" sz="2200"/>
              <a:t>Conclusions</a:t>
            </a:r>
          </a:p>
          <a:p>
            <a:endParaRPr lang="en-GB" sz="2200"/>
          </a:p>
          <a:p>
            <a:pPr marL="0" indent="0">
              <a:buNone/>
            </a:pPr>
            <a:r>
              <a:rPr lang="en-GB" sz="2200"/>
              <a:t>Self-assess your knowledge and understanding of the study or test a classmate. Review your notes for any gaps in your knowledge. </a:t>
            </a:r>
            <a:endParaRPr lang="en-US" sz="2200"/>
          </a:p>
        </p:txBody>
      </p:sp>
    </p:spTree>
    <p:extLst>
      <p:ext uri="{BB962C8B-B14F-4D97-AF65-F5344CB8AC3E}">
        <p14:creationId xmlns:p14="http://schemas.microsoft.com/office/powerpoint/2010/main" val="14041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F8D66-1425-080F-A390-48FC7194DE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CFCD82-0BCB-26A3-5527-102879B5D9F2}"/>
              </a:ext>
            </a:extLst>
          </p:cNvPr>
          <p:cNvSpPr>
            <a:spLocks noGrp="1"/>
          </p:cNvSpPr>
          <p:nvPr>
            <p:ph type="title"/>
          </p:nvPr>
        </p:nvSpPr>
        <p:spPr>
          <a:xfrm>
            <a:off x="180001" y="1008000"/>
            <a:ext cx="5711999" cy="720000"/>
          </a:xfrm>
        </p:spPr>
        <p:txBody>
          <a:bodyPr anchor="ctr">
            <a:normAutofit/>
          </a:bodyPr>
          <a:lstStyle/>
          <a:p>
            <a:r>
              <a:rPr lang="en-US" dirty="0"/>
              <a:t>Starter activity:</a:t>
            </a:r>
            <a:endParaRPr lang="en-GB" dirty="0"/>
          </a:p>
        </p:txBody>
      </p:sp>
      <p:pic>
        <p:nvPicPr>
          <p:cNvPr id="5" name="Picture Placeholder 4">
            <a:extLst>
              <a:ext uri="{FF2B5EF4-FFF2-40B4-BE49-F238E27FC236}">
                <a16:creationId xmlns:a16="http://schemas.microsoft.com/office/drawing/2014/main" id="{AE746CB7-4743-B6C1-2EF8-2FD41E451193}"/>
              </a:ext>
            </a:extLst>
          </p:cNvPr>
          <p:cNvPicPr>
            <a:picLocks noGrp="1" noChangeAspect="1"/>
          </p:cNvPicPr>
          <p:nvPr>
            <p:ph type="pic" sz="quarter" idx="10"/>
          </p:nvPr>
        </p:nvPicPr>
        <p:blipFill rotWithShape="1">
          <a:blip r:embed="rId2"/>
          <a:srcRect l="15724" r="26942" b="-1"/>
          <a:stretch>
            <a:fillRect/>
          </a:stretch>
        </p:blipFill>
        <p:spPr>
          <a:xfrm>
            <a:off x="6096000" y="10"/>
            <a:ext cx="6095999" cy="6857990"/>
          </a:xfrm>
          <a:prstGeom prst="rect">
            <a:avLst/>
          </a:prstGeom>
          <a:noFill/>
        </p:spPr>
      </p:pic>
      <p:sp>
        <p:nvSpPr>
          <p:cNvPr id="2" name="Content Placeholder 1">
            <a:extLst>
              <a:ext uri="{FF2B5EF4-FFF2-40B4-BE49-F238E27FC236}">
                <a16:creationId xmlns:a16="http://schemas.microsoft.com/office/drawing/2014/main" id="{7C2C600A-94C6-8B97-E7E5-2D25E8463CC7}"/>
              </a:ext>
            </a:extLst>
          </p:cNvPr>
          <p:cNvSpPr>
            <a:spLocks noGrp="1" noChangeArrowheads="1"/>
          </p:cNvSpPr>
          <p:nvPr>
            <p:ph idx="1"/>
          </p:nvPr>
        </p:nvSpPr>
        <p:spPr bwMode="auto">
          <a:xfrm>
            <a:off x="180000" y="1811948"/>
            <a:ext cx="5712000" cy="469210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None/>
              <a:tabLst/>
            </a:pPr>
            <a:r>
              <a:rPr lang="en-US" altLang="en-US" dirty="0"/>
              <a:t>Read the scenario and answer the following questions:</a:t>
            </a:r>
          </a:p>
          <a:p>
            <a:pPr marL="0" marR="0" lvl="0" indent="0" defTabSz="914400" rtl="0" eaLnBrk="0" fontAlgn="base" latinLnBrk="0" hangingPunct="0">
              <a:spcBef>
                <a:spcPct val="0"/>
              </a:spcBef>
              <a:spcAft>
                <a:spcPts val="600"/>
              </a:spcAft>
              <a:buClrTx/>
              <a:buSzTx/>
              <a:buNone/>
              <a:tabLst/>
            </a:pPr>
            <a:endParaRPr lang="en-US" altLang="en-US" dirty="0"/>
          </a:p>
          <a:p>
            <a:pPr marL="0" lvl="0" indent="0" eaLnBrk="0" fontAlgn="base" hangingPunct="0">
              <a:spcBef>
                <a:spcPct val="0"/>
              </a:spcBef>
              <a:spcAft>
                <a:spcPts val="600"/>
              </a:spcAft>
              <a:buNone/>
            </a:pPr>
            <a:r>
              <a:rPr lang="en-US" dirty="0"/>
              <a:t>‘A clothing brand starts printing 90s cartoon T-shirts, targeting their advertising to people in their 40’s’.</a:t>
            </a:r>
          </a:p>
          <a:p>
            <a:pPr marL="0" lvl="0" indent="0" eaLnBrk="0" fontAlgn="base" hangingPunct="0">
              <a:spcBef>
                <a:spcPct val="0"/>
              </a:spcBef>
              <a:spcAft>
                <a:spcPts val="600"/>
              </a:spcAft>
              <a:buNone/>
            </a:pPr>
            <a:endParaRPr lang="en-US" altLang="en-US" dirty="0"/>
          </a:p>
          <a:p>
            <a:pPr marL="457200" lvl="0" indent="-457200" eaLnBrk="0" fontAlgn="base" hangingPunct="0">
              <a:spcBef>
                <a:spcPct val="0"/>
              </a:spcBef>
              <a:spcAft>
                <a:spcPts val="600"/>
              </a:spcAft>
              <a:buAutoNum type="arabicPeriod"/>
            </a:pPr>
            <a:r>
              <a:rPr lang="en-US" altLang="en-US" dirty="0"/>
              <a:t>How would this appeal to the audience?</a:t>
            </a:r>
          </a:p>
          <a:p>
            <a:pPr marL="457200" lvl="0" indent="-457200" eaLnBrk="0" fontAlgn="base" hangingPunct="0">
              <a:spcBef>
                <a:spcPct val="0"/>
              </a:spcBef>
              <a:spcAft>
                <a:spcPts val="600"/>
              </a:spcAft>
              <a:buAutoNum type="arabicPeriod"/>
            </a:pPr>
            <a:r>
              <a:rPr lang="en-US" altLang="en-US" dirty="0"/>
              <a:t>What </a:t>
            </a:r>
            <a:r>
              <a:rPr lang="en-US" altLang="en-US" dirty="0" err="1"/>
              <a:t>defence</a:t>
            </a:r>
            <a:r>
              <a:rPr lang="en-US" altLang="en-US" dirty="0"/>
              <a:t> mechanism might increase motivation to buy the t-shirts?</a:t>
            </a:r>
          </a:p>
        </p:txBody>
      </p:sp>
    </p:spTree>
    <p:extLst>
      <p:ext uri="{BB962C8B-B14F-4D97-AF65-F5344CB8AC3E}">
        <p14:creationId xmlns:p14="http://schemas.microsoft.com/office/powerpoint/2010/main" val="361548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D283E-C34D-8288-26C2-652C9D169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EE09E-74AA-5D41-86F8-1277195B274C}"/>
              </a:ext>
            </a:extLst>
          </p:cNvPr>
          <p:cNvSpPr>
            <a:spLocks noGrp="1"/>
          </p:cNvSpPr>
          <p:nvPr>
            <p:ph type="title"/>
          </p:nvPr>
        </p:nvSpPr>
        <p:spPr>
          <a:xfrm>
            <a:off x="180001" y="1008000"/>
            <a:ext cx="5711999" cy="720000"/>
          </a:xfrm>
        </p:spPr>
        <p:txBody>
          <a:bodyPr anchor="ctr">
            <a:normAutofit/>
          </a:bodyPr>
          <a:lstStyle/>
          <a:p>
            <a:r>
              <a:rPr lang="en-US" sz="2200"/>
              <a:t>Named study: </a:t>
            </a:r>
            <a:r>
              <a:rPr lang="en-GB" sz="2200"/>
              <a:t>Nostalgic advertising (Merchant et al., study 3 only)</a:t>
            </a:r>
          </a:p>
        </p:txBody>
      </p:sp>
      <p:pic>
        <p:nvPicPr>
          <p:cNvPr id="5" name="Video 4" descr="Icon Of People Connecting">
            <a:extLst>
              <a:ext uri="{FF2B5EF4-FFF2-40B4-BE49-F238E27FC236}">
                <a16:creationId xmlns:a16="http://schemas.microsoft.com/office/drawing/2014/main" id="{293CAE7F-5D62-1F46-6736-09FBB20305B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4961" r="24896" b="-1"/>
          <a:stretch>
            <a:fillRect/>
          </a:stretch>
        </p:blipFill>
        <p:spPr>
          <a:xfrm>
            <a:off x="6096000" y="10"/>
            <a:ext cx="6095999" cy="6857990"/>
          </a:xfrm>
          <a:prstGeom prst="rect">
            <a:avLst/>
          </a:prstGeom>
          <a:noFill/>
        </p:spPr>
      </p:pic>
      <p:sp>
        <p:nvSpPr>
          <p:cNvPr id="3" name="Content Placeholder 2">
            <a:extLst>
              <a:ext uri="{FF2B5EF4-FFF2-40B4-BE49-F238E27FC236}">
                <a16:creationId xmlns:a16="http://schemas.microsoft.com/office/drawing/2014/main" id="{0B0672FD-D631-F7FA-3FCC-C2374680240F}"/>
              </a:ext>
            </a:extLst>
          </p:cNvPr>
          <p:cNvSpPr>
            <a:spLocks noGrp="1"/>
          </p:cNvSpPr>
          <p:nvPr>
            <p:ph idx="1"/>
          </p:nvPr>
        </p:nvSpPr>
        <p:spPr>
          <a:xfrm>
            <a:off x="180000" y="1811948"/>
            <a:ext cx="5712000" cy="4692104"/>
          </a:xfrm>
        </p:spPr>
        <p:txBody>
          <a:bodyPr>
            <a:normAutofit/>
          </a:bodyPr>
          <a:lstStyle/>
          <a:p>
            <a:pPr marL="0" indent="0" eaLnBrk="0" fontAlgn="base" hangingPunct="0">
              <a:spcBef>
                <a:spcPct val="0"/>
              </a:spcBef>
              <a:spcAft>
                <a:spcPts val="600"/>
              </a:spcAft>
              <a:buNone/>
            </a:pPr>
            <a:r>
              <a:rPr lang="en-US" altLang="en-US" sz="1500" b="1" dirty="0"/>
              <a:t>Aim</a:t>
            </a:r>
            <a:r>
              <a:rPr lang="en-US" altLang="en-US" sz="1500" dirty="0"/>
              <a:t>: To investigate whether appeals to nostalgia in advertising could influence </a:t>
            </a:r>
            <a:r>
              <a:rPr lang="en-US" altLang="en-US" sz="1500" dirty="0" err="1"/>
              <a:t>behavioural</a:t>
            </a:r>
            <a:r>
              <a:rPr lang="en-US" altLang="en-US" sz="1500" dirty="0"/>
              <a:t> intentions. </a:t>
            </a:r>
          </a:p>
          <a:p>
            <a:pPr marL="0" indent="0" eaLnBrk="0" fontAlgn="base" hangingPunct="0">
              <a:spcBef>
                <a:spcPct val="0"/>
              </a:spcBef>
              <a:spcAft>
                <a:spcPts val="600"/>
              </a:spcAft>
              <a:buNone/>
            </a:pPr>
            <a:endParaRPr lang="en-US" altLang="en-US" sz="1500" dirty="0"/>
          </a:p>
          <a:p>
            <a:pPr marL="0" indent="0" eaLnBrk="0" fontAlgn="base" hangingPunct="0">
              <a:spcBef>
                <a:spcPct val="0"/>
              </a:spcBef>
              <a:spcAft>
                <a:spcPts val="600"/>
              </a:spcAft>
              <a:buNone/>
            </a:pPr>
            <a:r>
              <a:rPr lang="en-US" altLang="en-US" sz="1500" b="1" dirty="0"/>
              <a:t>Participants</a:t>
            </a:r>
            <a:r>
              <a:rPr lang="en-US" altLang="en-US" sz="1500" dirty="0"/>
              <a:t>: 145 adult participants from an online consumer panel, including males and females. </a:t>
            </a:r>
          </a:p>
          <a:p>
            <a:pPr marL="0" indent="0" eaLnBrk="0" fontAlgn="base" hangingPunct="0">
              <a:spcBef>
                <a:spcPct val="0"/>
              </a:spcBef>
              <a:spcAft>
                <a:spcPts val="600"/>
              </a:spcAft>
              <a:buNone/>
            </a:pPr>
            <a:endParaRPr lang="en-US" altLang="en-US" sz="1500" dirty="0"/>
          </a:p>
          <a:p>
            <a:pPr marL="0" indent="0" eaLnBrk="0" fontAlgn="base" hangingPunct="0">
              <a:spcBef>
                <a:spcPct val="0"/>
              </a:spcBef>
              <a:spcAft>
                <a:spcPts val="600"/>
              </a:spcAft>
              <a:buNone/>
            </a:pPr>
            <a:r>
              <a:rPr lang="en-US" altLang="en-US" sz="1500" b="1" dirty="0"/>
              <a:t>Procedure</a:t>
            </a:r>
            <a:r>
              <a:rPr lang="en-US" altLang="en-US" sz="1500" dirty="0"/>
              <a:t>: This study used three print advertisements for products and brands which were designed to create feelings of nostalgia (longing for the past). The advertisements were for an amusement park, a food item and a television channel. Each participant was exposed to one advertisement at a time.</a:t>
            </a:r>
          </a:p>
          <a:p>
            <a:pPr marL="0" indent="0" eaLnBrk="0" fontAlgn="base" hangingPunct="0">
              <a:spcBef>
                <a:spcPct val="0"/>
              </a:spcBef>
              <a:spcAft>
                <a:spcPts val="600"/>
              </a:spcAft>
              <a:buNone/>
            </a:pPr>
            <a:endParaRPr lang="en-US" altLang="en-US" sz="1500" dirty="0"/>
          </a:p>
          <a:p>
            <a:pPr marL="0" indent="0" eaLnBrk="0" fontAlgn="base" hangingPunct="0">
              <a:spcBef>
                <a:spcPct val="0"/>
              </a:spcBef>
              <a:spcAft>
                <a:spcPts val="600"/>
              </a:spcAft>
              <a:buNone/>
            </a:pPr>
            <a:r>
              <a:rPr lang="en-US" altLang="en-US" sz="1500" dirty="0"/>
              <a:t>The participants then completed a nostalgia scale, rating their agreement with statements, e.g. ‘I relived the event from my past’. Participants then rated the positive emotions, e.g. calm, and negative emotions, e.g. sadness, that they experienced when watching the advertisement. </a:t>
            </a:r>
          </a:p>
        </p:txBody>
      </p:sp>
    </p:spTree>
    <p:extLst>
      <p:ext uri="{BB962C8B-B14F-4D97-AF65-F5344CB8AC3E}">
        <p14:creationId xmlns:p14="http://schemas.microsoft.com/office/powerpoint/2010/main" val="26003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494B9-6E8F-9216-D954-45C4C79C3D06}"/>
            </a:ext>
          </a:extLst>
        </p:cNvPr>
        <p:cNvGrpSpPr/>
        <p:nvPr/>
      </p:nvGrpSpPr>
      <p:grpSpPr>
        <a:xfrm>
          <a:off x="0" y="0"/>
          <a:ext cx="0" cy="0"/>
          <a:chOff x="0" y="0"/>
          <a:chExt cx="0" cy="0"/>
        </a:xfrm>
      </p:grpSpPr>
      <p:pic>
        <p:nvPicPr>
          <p:cNvPr id="7" name="Picture 6" descr="Magazine printing process">
            <a:extLst>
              <a:ext uri="{FF2B5EF4-FFF2-40B4-BE49-F238E27FC236}">
                <a16:creationId xmlns:a16="http://schemas.microsoft.com/office/drawing/2014/main" id="{EBE2440B-8948-9022-D80B-389CB635BF56}"/>
              </a:ext>
            </a:extLst>
          </p:cNvPr>
          <p:cNvPicPr>
            <a:picLocks noChangeAspect="1"/>
          </p:cNvPicPr>
          <p:nvPr/>
        </p:nvPicPr>
        <p:blipFill>
          <a:blip r:embed="rId2"/>
          <a:srcRect l="27703" r="9408" b="-1"/>
          <a:stretch>
            <a:fillRect/>
          </a:stretch>
        </p:blipFill>
        <p:spPr>
          <a:xfrm>
            <a:off x="6096024" y="0"/>
            <a:ext cx="6095952" cy="6858000"/>
          </a:xfrm>
          <a:prstGeom prst="rect">
            <a:avLst/>
          </a:prstGeom>
          <a:noFill/>
        </p:spPr>
      </p:pic>
      <p:sp>
        <p:nvSpPr>
          <p:cNvPr id="2" name="Title 1">
            <a:extLst>
              <a:ext uri="{FF2B5EF4-FFF2-40B4-BE49-F238E27FC236}">
                <a16:creationId xmlns:a16="http://schemas.microsoft.com/office/drawing/2014/main" id="{A3FEC6D1-21EE-B4B6-373A-2CCB1A2C5576}"/>
              </a:ext>
            </a:extLst>
          </p:cNvPr>
          <p:cNvSpPr>
            <a:spLocks noGrp="1"/>
          </p:cNvSpPr>
          <p:nvPr>
            <p:ph type="title"/>
          </p:nvPr>
        </p:nvSpPr>
        <p:spPr>
          <a:xfrm>
            <a:off x="180000" y="1108800"/>
            <a:ext cx="5580000" cy="720000"/>
          </a:xfrm>
        </p:spPr>
        <p:txBody>
          <a:bodyPr anchor="ctr">
            <a:normAutofit/>
          </a:bodyPr>
          <a:lstStyle/>
          <a:p>
            <a:r>
              <a:rPr lang="en-US" sz="2200"/>
              <a:t>Named study: </a:t>
            </a:r>
            <a:r>
              <a:rPr lang="en-GB" sz="2200"/>
              <a:t>Nostalgic advertising (Merchant et al., study 3 only)</a:t>
            </a:r>
          </a:p>
        </p:txBody>
      </p:sp>
      <p:sp>
        <p:nvSpPr>
          <p:cNvPr id="3" name="Content Placeholder 2">
            <a:extLst>
              <a:ext uri="{FF2B5EF4-FFF2-40B4-BE49-F238E27FC236}">
                <a16:creationId xmlns:a16="http://schemas.microsoft.com/office/drawing/2014/main" id="{F4F60A59-72D1-EFBC-20E1-FE92D1492BA2}"/>
              </a:ext>
            </a:extLst>
          </p:cNvPr>
          <p:cNvSpPr>
            <a:spLocks noGrp="1"/>
          </p:cNvSpPr>
          <p:nvPr>
            <p:ph idx="1"/>
          </p:nvPr>
        </p:nvSpPr>
        <p:spPr>
          <a:xfrm>
            <a:off x="180000" y="1967023"/>
            <a:ext cx="5580000" cy="4512977"/>
          </a:xfrm>
        </p:spPr>
        <p:txBody>
          <a:bodyPr>
            <a:normAutofit/>
          </a:bodyPr>
          <a:lstStyle/>
          <a:p>
            <a:pPr marL="0" indent="0" eaLnBrk="0" fontAlgn="base" hangingPunct="0">
              <a:spcBef>
                <a:spcPct val="0"/>
              </a:spcBef>
              <a:spcAft>
                <a:spcPts val="600"/>
              </a:spcAft>
              <a:buNone/>
            </a:pPr>
            <a:r>
              <a:rPr lang="en-US" altLang="en-US" sz="1500" b="1" dirty="0"/>
              <a:t>Procedure: </a:t>
            </a:r>
            <a:r>
              <a:rPr lang="en-US" altLang="en-US" sz="1500" dirty="0"/>
              <a:t>Participants then answered questions on their attitudes towards the advertisement and brand and how likely they were to purchase the product shown in the advertisement (</a:t>
            </a:r>
            <a:r>
              <a:rPr lang="en-US" altLang="en-US" sz="1500" dirty="0" err="1"/>
              <a:t>behavioural</a:t>
            </a:r>
            <a:r>
              <a:rPr lang="en-US" altLang="en-US" sz="1500" dirty="0"/>
              <a:t> intentions). </a:t>
            </a:r>
          </a:p>
          <a:p>
            <a:pPr marL="0" indent="0" eaLnBrk="0" fontAlgn="base" hangingPunct="0">
              <a:spcBef>
                <a:spcPct val="0"/>
              </a:spcBef>
              <a:spcAft>
                <a:spcPts val="600"/>
              </a:spcAft>
              <a:buNone/>
            </a:pPr>
            <a:endParaRPr lang="en-US" altLang="en-US" sz="1500" dirty="0"/>
          </a:p>
          <a:p>
            <a:pPr marL="0" indent="0" eaLnBrk="0" fontAlgn="base" hangingPunct="0">
              <a:spcBef>
                <a:spcPct val="0"/>
              </a:spcBef>
              <a:spcAft>
                <a:spcPts val="600"/>
              </a:spcAft>
              <a:buNone/>
            </a:pPr>
            <a:r>
              <a:rPr lang="en-US" altLang="en-US" sz="1500" b="1" dirty="0"/>
              <a:t>Results:</a:t>
            </a:r>
          </a:p>
          <a:p>
            <a:pPr marL="0" indent="0" eaLnBrk="0" fontAlgn="base" hangingPunct="0">
              <a:spcBef>
                <a:spcPct val="0"/>
              </a:spcBef>
              <a:spcAft>
                <a:spcPts val="600"/>
              </a:spcAft>
              <a:buNone/>
            </a:pPr>
            <a:r>
              <a:rPr lang="en-US" altLang="en-US" sz="1500" dirty="0"/>
              <a:t>Advertising that creates feelings of nostalgia predicted stronger attitudes and </a:t>
            </a:r>
            <a:r>
              <a:rPr lang="en-US" altLang="en-US" sz="1500" dirty="0" err="1"/>
              <a:t>behavioural</a:t>
            </a:r>
            <a:r>
              <a:rPr lang="en-US" altLang="en-US" sz="1500" dirty="0"/>
              <a:t> intentions towards products and brands. </a:t>
            </a:r>
          </a:p>
          <a:p>
            <a:pPr marL="0" indent="0" eaLnBrk="0" fontAlgn="base" hangingPunct="0">
              <a:spcBef>
                <a:spcPct val="0"/>
              </a:spcBef>
              <a:spcAft>
                <a:spcPts val="600"/>
              </a:spcAft>
              <a:buNone/>
            </a:pPr>
            <a:r>
              <a:rPr lang="en-US" altLang="en-US" sz="1500" dirty="0"/>
              <a:t>Negative emotions evoked by the nostalgic advertising had a negative effect on participants’ attitudes toward the advertisement. </a:t>
            </a:r>
          </a:p>
          <a:p>
            <a:pPr marL="0" indent="0" eaLnBrk="0" fontAlgn="base" hangingPunct="0">
              <a:spcBef>
                <a:spcPct val="0"/>
              </a:spcBef>
              <a:spcAft>
                <a:spcPts val="600"/>
              </a:spcAft>
              <a:buNone/>
            </a:pPr>
            <a:endParaRPr lang="en-US" altLang="en-US" sz="1500" dirty="0"/>
          </a:p>
          <a:p>
            <a:pPr marL="0" indent="0" eaLnBrk="0" fontAlgn="base" hangingPunct="0">
              <a:spcBef>
                <a:spcPct val="0"/>
              </a:spcBef>
              <a:spcAft>
                <a:spcPts val="600"/>
              </a:spcAft>
              <a:buNone/>
            </a:pPr>
            <a:r>
              <a:rPr lang="en-US" altLang="en-US" sz="1500" b="1" dirty="0"/>
              <a:t>Conclusion: </a:t>
            </a:r>
            <a:r>
              <a:rPr lang="en-US" altLang="en-US" sz="1500" dirty="0"/>
              <a:t>Feelings of nostalgia caused by advertising can influence people’s choice of products, by appealing to people’s unconscious desires and longing for the past. This study provides evidence for the role of psychodynamic motivation in marketing.</a:t>
            </a:r>
          </a:p>
        </p:txBody>
      </p:sp>
    </p:spTree>
    <p:extLst>
      <p:ext uri="{BB962C8B-B14F-4D97-AF65-F5344CB8AC3E}">
        <p14:creationId xmlns:p14="http://schemas.microsoft.com/office/powerpoint/2010/main" val="2663030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3FCDC3-543C-8905-8EB4-3AC0E32FFFFF}"/>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a:t>Class discussion: How do the results and conclusions of this study support the argument for psychodynamic motivation in marketing?</a:t>
            </a:r>
          </a:p>
        </p:txBody>
      </p:sp>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270" r="1" b="26788"/>
          <a:stretch>
            <a:fillRect/>
          </a:stretch>
        </p:blipFill>
        <p:spPr>
          <a:xfrm>
            <a:off x="180000" y="1836000"/>
            <a:ext cx="11623040" cy="4650589"/>
          </a:xfrm>
          <a:noFill/>
        </p:spPr>
      </p:pic>
    </p:spTree>
    <p:extLst>
      <p:ext uri="{BB962C8B-B14F-4D97-AF65-F5344CB8AC3E}">
        <p14:creationId xmlns:p14="http://schemas.microsoft.com/office/powerpoint/2010/main" val="232619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947D61F-F551-5C9B-C9A2-7E06F86EFCDB}"/>
              </a:ext>
            </a:extLst>
          </p:cNvPr>
          <p:cNvPicPr>
            <a:picLocks noGrp="1" noChangeAspect="1"/>
          </p:cNvPicPr>
          <p:nvPr>
            <p:ph type="pic" sz="quarter" idx="10"/>
          </p:nvPr>
        </p:nvPicPr>
        <p:blipFill>
          <a:blip r:embed="rId2"/>
          <a:srcRect l="17738" r="9593" b="-2"/>
          <a:stretch>
            <a:fillRect/>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9DB82052-FB06-EB29-235D-D895AFE80018}"/>
              </a:ext>
            </a:extLst>
          </p:cNvPr>
          <p:cNvSpPr>
            <a:spLocks noGrp="1"/>
          </p:cNvSpPr>
          <p:nvPr>
            <p:ph type="title"/>
          </p:nvPr>
        </p:nvSpPr>
        <p:spPr>
          <a:xfrm>
            <a:off x="180000" y="1108800"/>
            <a:ext cx="5580000" cy="720000"/>
          </a:xfrm>
        </p:spPr>
        <p:txBody>
          <a:bodyPr anchor="ctr">
            <a:normAutofit/>
          </a:bodyPr>
          <a:lstStyle/>
          <a:p>
            <a:r>
              <a:rPr lang="en-GB" dirty="0"/>
              <a:t>Named study activity</a:t>
            </a:r>
          </a:p>
        </p:txBody>
      </p:sp>
      <p:sp>
        <p:nvSpPr>
          <p:cNvPr id="4" name="Content Placeholder 3">
            <a:extLst>
              <a:ext uri="{FF2B5EF4-FFF2-40B4-BE49-F238E27FC236}">
                <a16:creationId xmlns:a16="http://schemas.microsoft.com/office/drawing/2014/main" id="{E1002C61-6357-87F2-E88C-5E97C35CEB53}"/>
              </a:ext>
            </a:extLst>
          </p:cNvPr>
          <p:cNvSpPr>
            <a:spLocks noGrp="1"/>
          </p:cNvSpPr>
          <p:nvPr>
            <p:ph idx="1"/>
          </p:nvPr>
        </p:nvSpPr>
        <p:spPr>
          <a:xfrm>
            <a:off x="180000" y="1967023"/>
            <a:ext cx="5580000" cy="4512977"/>
          </a:xfrm>
        </p:spPr>
        <p:txBody>
          <a:bodyPr>
            <a:normAutofit/>
          </a:bodyPr>
          <a:lstStyle/>
          <a:p>
            <a:pPr marL="0" indent="0">
              <a:buNone/>
            </a:pPr>
            <a:r>
              <a:rPr lang="en-US" dirty="0"/>
              <a:t>From your named study notes, state:</a:t>
            </a:r>
          </a:p>
          <a:p>
            <a:pPr marL="0" indent="0">
              <a:buNone/>
            </a:pPr>
            <a:endParaRPr lang="en-GB" dirty="0"/>
          </a:p>
          <a:p>
            <a:pPr marL="457200" lvl="0" indent="-457200" fontAlgn="base">
              <a:buFont typeface="+mj-lt"/>
              <a:buAutoNum type="arabicPeriod"/>
            </a:pPr>
            <a:r>
              <a:rPr lang="en-GB" dirty="0"/>
              <a:t>The non-experimental method used in the study.</a:t>
            </a:r>
          </a:p>
          <a:p>
            <a:pPr marL="457200" lvl="0" indent="-457200" fontAlgn="base">
              <a:buFont typeface="+mj-lt"/>
              <a:buAutoNum type="arabicPeriod"/>
            </a:pPr>
            <a:r>
              <a:rPr lang="en-GB" dirty="0"/>
              <a:t>The type of questions asked.</a:t>
            </a:r>
          </a:p>
          <a:p>
            <a:pPr marL="457200" lvl="0" indent="-457200" fontAlgn="base">
              <a:buFont typeface="+mj-lt"/>
              <a:buAutoNum type="arabicPeriod"/>
            </a:pPr>
            <a:r>
              <a:rPr lang="en-US" dirty="0"/>
              <a:t>The type of data collected.</a:t>
            </a:r>
            <a:endParaRPr lang="en-GB" dirty="0"/>
          </a:p>
          <a:p>
            <a:pPr marL="457200" lvl="0" indent="-457200" fontAlgn="base">
              <a:buFont typeface="+mj-lt"/>
              <a:buAutoNum type="arabicPeriod"/>
            </a:pPr>
            <a:r>
              <a:rPr lang="en-US" dirty="0"/>
              <a:t>One result from the study.</a:t>
            </a:r>
            <a:endParaRPr lang="en-GB" dirty="0"/>
          </a:p>
          <a:p>
            <a:pPr marL="457200" lvl="0" indent="-457200" fontAlgn="base">
              <a:buFont typeface="+mj-lt"/>
              <a:buAutoNum type="arabicPeriod"/>
            </a:pPr>
            <a:r>
              <a:rPr lang="en-GB" dirty="0"/>
              <a:t>One conclusion the researchers reached from the results.</a:t>
            </a:r>
          </a:p>
          <a:p>
            <a:pPr marL="0" indent="0">
              <a:buNone/>
            </a:pPr>
            <a:endParaRPr lang="en-GB" dirty="0"/>
          </a:p>
        </p:txBody>
      </p:sp>
    </p:spTree>
    <p:extLst>
      <p:ext uri="{BB962C8B-B14F-4D97-AF65-F5344CB8AC3E}">
        <p14:creationId xmlns:p14="http://schemas.microsoft.com/office/powerpoint/2010/main" val="2489020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3FCDC3-543C-8905-8EB4-3AC0E32FFFFF}"/>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a:t>Argument against psychodynamic motivation in marketing: What do we mean by bias and subjectivity? </a:t>
            </a:r>
          </a:p>
        </p:txBody>
      </p:sp>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idx="1"/>
          </p:nvPr>
        </p:nvPicPr>
        <p:blipFill rotWithShape="1">
          <a:blip r:embed="rId2"/>
          <a:srcRect t="4313" r="1" b="35745"/>
          <a:stretch>
            <a:fillRect/>
          </a:stretch>
        </p:blipFill>
        <p:spPr>
          <a:xfrm>
            <a:off x="180000" y="1836000"/>
            <a:ext cx="11623040" cy="4650589"/>
          </a:xfrm>
          <a:noFill/>
        </p:spPr>
      </p:pic>
    </p:spTree>
    <p:extLst>
      <p:ext uri="{BB962C8B-B14F-4D97-AF65-F5344CB8AC3E}">
        <p14:creationId xmlns:p14="http://schemas.microsoft.com/office/powerpoint/2010/main" val="1677304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71D92-EF4C-F4D8-19D1-36E72763B5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1D9D74-AB38-43EE-4103-37247CA643CE}"/>
              </a:ext>
            </a:extLst>
          </p:cNvPr>
          <p:cNvSpPr>
            <a:spLocks noGrp="1"/>
          </p:cNvSpPr>
          <p:nvPr>
            <p:ph type="title"/>
          </p:nvPr>
        </p:nvSpPr>
        <p:spPr>
          <a:xfrm>
            <a:off x="180001" y="1008000"/>
            <a:ext cx="11627999" cy="720000"/>
          </a:xfrm>
        </p:spPr>
        <p:txBody>
          <a:bodyPr anchor="ctr">
            <a:normAutofit/>
          </a:bodyPr>
          <a:lstStyle/>
          <a:p>
            <a:r>
              <a:rPr lang="en-US"/>
              <a:t>Complete the following sentences:</a:t>
            </a:r>
            <a:endParaRPr lang="en-GB"/>
          </a:p>
        </p:txBody>
      </p:sp>
      <p:pic>
        <p:nvPicPr>
          <p:cNvPr id="5" name="Picture Placeholder 4">
            <a:extLst>
              <a:ext uri="{FF2B5EF4-FFF2-40B4-BE49-F238E27FC236}">
                <a16:creationId xmlns:a16="http://schemas.microsoft.com/office/drawing/2014/main" id="{B591BAB0-DECC-AEE0-98D5-19B0CA0BF2A1}"/>
              </a:ext>
            </a:extLst>
          </p:cNvPr>
          <p:cNvPicPr>
            <a:picLocks noGrp="1" noChangeAspect="1"/>
          </p:cNvPicPr>
          <p:nvPr>
            <p:ph type="pic" sz="quarter" idx="10"/>
          </p:nvPr>
        </p:nvPicPr>
        <p:blipFill rotWithShape="1">
          <a:blip r:embed="rId2"/>
          <a:srcRect l="4929" r="16146" b="-1"/>
          <a:stretch>
            <a:fillRect/>
          </a:stretch>
        </p:blipFill>
        <p:spPr>
          <a:xfrm>
            <a:off x="6096001" y="1836000"/>
            <a:ext cx="5712000" cy="4668052"/>
          </a:xfrm>
          <a:prstGeom prst="rect">
            <a:avLst/>
          </a:prstGeom>
          <a:noFill/>
        </p:spPr>
      </p:pic>
      <p:sp>
        <p:nvSpPr>
          <p:cNvPr id="2" name="Content Placeholder 1">
            <a:extLst>
              <a:ext uri="{FF2B5EF4-FFF2-40B4-BE49-F238E27FC236}">
                <a16:creationId xmlns:a16="http://schemas.microsoft.com/office/drawing/2014/main" id="{A4BE985C-ADC4-81CF-2EB5-9AB0C574F490}"/>
              </a:ext>
            </a:extLst>
          </p:cNvPr>
          <p:cNvSpPr>
            <a:spLocks noGrp="1" noChangeArrowheads="1"/>
          </p:cNvSpPr>
          <p:nvPr>
            <p:ph idx="1"/>
          </p:nvPr>
        </p:nvSpPr>
        <p:spPr bwMode="auto">
          <a:xfrm>
            <a:off x="180000" y="1811948"/>
            <a:ext cx="5712000" cy="469210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lvl="0" indent="0" eaLnBrk="0" fontAlgn="base" hangingPunct="0">
              <a:spcBef>
                <a:spcPct val="0"/>
              </a:spcBef>
              <a:spcAft>
                <a:spcPts val="600"/>
              </a:spcAft>
              <a:buNone/>
            </a:pPr>
            <a:r>
              <a:rPr lang="en-US" dirty="0"/>
              <a:t>Researchers cannot measure or observe ___________ motivation.</a:t>
            </a:r>
          </a:p>
          <a:p>
            <a:pPr marL="0" lvl="0" indent="0" eaLnBrk="0" fontAlgn="base" hangingPunct="0">
              <a:spcBef>
                <a:spcPct val="0"/>
              </a:spcBef>
              <a:spcAft>
                <a:spcPts val="600"/>
              </a:spcAft>
              <a:buNone/>
            </a:pPr>
            <a:endParaRPr lang="en-US" dirty="0"/>
          </a:p>
          <a:p>
            <a:pPr marL="0" lvl="0" indent="0" eaLnBrk="0" fontAlgn="base" hangingPunct="0">
              <a:spcBef>
                <a:spcPct val="0"/>
              </a:spcBef>
              <a:spcAft>
                <a:spcPts val="600"/>
              </a:spcAft>
              <a:buNone/>
            </a:pPr>
            <a:r>
              <a:rPr lang="en-US" dirty="0"/>
              <a:t>These drives are ______, so evidence for them is interpretation rather than _________ data.</a:t>
            </a:r>
          </a:p>
          <a:p>
            <a:pPr marL="0" lvl="0" indent="0" eaLnBrk="0" fontAlgn="base" hangingPunct="0">
              <a:spcBef>
                <a:spcPct val="0"/>
              </a:spcBef>
              <a:spcAft>
                <a:spcPts val="600"/>
              </a:spcAft>
              <a:buNone/>
            </a:pPr>
            <a:endParaRPr lang="en-US" dirty="0"/>
          </a:p>
          <a:p>
            <a:pPr marL="0" lvl="0" indent="0" eaLnBrk="0" fontAlgn="base" hangingPunct="0">
              <a:spcBef>
                <a:spcPct val="0"/>
              </a:spcBef>
              <a:spcAft>
                <a:spcPts val="600"/>
              </a:spcAft>
              <a:buNone/>
            </a:pPr>
            <a:r>
              <a:rPr lang="en-US" dirty="0"/>
              <a:t>Researchers will have _______ bias and assume that consumer behaviour has unconscious _________ when there are other explanations.</a:t>
            </a:r>
            <a:endParaRPr lang="en-US" altLang="en-US" dirty="0"/>
          </a:p>
        </p:txBody>
      </p:sp>
    </p:spTree>
    <p:extLst>
      <p:ext uri="{BB962C8B-B14F-4D97-AF65-F5344CB8AC3E}">
        <p14:creationId xmlns:p14="http://schemas.microsoft.com/office/powerpoint/2010/main" val="1364501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03325-5CD0-5470-0469-A4EB341A441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42FA7A-9227-DFBE-FE1A-BFB96E90C8F1}"/>
              </a:ext>
            </a:extLst>
          </p:cNvPr>
          <p:cNvSpPr>
            <a:spLocks noGrp="1"/>
          </p:cNvSpPr>
          <p:nvPr>
            <p:ph type="title"/>
          </p:nvPr>
        </p:nvSpPr>
        <p:spPr>
          <a:xfrm>
            <a:off x="180001" y="1008000"/>
            <a:ext cx="11699999" cy="720000"/>
          </a:xfrm>
        </p:spPr>
        <p:txBody>
          <a:bodyPr anchor="ctr">
            <a:normAutofit/>
          </a:bodyPr>
          <a:lstStyle/>
          <a:p>
            <a:r>
              <a:rPr lang="en-US" dirty="0"/>
              <a:t>Complete the following sentences:</a:t>
            </a:r>
            <a:endParaRPr lang="en-GB" dirty="0"/>
          </a:p>
        </p:txBody>
      </p:sp>
      <p:sp>
        <p:nvSpPr>
          <p:cNvPr id="2" name="Content Placeholder 1">
            <a:extLst>
              <a:ext uri="{FF2B5EF4-FFF2-40B4-BE49-F238E27FC236}">
                <a16:creationId xmlns:a16="http://schemas.microsoft.com/office/drawing/2014/main" id="{B9D438D1-F7A7-9196-FA9B-7927BF2B8C2F}"/>
              </a:ext>
            </a:extLst>
          </p:cNvPr>
          <p:cNvSpPr>
            <a:spLocks noGrp="1" noChangeArrowheads="1"/>
          </p:cNvSpPr>
          <p:nvPr>
            <p:ph sz="half" idx="1"/>
          </p:nvPr>
        </p:nvSpPr>
        <p:spPr bwMode="auto">
          <a:xfrm>
            <a:off x="180000" y="1836000"/>
            <a:ext cx="5760000" cy="4320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lvl="0" indent="0" eaLnBrk="0" fontAlgn="base" hangingPunct="0">
              <a:spcBef>
                <a:spcPct val="0"/>
              </a:spcBef>
              <a:spcAft>
                <a:spcPts val="600"/>
              </a:spcAft>
              <a:buNone/>
            </a:pPr>
            <a:r>
              <a:rPr lang="en-US" dirty="0"/>
              <a:t>Researchers cannot measure or observe </a:t>
            </a:r>
            <a:r>
              <a:rPr lang="en-US" u="sng" dirty="0"/>
              <a:t>unconscious</a:t>
            </a:r>
            <a:r>
              <a:rPr lang="en-US" dirty="0"/>
              <a:t> motivation.</a:t>
            </a:r>
          </a:p>
          <a:p>
            <a:pPr marL="0" lvl="0" indent="0" eaLnBrk="0" fontAlgn="base" hangingPunct="0">
              <a:spcBef>
                <a:spcPct val="0"/>
              </a:spcBef>
              <a:spcAft>
                <a:spcPts val="600"/>
              </a:spcAft>
              <a:buNone/>
            </a:pPr>
            <a:endParaRPr lang="en-US" dirty="0"/>
          </a:p>
          <a:p>
            <a:pPr marL="0" lvl="0" indent="0" eaLnBrk="0" fontAlgn="base" hangingPunct="0">
              <a:spcBef>
                <a:spcPct val="0"/>
              </a:spcBef>
              <a:spcAft>
                <a:spcPts val="600"/>
              </a:spcAft>
              <a:buNone/>
            </a:pPr>
            <a:r>
              <a:rPr lang="en-US" dirty="0"/>
              <a:t>These drives are </a:t>
            </a:r>
            <a:r>
              <a:rPr lang="en-US" u="sng" dirty="0"/>
              <a:t>hidden</a:t>
            </a:r>
            <a:r>
              <a:rPr lang="en-US" dirty="0"/>
              <a:t>, so evidence for them is interpretation rather than </a:t>
            </a:r>
            <a:r>
              <a:rPr lang="en-US" u="sng" dirty="0"/>
              <a:t>objective</a:t>
            </a:r>
            <a:r>
              <a:rPr lang="en-US" dirty="0"/>
              <a:t> data.</a:t>
            </a:r>
          </a:p>
          <a:p>
            <a:pPr marL="0" lvl="0" indent="0" eaLnBrk="0" fontAlgn="base" hangingPunct="0">
              <a:spcBef>
                <a:spcPct val="0"/>
              </a:spcBef>
              <a:spcAft>
                <a:spcPts val="600"/>
              </a:spcAft>
              <a:buNone/>
            </a:pPr>
            <a:endParaRPr lang="en-US" dirty="0"/>
          </a:p>
          <a:p>
            <a:pPr marL="0" lvl="0" indent="0" eaLnBrk="0" fontAlgn="base" hangingPunct="0">
              <a:spcBef>
                <a:spcPct val="0"/>
              </a:spcBef>
              <a:spcAft>
                <a:spcPts val="600"/>
              </a:spcAft>
              <a:buNone/>
            </a:pPr>
            <a:r>
              <a:rPr lang="en-US" dirty="0"/>
              <a:t>Researchers will have </a:t>
            </a:r>
            <a:r>
              <a:rPr lang="en-US" u="sng" dirty="0"/>
              <a:t>subjective</a:t>
            </a:r>
            <a:r>
              <a:rPr lang="en-US" dirty="0"/>
              <a:t> bias and assume that consumer behaviour has unconscious </a:t>
            </a:r>
            <a:r>
              <a:rPr lang="en-US" u="sng" dirty="0"/>
              <a:t>motivation</a:t>
            </a:r>
            <a:r>
              <a:rPr lang="en-US" dirty="0"/>
              <a:t> when there are other explanations.</a:t>
            </a:r>
            <a:endParaRPr lang="en-US" altLang="en-US" dirty="0"/>
          </a:p>
        </p:txBody>
      </p:sp>
      <p:pic>
        <p:nvPicPr>
          <p:cNvPr id="5" name="Picture Placeholder 4">
            <a:extLst>
              <a:ext uri="{FF2B5EF4-FFF2-40B4-BE49-F238E27FC236}">
                <a16:creationId xmlns:a16="http://schemas.microsoft.com/office/drawing/2014/main" id="{3DA2E4B7-2CE6-F5B9-9956-A47E055CE4D4}"/>
              </a:ext>
            </a:extLst>
          </p:cNvPr>
          <p:cNvPicPr>
            <a:picLocks noGrp="1" noChangeAspect="1"/>
          </p:cNvPicPr>
          <p:nvPr>
            <p:ph sz="half" idx="10"/>
          </p:nvPr>
        </p:nvPicPr>
        <p:blipFill rotWithShape="1">
          <a:blip r:embed="rId2"/>
          <a:srcRect l="14000" r="-1" b="-1"/>
          <a:stretch>
            <a:fillRect/>
          </a:stretch>
        </p:blipFill>
        <p:spPr>
          <a:xfrm>
            <a:off x="6120000" y="1836000"/>
            <a:ext cx="5760000" cy="4320000"/>
          </a:xfrm>
          <a:prstGeom prst="rect">
            <a:avLst/>
          </a:prstGeom>
          <a:noFill/>
        </p:spPr>
      </p:pic>
    </p:spTree>
    <p:extLst>
      <p:ext uri="{BB962C8B-B14F-4D97-AF65-F5344CB8AC3E}">
        <p14:creationId xmlns:p14="http://schemas.microsoft.com/office/powerpoint/2010/main" val="1242892744"/>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424b78e-8606-4fd1-9a19-b6b90bbc0a1b" xsi:nil="true"/>
    <_dlc_DocId xmlns="9ad1216b-cdc1-40e2-a0c2-94597fd44697">7VPTP7ZE6X33-783906844-7960</_dlc_DocId>
    <_dlc_DocIdUrl xmlns="9ad1216b-cdc1-40e2-a0c2-94597fd44697">
      <Url>https://cambridgeorg.sharepoint.com/sites/cie/education/pd/Curriculum_Support/_layouts/15/DocIdRedir.aspx?ID=7VPTP7ZE6X33-783906844-7960</Url>
      <Description>7VPTP7ZE6X33-783906844-7960</Description>
    </_dlc_DocIdUrl>
    <lcf76f155ced4ddcb4097134ff3c332f xmlns="c075f540-5f70-45df-a134-17c4911f7fbe">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01E6D173B44745BAD39AE974D6443C" ma:contentTypeVersion="24" ma:contentTypeDescription="Create a new document." ma:contentTypeScope="" ma:versionID="6045dea17119aba7415ca31dfdf6aa7a">
  <xsd:schema xmlns:xsd="http://www.w3.org/2001/XMLSchema" xmlns:xs="http://www.w3.org/2001/XMLSchema" xmlns:p="http://schemas.microsoft.com/office/2006/metadata/properties" xmlns:ns2="9ad1216b-cdc1-40e2-a0c2-94597fd44697" xmlns:ns3="c075f540-5f70-45df-a134-17c4911f7fbe" xmlns:ns4="7424b78e-8606-4fd1-9a19-b6b90bbc0a1b" targetNamespace="http://schemas.microsoft.com/office/2006/metadata/properties" ma:root="true" ma:fieldsID="4b8f1f576f578af8c96866fe046776ec" ns2:_="" ns3:_="" ns4:_="">
    <xsd:import namespace="9ad1216b-cdc1-40e2-a0c2-94597fd44697"/>
    <xsd:import namespace="c075f540-5f70-45df-a134-17c4911f7fbe"/>
    <xsd:import namespace="7424b78e-8606-4fd1-9a19-b6b90bbc0a1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75f540-5f70-45df-a134-17c4911f7fbe"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4b78e-8606-4fd1-9a19-b6b90bbc0a1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bd6ad62-9026-4c22-97ba-ffd5902a9633}" ma:internalName="TaxCatchAll" ma:showField="CatchAllData" ma:web="9ad1216b-cdc1-40e2-a0c2-94597fd446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6F522-99CC-44C6-897D-F8F89591E08F}">
  <ds:schemaRefs>
    <ds:schemaRef ds:uri="http://schemas.microsoft.com/sharepoint/events"/>
  </ds:schemaRefs>
</ds:datastoreItem>
</file>

<file path=customXml/itemProps2.xml><?xml version="1.0" encoding="utf-8"?>
<ds:datastoreItem xmlns:ds="http://schemas.openxmlformats.org/officeDocument/2006/customXml" ds:itemID="{EE51AF88-C67F-4A38-BADD-B70D8B316A09}">
  <ds:schemaRefs>
    <ds:schemaRef ds:uri="http://schemas.microsoft.com/sharepoint/v3/contenttype/forms"/>
  </ds:schemaRefs>
</ds:datastoreItem>
</file>

<file path=customXml/itemProps3.xml><?xml version="1.0" encoding="utf-8"?>
<ds:datastoreItem xmlns:ds="http://schemas.openxmlformats.org/officeDocument/2006/customXml" ds:itemID="{B630E657-8217-4B2F-96A4-D1EE5A57D447}">
  <ds:schemaRefs>
    <ds:schemaRef ds:uri="http://purl.org/dc/terms/"/>
    <ds:schemaRef ds:uri="7424b78e-8606-4fd1-9a19-b6b90bbc0a1b"/>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c075f540-5f70-45df-a134-17c4911f7fbe"/>
    <ds:schemaRef ds:uri="9ad1216b-cdc1-40e2-a0c2-94597fd44697"/>
    <ds:schemaRef ds:uri="http://www.w3.org/XML/1998/namespace"/>
    <ds:schemaRef ds:uri="http://purl.org/dc/dcmitype/"/>
  </ds:schemaRefs>
</ds:datastoreItem>
</file>

<file path=customXml/itemProps4.xml><?xml version="1.0" encoding="utf-8"?>
<ds:datastoreItem xmlns:ds="http://schemas.openxmlformats.org/officeDocument/2006/customXml" ds:itemID="{3EB28920-51F0-4252-B68F-E0E873E4A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c075f540-5f70-45df-a134-17c4911f7fbe"/>
    <ds:schemaRef ds:uri="7424b78e-8606-4fd1-9a19-b6b90bbc0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386</TotalTime>
  <Words>620</Words>
  <Application>Microsoft Office PowerPoint</Application>
  <PresentationFormat>Widescreen</PresentationFormat>
  <Paragraphs>59</Paragraphs>
  <Slides>11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Georgia</vt:lpstr>
      <vt:lpstr>Office Theme</vt:lpstr>
      <vt:lpstr>PowerPoint Presentation</vt:lpstr>
      <vt:lpstr>Starter activity:</vt:lpstr>
      <vt:lpstr>Named study: Nostalgic advertising (Merchant et al., study 3 only)</vt:lpstr>
      <vt:lpstr>Named study: Nostalgic advertising (Merchant et al., study 3 only)</vt:lpstr>
      <vt:lpstr>Class discussion: How do the results and conclusions of this study support the argument for psychodynamic motivation in marketing?</vt:lpstr>
      <vt:lpstr>Named study activity</vt:lpstr>
      <vt:lpstr>Argument against psychodynamic motivation in marketing: What do we mean by bias and subjectivity? </vt:lpstr>
      <vt:lpstr>Complete the following sentences:</vt:lpstr>
      <vt:lpstr>Complete the following sentences:</vt:lpstr>
      <vt:lpstr>Argument against psychodynamic motivation in marketing: What other reasons could there be for consumer motivation? E.g. positive reinforcement, the role of neurotransmitters, social identity.</vt:lpstr>
      <vt:lpstr>Check your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9</cp:revision>
  <dcterms:created xsi:type="dcterms:W3CDTF">2023-10-09T12:44:25Z</dcterms:created>
  <dcterms:modified xsi:type="dcterms:W3CDTF">2025-10-01T08:35:17Z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0x0101009601E6D173B44745BAD39AE974D6443C</vt:lpwstr>
  </property>
  <property fmtid="{D5CDD505-2E9C-101B-9397-08002B2CF9AE}" pid="3" name="MediaServiceImageTags">
    <vt:lpwstr/>
  </property>
  <property fmtid="{D5CDD505-2E9C-101B-9397-08002B2CF9AE}" pid="4" name="_dlc_DocIdItemGuid">
    <vt:lpwstr>8ee80ecc-f3ff-4620-8c37-210ba3550fb4</vt:lpwstr>
  </property>
</Properties>
</file>