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4"/>
  </p:notesMasterIdLst>
  <p:handoutMasterIdLst>
    <p:handoutMasterId r:id="rId15"/>
  </p:handoutMasterIdLst>
  <p:sldIdLst>
    <p:sldId id="341" r:id="rId6"/>
    <p:sldId id="298" r:id="rId7"/>
    <p:sldId id="333" r:id="rId8"/>
    <p:sldId id="342" r:id="rId9"/>
    <p:sldId id="340" r:id="rId10"/>
    <p:sldId id="343" r:id="rId11"/>
    <p:sldId id="318" r:id="rId12"/>
    <p:sldId id="30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AEEA2F-B673-4DC3-887F-74EDA6802677}" v="4" dt="2025-10-01T08:25:56.8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08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7EAEEA2F-B673-4DC3-887F-74EDA6802677}"/>
    <pc:docChg chg="custSel addSld delSld modSld">
      <pc:chgData name="Karolyn Feliciani" userId="4076af5d-4c02-40b8-bc9d-56f6c404e751" providerId="ADAL" clId="{7EAEEA2F-B673-4DC3-887F-74EDA6802677}" dt="2025-10-01T08:27:27.691" v="308" actId="20577"/>
      <pc:docMkLst>
        <pc:docMk/>
      </pc:docMkLst>
      <pc:sldChg chg="del">
        <pc:chgData name="Karolyn Feliciani" userId="4076af5d-4c02-40b8-bc9d-56f6c404e751" providerId="ADAL" clId="{7EAEEA2F-B673-4DC3-887F-74EDA6802677}" dt="2025-10-01T08:21:43.800" v="9" actId="2696"/>
        <pc:sldMkLst>
          <pc:docMk/>
          <pc:sldMk cId="776236959" sldId="308"/>
        </pc:sldMkLst>
      </pc:sldChg>
      <pc:sldChg chg="modSp mod modClrScheme chgLayout">
        <pc:chgData name="Karolyn Feliciani" userId="4076af5d-4c02-40b8-bc9d-56f6c404e751" providerId="ADAL" clId="{7EAEEA2F-B673-4DC3-887F-74EDA6802677}" dt="2025-10-01T08:27:27.691" v="308" actId="20577"/>
        <pc:sldMkLst>
          <pc:docMk/>
          <pc:sldMk cId="1800512821" sldId="318"/>
        </pc:sldMkLst>
        <pc:spChg chg="mod">
          <ac:chgData name="Karolyn Feliciani" userId="4076af5d-4c02-40b8-bc9d-56f6c404e751" providerId="ADAL" clId="{7EAEEA2F-B673-4DC3-887F-74EDA6802677}" dt="2025-10-01T08:27:16.033" v="305" actId="26606"/>
          <ac:spMkLst>
            <pc:docMk/>
            <pc:sldMk cId="1800512821" sldId="318"/>
            <ac:spMk id="2" creationId="{929F2BF5-092F-1975-C7A7-4732BBDE15B7}"/>
          </ac:spMkLst>
        </pc:spChg>
        <pc:spChg chg="mod">
          <ac:chgData name="Karolyn Feliciani" userId="4076af5d-4c02-40b8-bc9d-56f6c404e751" providerId="ADAL" clId="{7EAEEA2F-B673-4DC3-887F-74EDA6802677}" dt="2025-10-01T08:27:27.691" v="308" actId="20577"/>
          <ac:spMkLst>
            <pc:docMk/>
            <pc:sldMk cId="1800512821" sldId="318"/>
            <ac:spMk id="3" creationId="{71C1CFD4-2904-39C3-6B35-83381E239497}"/>
          </ac:spMkLst>
        </pc:spChg>
      </pc:sldChg>
      <pc:sldChg chg="del">
        <pc:chgData name="Karolyn Feliciani" userId="4076af5d-4c02-40b8-bc9d-56f6c404e751" providerId="ADAL" clId="{7EAEEA2F-B673-4DC3-887F-74EDA6802677}" dt="2025-10-01T08:27:06.129" v="304" actId="2696"/>
        <pc:sldMkLst>
          <pc:docMk/>
          <pc:sldMk cId="2489020089" sldId="322"/>
        </pc:sldMkLst>
      </pc:sldChg>
      <pc:sldChg chg="modSp mod modClrScheme chgLayout">
        <pc:chgData name="Karolyn Feliciani" userId="4076af5d-4c02-40b8-bc9d-56f6c404e751" providerId="ADAL" clId="{7EAEEA2F-B673-4DC3-887F-74EDA6802677}" dt="2025-10-01T08:22:23.048" v="31" actId="20577"/>
        <pc:sldMkLst>
          <pc:docMk/>
          <pc:sldMk cId="1198625482" sldId="333"/>
        </pc:sldMkLst>
        <pc:spChg chg="mod">
          <ac:chgData name="Karolyn Feliciani" userId="4076af5d-4c02-40b8-bc9d-56f6c404e751" providerId="ADAL" clId="{7EAEEA2F-B673-4DC3-887F-74EDA6802677}" dt="2025-10-01T08:22:07.679" v="10" actId="26606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Karolyn Feliciani" userId="4076af5d-4c02-40b8-bc9d-56f6c404e751" providerId="ADAL" clId="{7EAEEA2F-B673-4DC3-887F-74EDA6802677}" dt="2025-10-01T08:22:23.048" v="31" actId="20577"/>
          <ac:spMkLst>
            <pc:docMk/>
            <pc:sldMk cId="1198625482" sldId="333"/>
            <ac:spMk id="4" creationId="{9F31BEDC-13C9-7154-7D8E-964D57B4F8CA}"/>
          </ac:spMkLst>
        </pc:spChg>
        <pc:picChg chg="mod ord">
          <ac:chgData name="Karolyn Feliciani" userId="4076af5d-4c02-40b8-bc9d-56f6c404e751" providerId="ADAL" clId="{7EAEEA2F-B673-4DC3-887F-74EDA6802677}" dt="2025-10-01T08:22:07.679" v="10" actId="26606"/>
          <ac:picMkLst>
            <pc:docMk/>
            <pc:sldMk cId="1198625482" sldId="333"/>
            <ac:picMk id="5" creationId="{7EF1095B-EF23-7953-3429-D90DD89EC281}"/>
          </ac:picMkLst>
        </pc:picChg>
      </pc:sldChg>
      <pc:sldChg chg="modSp del mod">
        <pc:chgData name="Karolyn Feliciani" userId="4076af5d-4c02-40b8-bc9d-56f6c404e751" providerId="ADAL" clId="{7EAEEA2F-B673-4DC3-887F-74EDA6802677}" dt="2025-10-01T08:25:28.718" v="175" actId="2696"/>
        <pc:sldMkLst>
          <pc:docMk/>
          <pc:sldMk cId="1451477252" sldId="338"/>
        </pc:sldMkLst>
        <pc:spChg chg="mod">
          <ac:chgData name="Karolyn Feliciani" userId="4076af5d-4c02-40b8-bc9d-56f6c404e751" providerId="ADAL" clId="{7EAEEA2F-B673-4DC3-887F-74EDA6802677}" dt="2025-10-01T08:22:32.786" v="32" actId="26606"/>
          <ac:spMkLst>
            <pc:docMk/>
            <pc:sldMk cId="1451477252" sldId="338"/>
            <ac:spMk id="2" creationId="{819E6081-5B3D-3D3D-250F-7393EFD7360B}"/>
          </ac:spMkLst>
        </pc:spChg>
        <pc:spChg chg="mod">
          <ac:chgData name="Karolyn Feliciani" userId="4076af5d-4c02-40b8-bc9d-56f6c404e751" providerId="ADAL" clId="{7EAEEA2F-B673-4DC3-887F-74EDA6802677}" dt="2025-10-01T08:22:32.786" v="32" actId="26606"/>
          <ac:spMkLst>
            <pc:docMk/>
            <pc:sldMk cId="1451477252" sldId="338"/>
            <ac:spMk id="4" creationId="{E97A7D4F-9269-3DDD-A32F-6511433DB338}"/>
          </ac:spMkLst>
        </pc:spChg>
        <pc:picChg chg="mod">
          <ac:chgData name="Karolyn Feliciani" userId="4076af5d-4c02-40b8-bc9d-56f6c404e751" providerId="ADAL" clId="{7EAEEA2F-B673-4DC3-887F-74EDA6802677}" dt="2025-10-01T08:22:32.786" v="32" actId="26606"/>
          <ac:picMkLst>
            <pc:docMk/>
            <pc:sldMk cId="1451477252" sldId="338"/>
            <ac:picMk id="5" creationId="{30AD0ECD-7682-BF4F-E09A-6FE1E38601D6}"/>
          </ac:picMkLst>
        </pc:picChg>
      </pc:sldChg>
      <pc:sldChg chg="modSp mod modClrScheme chgLayout">
        <pc:chgData name="Karolyn Feliciani" userId="4076af5d-4c02-40b8-bc9d-56f6c404e751" providerId="ADAL" clId="{7EAEEA2F-B673-4DC3-887F-74EDA6802677}" dt="2025-10-01T08:25:41.129" v="176" actId="26606"/>
        <pc:sldMkLst>
          <pc:docMk/>
          <pc:sldMk cId="585282599" sldId="340"/>
        </pc:sldMkLst>
        <pc:spChg chg="mod">
          <ac:chgData name="Karolyn Feliciani" userId="4076af5d-4c02-40b8-bc9d-56f6c404e751" providerId="ADAL" clId="{7EAEEA2F-B673-4DC3-887F-74EDA6802677}" dt="2025-10-01T08:25:41.129" v="176" actId="26606"/>
          <ac:spMkLst>
            <pc:docMk/>
            <pc:sldMk cId="585282599" sldId="340"/>
            <ac:spMk id="3" creationId="{BB796E50-9F27-5260-E85E-DA398EA053C2}"/>
          </ac:spMkLst>
        </pc:spChg>
        <pc:spChg chg="mod">
          <ac:chgData name="Karolyn Feliciani" userId="4076af5d-4c02-40b8-bc9d-56f6c404e751" providerId="ADAL" clId="{7EAEEA2F-B673-4DC3-887F-74EDA6802677}" dt="2025-10-01T08:25:41.129" v="176" actId="26606"/>
          <ac:spMkLst>
            <pc:docMk/>
            <pc:sldMk cId="585282599" sldId="340"/>
            <ac:spMk id="4" creationId="{5473646A-41FF-41D9-1A60-E67FFFC48EBB}"/>
          </ac:spMkLst>
        </pc:spChg>
        <pc:picChg chg="mod">
          <ac:chgData name="Karolyn Feliciani" userId="4076af5d-4c02-40b8-bc9d-56f6c404e751" providerId="ADAL" clId="{7EAEEA2F-B673-4DC3-887F-74EDA6802677}" dt="2025-10-01T08:25:41.129" v="176" actId="26606"/>
          <ac:picMkLst>
            <pc:docMk/>
            <pc:sldMk cId="585282599" sldId="340"/>
            <ac:picMk id="5" creationId="{C60563BE-3141-E858-DF9A-16000E93E433}"/>
          </ac:picMkLst>
        </pc:picChg>
      </pc:sldChg>
      <pc:sldChg chg="modSp add mod">
        <pc:chgData name="Karolyn Feliciani" userId="4076af5d-4c02-40b8-bc9d-56f6c404e751" providerId="ADAL" clId="{7EAEEA2F-B673-4DC3-887F-74EDA6802677}" dt="2025-10-01T08:21:36.939" v="8" actId="20577"/>
        <pc:sldMkLst>
          <pc:docMk/>
          <pc:sldMk cId="1130971648" sldId="341"/>
        </pc:sldMkLst>
        <pc:spChg chg="mod">
          <ac:chgData name="Karolyn Feliciani" userId="4076af5d-4c02-40b8-bc9d-56f6c404e751" providerId="ADAL" clId="{7EAEEA2F-B673-4DC3-887F-74EDA6802677}" dt="2025-10-01T08:21:36.939" v="8" actId="20577"/>
          <ac:spMkLst>
            <pc:docMk/>
            <pc:sldMk cId="1130971648" sldId="341"/>
            <ac:spMk id="4" creationId="{8A3FCDC3-543C-8905-8EB4-3AC0E32FFFFF}"/>
          </ac:spMkLst>
        </pc:spChg>
      </pc:sldChg>
      <pc:sldChg chg="modSp add mod">
        <pc:chgData name="Karolyn Feliciani" userId="4076af5d-4c02-40b8-bc9d-56f6c404e751" providerId="ADAL" clId="{7EAEEA2F-B673-4DC3-887F-74EDA6802677}" dt="2025-10-01T08:26:59.513" v="303" actId="20577"/>
        <pc:sldMkLst>
          <pc:docMk/>
          <pc:sldMk cId="3665606769" sldId="342"/>
        </pc:sldMkLst>
        <pc:spChg chg="mod">
          <ac:chgData name="Karolyn Feliciani" userId="4076af5d-4c02-40b8-bc9d-56f6c404e751" providerId="ADAL" clId="{7EAEEA2F-B673-4DC3-887F-74EDA6802677}" dt="2025-10-01T08:26:59.513" v="303" actId="20577"/>
          <ac:spMkLst>
            <pc:docMk/>
            <pc:sldMk cId="3665606769" sldId="342"/>
            <ac:spMk id="4" creationId="{E1002C61-6357-87F2-E88C-5E97C35CEB53}"/>
          </ac:spMkLst>
        </pc:spChg>
      </pc:sldChg>
      <pc:sldChg chg="modSp add mod">
        <pc:chgData name="Karolyn Feliciani" userId="4076af5d-4c02-40b8-bc9d-56f6c404e751" providerId="ADAL" clId="{7EAEEA2F-B673-4DC3-887F-74EDA6802677}" dt="2025-10-01T08:26:52.337" v="300" actId="20577"/>
        <pc:sldMkLst>
          <pc:docMk/>
          <pc:sldMk cId="2705447652" sldId="343"/>
        </pc:sldMkLst>
        <pc:spChg chg="mod">
          <ac:chgData name="Karolyn Feliciani" userId="4076af5d-4c02-40b8-bc9d-56f6c404e751" providerId="ADAL" clId="{7EAEEA2F-B673-4DC3-887F-74EDA6802677}" dt="2025-10-01T08:26:52.337" v="300" actId="20577"/>
          <ac:spMkLst>
            <pc:docMk/>
            <pc:sldMk cId="2705447652" sldId="343"/>
            <ac:spMk id="4" creationId="{46BE698F-6295-0259-D6ED-D65A3DCC5D10}"/>
          </ac:spMkLst>
        </pc:spChg>
      </pc:sldChg>
    </pc:docChg>
  </pc:docChgLst>
  <pc:docChgLst>
    <pc:chgData name="Lizzie Gauntlett" userId="1dc7c36a1b1a647d" providerId="LiveId" clId="{C1DC5315-D282-429F-B35A-871ABF7A65E8}"/>
    <pc:docChg chg="custSel addSld delSld modSld sldOrd">
      <pc:chgData name="Lizzie Gauntlett" userId="1dc7c36a1b1a647d" providerId="LiveId" clId="{C1DC5315-D282-429F-B35A-871ABF7A65E8}" dt="2025-09-15T12:35:56.520" v="1893" actId="20577"/>
      <pc:docMkLst>
        <pc:docMk/>
      </pc:docMkLst>
      <pc:sldChg chg="del">
        <pc:chgData name="Lizzie Gauntlett" userId="1dc7c36a1b1a647d" providerId="LiveId" clId="{C1DC5315-D282-429F-B35A-871ABF7A65E8}" dt="2025-09-15T12:31:06.332" v="1650" actId="47"/>
        <pc:sldMkLst>
          <pc:docMk/>
          <pc:sldMk cId="1537033953" sldId="262"/>
        </pc:sldMkLst>
      </pc:sldChg>
      <pc:sldChg chg="del">
        <pc:chgData name="Lizzie Gauntlett" userId="1dc7c36a1b1a647d" providerId="LiveId" clId="{C1DC5315-D282-429F-B35A-871ABF7A65E8}" dt="2025-09-15T12:31:06.930" v="1651" actId="47"/>
        <pc:sldMkLst>
          <pc:docMk/>
          <pc:sldMk cId="3981463505" sldId="280"/>
        </pc:sldMkLst>
      </pc:sldChg>
      <pc:sldChg chg="del">
        <pc:chgData name="Lizzie Gauntlett" userId="1dc7c36a1b1a647d" providerId="LiveId" clId="{C1DC5315-D282-429F-B35A-871ABF7A65E8}" dt="2025-09-15T12:31:47.144" v="1673" actId="47"/>
        <pc:sldMkLst>
          <pc:docMk/>
          <pc:sldMk cId="800408383" sldId="289"/>
        </pc:sldMkLst>
      </pc:sldChg>
      <pc:sldChg chg="modSp mod ord">
        <pc:chgData name="Lizzie Gauntlett" userId="1dc7c36a1b1a647d" providerId="LiveId" clId="{C1DC5315-D282-429F-B35A-871ABF7A65E8}" dt="2025-09-15T12:19:46.751" v="459" actId="20577"/>
        <pc:sldMkLst>
          <pc:docMk/>
          <pc:sldMk cId="1677304970" sldId="298"/>
        </pc:sldMkLst>
        <pc:spChg chg="mod">
          <ac:chgData name="Lizzie Gauntlett" userId="1dc7c36a1b1a647d" providerId="LiveId" clId="{C1DC5315-D282-429F-B35A-871ABF7A65E8}" dt="2025-09-15T12:19:46.751" v="459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addSp delSp modSp mod">
        <pc:chgData name="Lizzie Gauntlett" userId="1dc7c36a1b1a647d" providerId="LiveId" clId="{C1DC5315-D282-429F-B35A-871ABF7A65E8}" dt="2025-09-15T12:31:38.675" v="1672" actId="27636"/>
        <pc:sldMkLst>
          <pc:docMk/>
          <pc:sldMk cId="2771976208" sldId="307"/>
        </pc:sldMkLst>
        <pc:spChg chg="mod">
          <ac:chgData name="Lizzie Gauntlett" userId="1dc7c36a1b1a647d" providerId="LiveId" clId="{C1DC5315-D282-429F-B35A-871ABF7A65E8}" dt="2025-09-15T12:31:38.675" v="1672" actId="27636"/>
          <ac:spMkLst>
            <pc:docMk/>
            <pc:sldMk cId="2771976208" sldId="307"/>
            <ac:spMk id="2" creationId="{5E12151D-E29A-FDF0-294D-5091731AA87F}"/>
          </ac:spMkLst>
        </pc:spChg>
      </pc:sldChg>
      <pc:sldChg chg="modSp mod">
        <pc:chgData name="Lizzie Gauntlett" userId="1dc7c36a1b1a647d" providerId="LiveId" clId="{C1DC5315-D282-429F-B35A-871ABF7A65E8}" dt="2025-09-15T12:35:56.520" v="1893" actId="20577"/>
        <pc:sldMkLst>
          <pc:docMk/>
          <pc:sldMk cId="776236959" sldId="308"/>
        </pc:sldMkLst>
      </pc:sldChg>
      <pc:sldChg chg="addSp delSp modSp mod">
        <pc:chgData name="Lizzie Gauntlett" userId="1dc7c36a1b1a647d" providerId="LiveId" clId="{C1DC5315-D282-429F-B35A-871ABF7A65E8}" dt="2025-09-15T12:35:39.964" v="1880" actId="1036"/>
        <pc:sldMkLst>
          <pc:docMk/>
          <pc:sldMk cId="1800512821" sldId="318"/>
        </pc:sldMkLst>
        <pc:spChg chg="mod">
          <ac:chgData name="Lizzie Gauntlett" userId="1dc7c36a1b1a647d" providerId="LiveId" clId="{C1DC5315-D282-429F-B35A-871ABF7A65E8}" dt="2025-09-15T12:35:09.205" v="1867" actId="20577"/>
          <ac:spMkLst>
            <pc:docMk/>
            <pc:sldMk cId="1800512821" sldId="318"/>
            <ac:spMk id="2" creationId="{929F2BF5-092F-1975-C7A7-4732BBDE15B7}"/>
          </ac:spMkLst>
        </pc:spChg>
        <pc:spChg chg="mod">
          <ac:chgData name="Lizzie Gauntlett" userId="1dc7c36a1b1a647d" providerId="LiveId" clId="{C1DC5315-D282-429F-B35A-871ABF7A65E8}" dt="2025-09-15T12:35:39.964" v="1880" actId="1036"/>
          <ac:spMkLst>
            <pc:docMk/>
            <pc:sldMk cId="1800512821" sldId="318"/>
            <ac:spMk id="3" creationId="{71C1CFD4-2904-39C3-6B35-83381E239497}"/>
          </ac:spMkLst>
        </pc:spChg>
      </pc:sldChg>
      <pc:sldChg chg="del">
        <pc:chgData name="Lizzie Gauntlett" userId="1dc7c36a1b1a647d" providerId="LiveId" clId="{C1DC5315-D282-429F-B35A-871ABF7A65E8}" dt="2025-09-15T12:31:08.292" v="1652" actId="47"/>
        <pc:sldMkLst>
          <pc:docMk/>
          <pc:sldMk cId="3028459615" sldId="319"/>
        </pc:sldMkLst>
      </pc:sldChg>
      <pc:sldChg chg="modSp mod ord">
        <pc:chgData name="Lizzie Gauntlett" userId="1dc7c36a1b1a647d" providerId="LiveId" clId="{C1DC5315-D282-429F-B35A-871ABF7A65E8}" dt="2025-09-15T12:32:22.313" v="1699"/>
        <pc:sldMkLst>
          <pc:docMk/>
          <pc:sldMk cId="2489020089" sldId="322"/>
        </pc:sldMkLst>
        <pc:spChg chg="mod">
          <ac:chgData name="Lizzie Gauntlett" userId="1dc7c36a1b1a647d" providerId="LiveId" clId="{C1DC5315-D282-429F-B35A-871ABF7A65E8}" dt="2025-09-15T12:23:13.583" v="762" actId="20577"/>
          <ac:spMkLst>
            <pc:docMk/>
            <pc:sldMk cId="2489020089" sldId="322"/>
            <ac:spMk id="2" creationId="{9DB82052-FB06-EB29-235D-D895AFE80018}"/>
          </ac:spMkLst>
        </pc:spChg>
        <pc:spChg chg="mod">
          <ac:chgData name="Lizzie Gauntlett" userId="1dc7c36a1b1a647d" providerId="LiveId" clId="{C1DC5315-D282-429F-B35A-871ABF7A65E8}" dt="2025-09-15T12:23:47.486" v="783" actId="20577"/>
          <ac:spMkLst>
            <pc:docMk/>
            <pc:sldMk cId="2489020089" sldId="322"/>
            <ac:spMk id="4" creationId="{E1002C61-6357-87F2-E88C-5E97C35CEB53}"/>
          </ac:spMkLst>
        </pc:spChg>
      </pc:sldChg>
      <pc:sldChg chg="modSp mod ord">
        <pc:chgData name="Lizzie Gauntlett" userId="1dc7c36a1b1a647d" providerId="LiveId" clId="{C1DC5315-D282-429F-B35A-871ABF7A65E8}" dt="2025-09-15T12:32:34.425" v="1701"/>
        <pc:sldMkLst>
          <pc:docMk/>
          <pc:sldMk cId="1198625482" sldId="333"/>
        </pc:sldMkLst>
        <pc:spChg chg="mod">
          <ac:chgData name="Lizzie Gauntlett" userId="1dc7c36a1b1a647d" providerId="LiveId" clId="{C1DC5315-D282-429F-B35A-871ABF7A65E8}" dt="2025-09-15T12:22:08.357" v="623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Lizzie Gauntlett" userId="1dc7c36a1b1a647d" providerId="LiveId" clId="{C1DC5315-D282-429F-B35A-871ABF7A65E8}" dt="2025-09-15T12:21:43.830" v="622" actId="20577"/>
          <ac:spMkLst>
            <pc:docMk/>
            <pc:sldMk cId="1198625482" sldId="333"/>
            <ac:spMk id="4" creationId="{9F31BEDC-13C9-7154-7D8E-964D57B4F8CA}"/>
          </ac:spMkLst>
        </pc:spChg>
      </pc:sldChg>
      <pc:sldChg chg="modSp del mod ord">
        <pc:chgData name="Lizzie Gauntlett" userId="1dc7c36a1b1a647d" providerId="LiveId" clId="{C1DC5315-D282-429F-B35A-871ABF7A65E8}" dt="2025-09-15T12:31:58.299" v="1674" actId="47"/>
        <pc:sldMkLst>
          <pc:docMk/>
          <pc:sldMk cId="3061927069" sldId="336"/>
        </pc:sldMkLst>
      </pc:sldChg>
      <pc:sldChg chg="del">
        <pc:chgData name="Lizzie Gauntlett" userId="1dc7c36a1b1a647d" providerId="LiveId" clId="{C1DC5315-D282-429F-B35A-871ABF7A65E8}" dt="2025-09-15T12:31:05.503" v="1649" actId="47"/>
        <pc:sldMkLst>
          <pc:docMk/>
          <pc:sldMk cId="3570437207" sldId="337"/>
        </pc:sldMkLst>
      </pc:sldChg>
      <pc:sldChg chg="modSp add mod">
        <pc:chgData name="Lizzie Gauntlett" userId="1dc7c36a1b1a647d" providerId="LiveId" clId="{C1DC5315-D282-429F-B35A-871ABF7A65E8}" dt="2025-09-15T12:23:44.591" v="782" actId="20577"/>
        <pc:sldMkLst>
          <pc:docMk/>
          <pc:sldMk cId="1451477252" sldId="338"/>
        </pc:sldMkLst>
      </pc:sldChg>
      <pc:sldChg chg="modSp add del mod">
        <pc:chgData name="Lizzie Gauntlett" userId="1dc7c36a1b1a647d" providerId="LiveId" clId="{C1DC5315-D282-429F-B35A-871ABF7A65E8}" dt="2025-09-15T12:30:13.746" v="1646" actId="47"/>
        <pc:sldMkLst>
          <pc:docMk/>
          <pc:sldMk cId="2565928556" sldId="339"/>
        </pc:sldMkLst>
      </pc:sldChg>
      <pc:sldChg chg="modSp add mod ord">
        <pc:chgData name="Lizzie Gauntlett" userId="1dc7c36a1b1a647d" providerId="LiveId" clId="{C1DC5315-D282-429F-B35A-871ABF7A65E8}" dt="2025-09-15T12:32:20.321" v="1697"/>
        <pc:sldMkLst>
          <pc:docMk/>
          <pc:sldMk cId="585282599" sldId="340"/>
        </pc:sldMkLst>
        <pc:spChg chg="mod">
          <ac:chgData name="Lizzie Gauntlett" userId="1dc7c36a1b1a647d" providerId="LiveId" clId="{C1DC5315-D282-429F-B35A-871ABF7A65E8}" dt="2025-09-15T12:25:27.128" v="1048" actId="20577"/>
          <ac:spMkLst>
            <pc:docMk/>
            <pc:sldMk cId="585282599" sldId="340"/>
            <ac:spMk id="3" creationId="{BB796E50-9F27-5260-E85E-DA398EA053C2}"/>
          </ac:spMkLst>
        </pc:spChg>
        <pc:spChg chg="mod">
          <ac:chgData name="Lizzie Gauntlett" userId="1dc7c36a1b1a647d" providerId="LiveId" clId="{C1DC5315-D282-429F-B35A-871ABF7A65E8}" dt="2025-09-15T12:27:42.049" v="1444" actId="27636"/>
          <ac:spMkLst>
            <pc:docMk/>
            <pc:sldMk cId="585282599" sldId="340"/>
            <ac:spMk id="4" creationId="{5473646A-41FF-41D9-1A60-E67FFFC48EB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562947"/>
            <a:ext cx="11117656" cy="2082297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dirty="0"/>
              <a:t>Lesson Objectives:</a:t>
            </a:r>
          </a:p>
          <a:p>
            <a:r>
              <a:rPr lang="en-GB" sz="2000" dirty="0"/>
              <a:t>Define the defence mechanisms rationalisation and regression</a:t>
            </a:r>
          </a:p>
          <a:p>
            <a:r>
              <a:rPr lang="en-GB" sz="2000" dirty="0"/>
              <a:t>Describe appeals to morality and nostalgia in advertising</a:t>
            </a:r>
          </a:p>
          <a:p>
            <a:r>
              <a:rPr lang="en-GB" sz="2000" dirty="0"/>
              <a:t>Apply knowledge of psychodynamic theory and research methods to designing materials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Starter activity: Write two short sentences defining what is meant by ‘defence mechanisms’ and explaining their purpose.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Defence mechanisms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928" r="16147" b="-1"/>
          <a:stretch>
            <a:fillRect/>
          </a:stretch>
        </p:blipFill>
        <p:spPr>
          <a:xfrm>
            <a:off x="6096001" y="1836000"/>
            <a:ext cx="5712000" cy="4668052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Protective</a:t>
            </a:r>
            <a:r>
              <a:rPr lang="en-GB" dirty="0"/>
              <a:t> behaviours by the ego to reduce anxiety caused by conflict between different structures of personality.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Key term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738" r="9593" b="-2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‘rationalisation’ means: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‘justifying undesirable thoughts or behaviours using logical explanations to make them more acceptable’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5606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57CD3-A305-DA04-7C20-0E58C2F48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60563BE-3141-E858-DF9A-16000E93E4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4" r="26942" b="-1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B796E50-9F27-5260-E85E-DA398EA05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1108800"/>
            <a:ext cx="5580000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P</a:t>
            </a:r>
            <a:r>
              <a:rPr lang="en-GB" dirty="0"/>
              <a:t>aired activity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73646A-41FF-41D9-1A60-E67FFFC48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/>
          </a:p>
          <a:p>
            <a:pPr marL="457200" indent="-457200">
              <a:buAutoNum type="arabicPeriod"/>
            </a:pPr>
            <a:r>
              <a:rPr lang="en-GB" sz="2000"/>
              <a:t>What is morality?</a:t>
            </a:r>
          </a:p>
          <a:p>
            <a:pPr marL="457200" indent="-457200">
              <a:buAutoNum type="arabicPeriod"/>
            </a:pPr>
            <a:endParaRPr lang="en-GB" sz="2000"/>
          </a:p>
          <a:p>
            <a:pPr marL="457200" indent="-457200">
              <a:buAutoNum type="arabicPeriod"/>
            </a:pPr>
            <a:r>
              <a:rPr lang="en-GB" sz="2000"/>
              <a:t>Which part of the personality is linked to morality?</a:t>
            </a:r>
          </a:p>
          <a:p>
            <a:pPr marL="457200" indent="-457200">
              <a:buAutoNum type="arabicPeriod"/>
            </a:pPr>
            <a:endParaRPr lang="en-GB" sz="2000"/>
          </a:p>
          <a:p>
            <a:pPr marL="457200" indent="-457200">
              <a:buAutoNum type="arabicPeriod"/>
            </a:pPr>
            <a:r>
              <a:rPr lang="en-GB" sz="2000"/>
              <a:t>How does the defence mechanism of rationalisation link to appeals to morality?</a:t>
            </a:r>
          </a:p>
          <a:p>
            <a:pPr marL="457200" indent="-457200">
              <a:buAutoNum type="arabicPeriod"/>
            </a:pPr>
            <a:endParaRPr lang="en-GB" sz="2000"/>
          </a:p>
          <a:p>
            <a:pPr marL="457200" indent="-457200">
              <a:buAutoNum type="arabicPeriod"/>
            </a:pPr>
            <a:r>
              <a:rPr lang="en-GB" sz="2000"/>
              <a:t>How could marketing appeals to morality motivate people to buy products or use services?</a:t>
            </a:r>
          </a:p>
        </p:txBody>
      </p:sp>
    </p:spTree>
    <p:extLst>
      <p:ext uri="{BB962C8B-B14F-4D97-AF65-F5344CB8AC3E}">
        <p14:creationId xmlns:p14="http://schemas.microsoft.com/office/powerpoint/2010/main" val="585282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EB19B-FEF4-70AF-FC32-A3DDF8238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6D1B1-CB47-6204-41A4-DC9A22339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Key term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B1D2D3F-8E63-48E3-D7AD-5C31C7891D4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738" r="9593" b="-2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BE698F-6295-0259-D6ED-D65A3DCC5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‘regression’ means: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‘returning to an earlier stage of development in terms of thoughts, emotions and behaviours’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5447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F2BF5-092F-1975-C7A7-4732BBDE1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Exploring nostalgia in marketing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1CFD4-2904-39C3-6B35-83381E2394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>
            <a:normAutofit/>
          </a:bodyPr>
          <a:lstStyle/>
          <a:p>
            <a:pPr marL="0" lvl="0" indent="0" fontAlgn="base">
              <a:buNone/>
            </a:pPr>
            <a:r>
              <a:rPr lang="en-GB" dirty="0"/>
              <a:t>Working in pairs:</a:t>
            </a:r>
          </a:p>
          <a:p>
            <a:pPr marL="0" lvl="0" indent="0" fontAlgn="base">
              <a:buNone/>
            </a:pPr>
            <a:endParaRPr lang="en-GB" dirty="0"/>
          </a:p>
          <a:p>
            <a:pPr lvl="0" fontAlgn="base">
              <a:spcAft>
                <a:spcPts val="1200"/>
              </a:spcAft>
            </a:pPr>
            <a:r>
              <a:rPr lang="en-GB" dirty="0"/>
              <a:t>Suggest </a:t>
            </a:r>
            <a:r>
              <a:rPr lang="en-GB" b="1" dirty="0"/>
              <a:t>three</a:t>
            </a:r>
            <a:r>
              <a:rPr lang="en-GB" dirty="0"/>
              <a:t> ways advertisers could create a ‘longing for the past’. </a:t>
            </a:r>
          </a:p>
          <a:p>
            <a:pPr lvl="0" fontAlgn="base">
              <a:spcAft>
                <a:spcPts val="1200"/>
              </a:spcAft>
            </a:pPr>
            <a:r>
              <a:rPr lang="en-GB" dirty="0"/>
              <a:t>Create a scale (with descriptors) for checking positive emotions and negative emotions in response to a nostalgic advertisement.</a:t>
            </a:r>
          </a:p>
          <a:p>
            <a:pPr lvl="0" fontAlgn="base">
              <a:spcAft>
                <a:spcPts val="1200"/>
              </a:spcAft>
            </a:pPr>
            <a:r>
              <a:rPr lang="en-GB" dirty="0"/>
              <a:t>Write </a:t>
            </a:r>
            <a:r>
              <a:rPr lang="en-GB" b="1" dirty="0"/>
              <a:t>three</a:t>
            </a:r>
            <a:r>
              <a:rPr lang="en-GB" dirty="0"/>
              <a:t> open questions to ask consumers about a brand being advertised and their behavioural </a:t>
            </a:r>
            <a:r>
              <a:rPr lang="en-GB"/>
              <a:t>purchase intentions.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0512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12151D-E29A-FDF0-294D-5091731AA8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51000" y="1889760"/>
            <a:ext cx="9217891" cy="4531822"/>
          </a:xfrm>
        </p:spPr>
        <p:txBody>
          <a:bodyPr>
            <a:normAutofit fontScale="92500" lnSpcReduction="20000"/>
          </a:bodyPr>
          <a:lstStyle/>
          <a:p>
            <a:r>
              <a:rPr lang="en-GB" dirty="0">
                <a:latin typeface="Arial"/>
                <a:cs typeface="Arial"/>
              </a:rPr>
              <a:t>Check your understanding</a:t>
            </a:r>
          </a:p>
          <a:p>
            <a:endParaRPr lang="en-GB" dirty="0">
              <a:latin typeface="Arial"/>
              <a:cs typeface="Arial"/>
            </a:endParaRPr>
          </a:p>
          <a:p>
            <a:r>
              <a:rPr lang="en-GB" dirty="0">
                <a:latin typeface="Arial"/>
                <a:cs typeface="Arial"/>
              </a:rPr>
              <a:t>What rational arguments could you think of for the following:</a:t>
            </a:r>
          </a:p>
          <a:p>
            <a:endParaRPr lang="en-GB" dirty="0">
              <a:latin typeface="Arial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latin typeface="Arial"/>
                <a:cs typeface="Arial"/>
              </a:rPr>
              <a:t>Spending more on higher-quality clothing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latin typeface="Arial"/>
                <a:cs typeface="Arial"/>
              </a:rPr>
              <a:t>Buying a new phone, although the old one still works</a:t>
            </a:r>
          </a:p>
        </p:txBody>
      </p:sp>
    </p:spTree>
    <p:extLst>
      <p:ext uri="{BB962C8B-B14F-4D97-AF65-F5344CB8AC3E}">
        <p14:creationId xmlns:p14="http://schemas.microsoft.com/office/powerpoint/2010/main" val="2771976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24b78e-8606-4fd1-9a19-b6b90bbc0a1b" xsi:nil="true"/>
    <_dlc_DocId xmlns="9ad1216b-cdc1-40e2-a0c2-94597fd44697">7VPTP7ZE6X33-783906844-7961</_dlc_DocId>
    <_dlc_DocIdUrl xmlns="9ad1216b-cdc1-40e2-a0c2-94597fd44697">
      <Url>https://cambridgeorg.sharepoint.com/sites/cie/education/pd/Curriculum_Support/_layouts/15/DocIdRedir.aspx?ID=7VPTP7ZE6X33-783906844-7961</Url>
      <Description>7VPTP7ZE6X33-783906844-7961</Description>
    </_dlc_DocIdUrl>
    <lcf76f155ced4ddcb4097134ff3c332f xmlns="c075f540-5f70-45df-a134-17c4911f7fbe">
      <Terms xmlns="http://schemas.microsoft.com/office/infopath/2007/PartnerControls"/>
    </lcf76f155ced4ddcb4097134ff3c332f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1E6D173B44745BAD39AE974D6443C" ma:contentTypeVersion="24" ma:contentTypeDescription="Create a new document." ma:contentTypeScope="" ma:versionID="6045dea17119aba7415ca31dfdf6aa7a">
  <xsd:schema xmlns:xsd="http://www.w3.org/2001/XMLSchema" xmlns:xs="http://www.w3.org/2001/XMLSchema" xmlns:p="http://schemas.microsoft.com/office/2006/metadata/properties" xmlns:ns2="9ad1216b-cdc1-40e2-a0c2-94597fd44697" xmlns:ns3="c075f540-5f70-45df-a134-17c4911f7fbe" xmlns:ns4="7424b78e-8606-4fd1-9a19-b6b90bbc0a1b" targetNamespace="http://schemas.microsoft.com/office/2006/metadata/properties" ma:root="true" ma:fieldsID="4b8f1f576f578af8c96866fe046776ec" ns2:_="" ns3:_="" ns4:_="">
    <xsd:import namespace="9ad1216b-cdc1-40e2-a0c2-94597fd44697"/>
    <xsd:import namespace="c075f540-5f70-45df-a134-17c4911f7fbe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5f540-5f70-45df-a134-17c4911f7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30E657-8217-4B2F-96A4-D1EE5A57D447}">
  <ds:schemaRefs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elements/1.1/"/>
    <ds:schemaRef ds:uri="7424b78e-8606-4fd1-9a19-b6b90bbc0a1b"/>
    <ds:schemaRef ds:uri="c075f540-5f70-45df-a134-17c4911f7fbe"/>
    <ds:schemaRef ds:uri="9ad1216b-cdc1-40e2-a0c2-94597fd44697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3EB28920-51F0-4252-B68F-E0E873E4A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c075f540-5f70-45df-a134-17c4911f7fbe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358</TotalTime>
  <Words>250</Words>
  <Application>Microsoft Office PowerPoint</Application>
  <PresentationFormat>Widescreen</PresentationFormat>
  <Paragraphs>39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Defence mechanisms</vt:lpstr>
      <vt:lpstr>Key term</vt:lpstr>
      <vt:lpstr>Paired activity</vt:lpstr>
      <vt:lpstr>Key term</vt:lpstr>
      <vt:lpstr>Exploring nostalgia in marketing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8</cp:revision>
  <dcterms:created xsi:type="dcterms:W3CDTF">2023-10-09T12:44:25Z</dcterms:created>
  <dcterms:modified xsi:type="dcterms:W3CDTF">2025-10-01T08:27:38Z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0x0101009601E6D173B44745BAD39AE974D6443C</vt:lpwstr>
  </property>
  <property fmtid="{D5CDD505-2E9C-101B-9397-08002B2CF9AE}" pid="3" name="MediaServiceImageTags">
    <vt:lpwstr/>
  </property>
  <property fmtid="{D5CDD505-2E9C-101B-9397-08002B2CF9AE}" pid="4" name="_dlc_DocIdItemGuid">
    <vt:lpwstr>41d2a46a-2453-47db-952d-4eeaccb2fae3</vt:lpwstr>
  </property>
</Properties>
</file>