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340" r:id="rId6"/>
    <p:sldId id="298" r:id="rId7"/>
    <p:sldId id="318" r:id="rId8"/>
    <p:sldId id="336" r:id="rId9"/>
    <p:sldId id="322" r:id="rId10"/>
    <p:sldId id="338" r:id="rId11"/>
    <p:sldId id="333" r:id="rId12"/>
    <p:sldId id="262" r:id="rId13"/>
    <p:sldId id="339" r:id="rId14"/>
    <p:sldId id="337" r:id="rId15"/>
    <p:sldId id="3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428BC-0D01-4AF2-A730-5E4F4EC40810}" v="4" dt="2025-09-29T15:43:02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AB7428BC-0D01-4AF2-A730-5E4F4EC40810}"/>
    <pc:docChg chg="custSel addSld delSld modSld">
      <pc:chgData name="Karolyn Feliciani" userId="4076af5d-4c02-40b8-bc9d-56f6c404e751" providerId="ADAL" clId="{AB7428BC-0D01-4AF2-A730-5E4F4EC40810}" dt="2025-10-01T08:22:54.406" v="46" actId="20577"/>
      <pc:docMkLst>
        <pc:docMk/>
      </pc:docMkLst>
      <pc:sldChg chg="modSp mod modClrScheme chgLayout">
        <pc:chgData name="Karolyn Feliciani" userId="4076af5d-4c02-40b8-bc9d-56f6c404e751" providerId="ADAL" clId="{AB7428BC-0D01-4AF2-A730-5E4F4EC40810}" dt="2025-09-29T15:44:37.274" v="28" actId="20577"/>
        <pc:sldMkLst>
          <pc:docMk/>
          <pc:sldMk cId="1537033953" sldId="262"/>
        </pc:sldMkLst>
        <pc:spChg chg="mod">
          <ac:chgData name="Karolyn Feliciani" userId="4076af5d-4c02-40b8-bc9d-56f6c404e751" providerId="ADAL" clId="{AB7428BC-0D01-4AF2-A730-5E4F4EC40810}" dt="2025-09-29T15:44:34.018" v="26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AB7428BC-0D01-4AF2-A730-5E4F4EC40810}" dt="2025-09-29T15:44:37.274" v="28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Karolyn Feliciani" userId="4076af5d-4c02-40b8-bc9d-56f6c404e751" providerId="ADAL" clId="{AB7428BC-0D01-4AF2-A730-5E4F4EC40810}" dt="2025-09-29T15:46:07.493" v="43" actId="1076"/>
        <pc:sldMkLst>
          <pc:docMk/>
          <pc:sldMk cId="2771976208" sldId="307"/>
        </pc:sldMkLst>
        <pc:spChg chg="mod">
          <ac:chgData name="Karolyn Feliciani" userId="4076af5d-4c02-40b8-bc9d-56f6c404e751" providerId="ADAL" clId="{AB7428BC-0D01-4AF2-A730-5E4F4EC40810}" dt="2025-09-29T15:46:07.493" v="43" actId="1076"/>
          <ac:spMkLst>
            <pc:docMk/>
            <pc:sldMk cId="2771976208" sldId="307"/>
            <ac:spMk id="2" creationId="{5E12151D-E29A-FDF0-294D-5091731AA87F}"/>
          </ac:spMkLst>
        </pc:spChg>
        <pc:spChg chg="mod">
          <ac:chgData name="Karolyn Feliciani" userId="4076af5d-4c02-40b8-bc9d-56f6c404e751" providerId="ADAL" clId="{AB7428BC-0D01-4AF2-A730-5E4F4EC40810}" dt="2025-09-29T15:46:00.080" v="42" actId="27636"/>
          <ac:spMkLst>
            <pc:docMk/>
            <pc:sldMk cId="2771976208" sldId="307"/>
            <ac:spMk id="3" creationId="{B2354901-1AD5-C28A-2EBA-2B36E0DDADFA}"/>
          </ac:spMkLst>
        </pc:spChg>
      </pc:sldChg>
      <pc:sldChg chg="del">
        <pc:chgData name="Karolyn Feliciani" userId="4076af5d-4c02-40b8-bc9d-56f6c404e751" providerId="ADAL" clId="{AB7428BC-0D01-4AF2-A730-5E4F4EC40810}" dt="2025-09-29T15:43:12.628" v="12" actId="2696"/>
        <pc:sldMkLst>
          <pc:docMk/>
          <pc:sldMk cId="776236959" sldId="308"/>
        </pc:sldMkLst>
      </pc:sldChg>
      <pc:sldChg chg="delSp modSp mod modClrScheme chgLayout">
        <pc:chgData name="Karolyn Feliciani" userId="4076af5d-4c02-40b8-bc9d-56f6c404e751" providerId="ADAL" clId="{AB7428BC-0D01-4AF2-A730-5E4F4EC40810}" dt="2025-10-01T08:22:54.406" v="46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AB7428BC-0D01-4AF2-A730-5E4F4EC40810}" dt="2025-09-29T15:43:42.147" v="16" actId="2660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AB7428BC-0D01-4AF2-A730-5E4F4EC40810}" dt="2025-10-01T08:22:54.406" v="46" actId="20577"/>
          <ac:spMkLst>
            <pc:docMk/>
            <pc:sldMk cId="1800512821" sldId="318"/>
            <ac:spMk id="3" creationId="{71C1CFD4-2904-39C3-6B35-83381E239497}"/>
          </ac:spMkLst>
        </pc:spChg>
        <pc:picChg chg="mod ord">
          <ac:chgData name="Karolyn Feliciani" userId="4076af5d-4c02-40b8-bc9d-56f6c404e751" providerId="ADAL" clId="{AB7428BC-0D01-4AF2-A730-5E4F4EC40810}" dt="2025-09-29T15:43:42.147" v="16" actId="26606"/>
          <ac:picMkLst>
            <pc:docMk/>
            <pc:sldMk cId="1800512821" sldId="318"/>
            <ac:picMk id="7" creationId="{499FF08E-1E55-76D4-C7AB-886C8B52D1FF}"/>
          </ac:picMkLst>
        </pc:picChg>
      </pc:sldChg>
      <pc:sldChg chg="modSp mod modClrScheme chgLayout">
        <pc:chgData name="Karolyn Feliciani" userId="4076af5d-4c02-40b8-bc9d-56f6c404e751" providerId="ADAL" clId="{AB7428BC-0D01-4AF2-A730-5E4F4EC40810}" dt="2025-09-29T15:44:00.514" v="18" actId="26606"/>
        <pc:sldMkLst>
          <pc:docMk/>
          <pc:sldMk cId="2489020089" sldId="322"/>
        </pc:sldMkLst>
        <pc:spChg chg="mod">
          <ac:chgData name="Karolyn Feliciani" userId="4076af5d-4c02-40b8-bc9d-56f6c404e751" providerId="ADAL" clId="{AB7428BC-0D01-4AF2-A730-5E4F4EC40810}" dt="2025-09-29T15:44:00.514" v="18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AB7428BC-0D01-4AF2-A730-5E4F4EC40810}" dt="2025-09-29T15:44:00.514" v="18" actId="26606"/>
          <ac:spMkLst>
            <pc:docMk/>
            <pc:sldMk cId="2489020089" sldId="322"/>
            <ac:spMk id="4" creationId="{E1002C61-6357-87F2-E88C-5E97C35CEB53}"/>
          </ac:spMkLst>
        </pc:spChg>
        <pc:picChg chg="mod ord">
          <ac:chgData name="Karolyn Feliciani" userId="4076af5d-4c02-40b8-bc9d-56f6c404e751" providerId="ADAL" clId="{AB7428BC-0D01-4AF2-A730-5E4F4EC40810}" dt="2025-09-29T15:44:00.514" v="18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AB7428BC-0D01-4AF2-A730-5E4F4EC40810}" dt="2025-09-29T15:44:27.721" v="25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AB7428BC-0D01-4AF2-A730-5E4F4EC40810}" dt="2025-09-29T15:44:18.521" v="20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AB7428BC-0D01-4AF2-A730-5E4F4EC40810}" dt="2025-09-29T15:44:27.721" v="25" actId="20577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AB7428BC-0D01-4AF2-A730-5E4F4EC40810}" dt="2025-09-29T15:44:18.521" v="20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AB7428BC-0D01-4AF2-A730-5E4F4EC40810}" dt="2025-09-29T15:43:49.866" v="17" actId="26606"/>
        <pc:sldMkLst>
          <pc:docMk/>
          <pc:sldMk cId="3061927069" sldId="336"/>
        </pc:sldMkLst>
        <pc:spChg chg="mod">
          <ac:chgData name="Karolyn Feliciani" userId="4076af5d-4c02-40b8-bc9d-56f6c404e751" providerId="ADAL" clId="{AB7428BC-0D01-4AF2-A730-5E4F4EC40810}" dt="2025-09-29T15:43:49.866" v="17" actId="26606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AB7428BC-0D01-4AF2-A730-5E4F4EC40810}" dt="2025-09-29T15:43:49.866" v="17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modSp mod modClrScheme chgLayout">
        <pc:chgData name="Karolyn Feliciani" userId="4076af5d-4c02-40b8-bc9d-56f6c404e751" providerId="ADAL" clId="{AB7428BC-0D01-4AF2-A730-5E4F4EC40810}" dt="2025-09-29T15:45:02.383" v="32" actId="26606"/>
        <pc:sldMkLst>
          <pc:docMk/>
          <pc:sldMk cId="3570437207" sldId="337"/>
        </pc:sldMkLst>
        <pc:spChg chg="mod">
          <ac:chgData name="Karolyn Feliciani" userId="4076af5d-4c02-40b8-bc9d-56f6c404e751" providerId="ADAL" clId="{AB7428BC-0D01-4AF2-A730-5E4F4EC40810}" dt="2025-09-29T15:45:02.383" v="32" actId="26606"/>
          <ac:spMkLst>
            <pc:docMk/>
            <pc:sldMk cId="3570437207" sldId="337"/>
            <ac:spMk id="2" creationId="{D6182044-19CB-F305-4115-5D9A83F6F70F}"/>
          </ac:spMkLst>
        </pc:spChg>
        <pc:spChg chg="mod">
          <ac:chgData name="Karolyn Feliciani" userId="4076af5d-4c02-40b8-bc9d-56f6c404e751" providerId="ADAL" clId="{AB7428BC-0D01-4AF2-A730-5E4F4EC40810}" dt="2025-09-29T15:45:02.383" v="32" actId="26606"/>
          <ac:spMkLst>
            <pc:docMk/>
            <pc:sldMk cId="3570437207" sldId="337"/>
            <ac:spMk id="4" creationId="{6A6BE686-9FD9-D7FB-CBBE-94B6226A8D82}"/>
          </ac:spMkLst>
        </pc:spChg>
        <pc:picChg chg="mod">
          <ac:chgData name="Karolyn Feliciani" userId="4076af5d-4c02-40b8-bc9d-56f6c404e751" providerId="ADAL" clId="{AB7428BC-0D01-4AF2-A730-5E4F4EC40810}" dt="2025-09-29T15:45:02.383" v="32" actId="26606"/>
          <ac:picMkLst>
            <pc:docMk/>
            <pc:sldMk cId="3570437207" sldId="337"/>
            <ac:picMk id="12" creationId="{78191FBE-1DCD-CDFE-FA63-D060CA356863}"/>
          </ac:picMkLst>
        </pc:picChg>
      </pc:sldChg>
      <pc:sldChg chg="modSp mod modClrScheme chgLayout">
        <pc:chgData name="Karolyn Feliciani" userId="4076af5d-4c02-40b8-bc9d-56f6c404e751" providerId="ADAL" clId="{AB7428BC-0D01-4AF2-A730-5E4F4EC40810}" dt="2025-09-29T15:44:09.500" v="19" actId="26606"/>
        <pc:sldMkLst>
          <pc:docMk/>
          <pc:sldMk cId="111458218" sldId="338"/>
        </pc:sldMkLst>
        <pc:spChg chg="mod">
          <ac:chgData name="Karolyn Feliciani" userId="4076af5d-4c02-40b8-bc9d-56f6c404e751" providerId="ADAL" clId="{AB7428BC-0D01-4AF2-A730-5E4F4EC40810}" dt="2025-09-29T15:44:09.500" v="19" actId="26606"/>
          <ac:spMkLst>
            <pc:docMk/>
            <pc:sldMk cId="111458218" sldId="338"/>
            <ac:spMk id="4" creationId="{AA7AB2F6-682B-1B7C-B520-AAA171115DFA}"/>
          </ac:spMkLst>
        </pc:spChg>
        <pc:picChg chg="mod ord">
          <ac:chgData name="Karolyn Feliciani" userId="4076af5d-4c02-40b8-bc9d-56f6c404e751" providerId="ADAL" clId="{AB7428BC-0D01-4AF2-A730-5E4F4EC40810}" dt="2025-09-29T15:44:09.500" v="19" actId="26606"/>
          <ac:picMkLst>
            <pc:docMk/>
            <pc:sldMk cId="111458218" sldId="338"/>
            <ac:picMk id="9" creationId="{12CC221B-F8E7-DAD5-3916-F866132749CB}"/>
          </ac:picMkLst>
        </pc:picChg>
      </pc:sldChg>
      <pc:sldChg chg="modSp mod modClrScheme chgLayout">
        <pc:chgData name="Karolyn Feliciani" userId="4076af5d-4c02-40b8-bc9d-56f6c404e751" providerId="ADAL" clId="{AB7428BC-0D01-4AF2-A730-5E4F4EC40810}" dt="2025-09-29T15:44:45.544" v="31" actId="20577"/>
        <pc:sldMkLst>
          <pc:docMk/>
          <pc:sldMk cId="1011423580" sldId="339"/>
        </pc:sldMkLst>
        <pc:spChg chg="mod">
          <ac:chgData name="Karolyn Feliciani" userId="4076af5d-4c02-40b8-bc9d-56f6c404e751" providerId="ADAL" clId="{AB7428BC-0D01-4AF2-A730-5E4F4EC40810}" dt="2025-09-29T15:44:42.375" v="29" actId="26606"/>
          <ac:spMkLst>
            <pc:docMk/>
            <pc:sldMk cId="1011423580" sldId="339"/>
            <ac:spMk id="2" creationId="{42B99AF2-0827-0614-66C5-07407A92D38D}"/>
          </ac:spMkLst>
        </pc:spChg>
        <pc:graphicFrameChg chg="mod modGraphic">
          <ac:chgData name="Karolyn Feliciani" userId="4076af5d-4c02-40b8-bc9d-56f6c404e751" providerId="ADAL" clId="{AB7428BC-0D01-4AF2-A730-5E4F4EC40810}" dt="2025-09-29T15:44:45.544" v="31" actId="20577"/>
          <ac:graphicFrameMkLst>
            <pc:docMk/>
            <pc:sldMk cId="1011423580" sldId="339"/>
            <ac:graphicFrameMk id="7" creationId="{58745DE1-36B7-4363-C3F5-6C0FC22B3900}"/>
          </ac:graphicFrameMkLst>
        </pc:graphicFrameChg>
      </pc:sldChg>
      <pc:sldChg chg="addSp modSp add mod">
        <pc:chgData name="Karolyn Feliciani" userId="4076af5d-4c02-40b8-bc9d-56f6c404e751" providerId="ADAL" clId="{AB7428BC-0D01-4AF2-A730-5E4F4EC40810}" dt="2025-09-29T15:43:09.057" v="11" actId="14100"/>
        <pc:sldMkLst>
          <pc:docMk/>
          <pc:sldMk cId="1130971648" sldId="340"/>
        </pc:sldMkLst>
        <pc:spChg chg="mod">
          <ac:chgData name="Karolyn Feliciani" userId="4076af5d-4c02-40b8-bc9d-56f6c404e751" providerId="ADAL" clId="{AB7428BC-0D01-4AF2-A730-5E4F4EC40810}" dt="2025-09-29T15:43:09.057" v="11" actId="14100"/>
          <ac:spMkLst>
            <pc:docMk/>
            <pc:sldMk cId="1130971648" sldId="340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15T12:02:25.726" v="3114" actId="313"/>
      <pc:docMkLst>
        <pc:docMk/>
      </pc:docMkLst>
      <pc:sldChg chg="modSp mod ord">
        <pc:chgData name="Lizzie Gauntlett" userId="1dc7c36a1b1a647d" providerId="LiveId" clId="{C1DC5315-D282-429F-B35A-871ABF7A65E8}" dt="2025-09-15T11:21:38.513" v="1931" actId="20577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09-15T11:14:16.839" v="1338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Graphic">
          <ac:chgData name="Lizzie Gauntlett" userId="1dc7c36a1b1a647d" providerId="LiveId" clId="{C1DC5315-D282-429F-B35A-871ABF7A65E8}" dt="2025-09-15T11:21:38.513" v="1931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C1DC5315-D282-429F-B35A-871ABF7A65E8}" dt="2025-09-15T11:58:27.586" v="2603" actId="47"/>
        <pc:sldMkLst>
          <pc:docMk/>
          <pc:sldMk cId="3981463505" sldId="280"/>
        </pc:sldMkLst>
      </pc:sldChg>
      <pc:sldChg chg="add del">
        <pc:chgData name="Lizzie Gauntlett" userId="1dc7c36a1b1a647d" providerId="LiveId" clId="{C1DC5315-D282-429F-B35A-871ABF7A65E8}" dt="2025-09-15T11:59:06.270" v="2624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15T11:05:51.495" v="599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5T11:05:51.495" v="599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add del mod">
        <pc:chgData name="Lizzie Gauntlett" userId="1dc7c36a1b1a647d" providerId="LiveId" clId="{C1DC5315-D282-429F-B35A-871ABF7A65E8}" dt="2025-09-15T12:02:25.726" v="3114" actId="313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15T12:02:13.928" v="3088" actId="6549"/>
          <ac:spMkLst>
            <pc:docMk/>
            <pc:sldMk cId="2771976208" sldId="307"/>
            <ac:spMk id="2" creationId="{5E12151D-E29A-FDF0-294D-5091731AA87F}"/>
          </ac:spMkLst>
        </pc:spChg>
        <pc:spChg chg="mod">
          <ac:chgData name="Lizzie Gauntlett" userId="1dc7c36a1b1a647d" providerId="LiveId" clId="{C1DC5315-D282-429F-B35A-871ABF7A65E8}" dt="2025-09-15T12:02:25.726" v="3114" actId="313"/>
          <ac:spMkLst>
            <pc:docMk/>
            <pc:sldMk cId="2771976208" sldId="307"/>
            <ac:spMk id="3" creationId="{B2354901-1AD5-C28A-2EBA-2B36E0DDADFA}"/>
          </ac:spMkLst>
        </pc:spChg>
      </pc:sldChg>
      <pc:sldChg chg="modSp mod">
        <pc:chgData name="Lizzie Gauntlett" userId="1dc7c36a1b1a647d" providerId="LiveId" clId="{C1DC5315-D282-429F-B35A-871ABF7A65E8}" dt="2025-09-15T11:03:10.484" v="125" actId="20577"/>
        <pc:sldMkLst>
          <pc:docMk/>
          <pc:sldMk cId="776236959" sldId="308"/>
        </pc:sldMkLst>
      </pc:sldChg>
      <pc:sldChg chg="addSp delSp modSp mod ord">
        <pc:chgData name="Lizzie Gauntlett" userId="1dc7c36a1b1a647d" providerId="LiveId" clId="{C1DC5315-D282-429F-B35A-871ABF7A65E8}" dt="2025-09-15T11:09:18.025" v="1157" actId="1036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15T11:09:11.326" v="1137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15T11:09:18.025" v="1157" actId="1036"/>
          <ac:spMkLst>
            <pc:docMk/>
            <pc:sldMk cId="1800512821" sldId="318"/>
            <ac:spMk id="3" creationId="{71C1CFD4-2904-39C3-6B35-83381E239497}"/>
          </ac:spMkLst>
        </pc:spChg>
        <pc:picChg chg="add mod">
          <ac:chgData name="Lizzie Gauntlett" userId="1dc7c36a1b1a647d" providerId="LiveId" clId="{C1DC5315-D282-429F-B35A-871ABF7A65E8}" dt="2025-09-15T11:09:00.613" v="1128"/>
          <ac:picMkLst>
            <pc:docMk/>
            <pc:sldMk cId="1800512821" sldId="318"/>
            <ac:picMk id="7" creationId="{499FF08E-1E55-76D4-C7AB-886C8B52D1FF}"/>
          </ac:picMkLst>
        </pc:picChg>
      </pc:sldChg>
      <pc:sldChg chg="del">
        <pc:chgData name="Lizzie Gauntlett" userId="1dc7c36a1b1a647d" providerId="LiveId" clId="{C1DC5315-D282-429F-B35A-871ABF7A65E8}" dt="2025-09-15T11:58:27.822" v="2604" actId="47"/>
        <pc:sldMkLst>
          <pc:docMk/>
          <pc:sldMk cId="3028459615" sldId="319"/>
        </pc:sldMkLst>
      </pc:sldChg>
      <pc:sldChg chg="modSp mod ord">
        <pc:chgData name="Lizzie Gauntlett" userId="1dc7c36a1b1a647d" providerId="LiveId" clId="{C1DC5315-D282-429F-B35A-871ABF7A65E8}" dt="2025-09-15T11:13:13.153" v="1274" actId="113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15T11:06:44.721" v="674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15T11:13:13.153" v="1274" actId="1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09-15T11:59:00.763" v="2621" actId="313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15T11:15:16.790" v="1521" actId="313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15T11:59:00.763" v="2621" actId="313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15T11:12:14.852" v="1271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15T11:12:14.852" v="1271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C1DC5315-D282-429F-B35A-871ABF7A65E8}" dt="2025-09-15T11:29:55.299" v="2602" actId="948"/>
        <pc:sldMkLst>
          <pc:docMk/>
          <pc:sldMk cId="3570437207" sldId="337"/>
        </pc:sldMkLst>
        <pc:spChg chg="mod">
          <ac:chgData name="Lizzie Gauntlett" userId="1dc7c36a1b1a647d" providerId="LiveId" clId="{C1DC5315-D282-429F-B35A-871ABF7A65E8}" dt="2025-09-15T11:26:43.004" v="2093" actId="20577"/>
          <ac:spMkLst>
            <pc:docMk/>
            <pc:sldMk cId="3570437207" sldId="337"/>
            <ac:spMk id="2" creationId="{D6182044-19CB-F305-4115-5D9A83F6F70F}"/>
          </ac:spMkLst>
        </pc:spChg>
        <pc:spChg chg="add mod">
          <ac:chgData name="Lizzie Gauntlett" userId="1dc7c36a1b1a647d" providerId="LiveId" clId="{C1DC5315-D282-429F-B35A-871ABF7A65E8}" dt="2025-09-15T11:29:55.299" v="2602" actId="948"/>
          <ac:spMkLst>
            <pc:docMk/>
            <pc:sldMk cId="3570437207" sldId="337"/>
            <ac:spMk id="4" creationId="{6A6BE686-9FD9-D7FB-CBBE-94B6226A8D82}"/>
          </ac:spMkLst>
        </pc:spChg>
      </pc:sldChg>
      <pc:sldChg chg="modSp add mod">
        <pc:chgData name="Lizzie Gauntlett" userId="1dc7c36a1b1a647d" providerId="LiveId" clId="{C1DC5315-D282-429F-B35A-871ABF7A65E8}" dt="2025-09-15T11:14:56.038" v="1478" actId="20577"/>
        <pc:sldMkLst>
          <pc:docMk/>
          <pc:sldMk cId="111458218" sldId="338"/>
        </pc:sldMkLst>
        <pc:spChg chg="mod">
          <ac:chgData name="Lizzie Gauntlett" userId="1dc7c36a1b1a647d" providerId="LiveId" clId="{C1DC5315-D282-429F-B35A-871ABF7A65E8}" dt="2025-09-15T11:14:56.038" v="1478" actId="20577"/>
          <ac:spMkLst>
            <pc:docMk/>
            <pc:sldMk cId="111458218" sldId="338"/>
            <ac:spMk id="4" creationId="{AA7AB2F6-682B-1B7C-B520-AAA171115DFA}"/>
          </ac:spMkLst>
        </pc:spChg>
      </pc:sldChg>
      <pc:sldChg chg="modSp add mod">
        <pc:chgData name="Lizzie Gauntlett" userId="1dc7c36a1b1a647d" providerId="LiveId" clId="{C1DC5315-D282-429F-B35A-871ABF7A65E8}" dt="2025-09-15T11:23:17.610" v="2071" actId="20577"/>
        <pc:sldMkLst>
          <pc:docMk/>
          <pc:sldMk cId="1011423580" sldId="339"/>
        </pc:sldMkLst>
        <pc:graphicFrameChg chg="modGraphic">
          <ac:chgData name="Lizzie Gauntlett" userId="1dc7c36a1b1a647d" providerId="LiveId" clId="{C1DC5315-D282-429F-B35A-871ABF7A65E8}" dt="2025-09-15T11:23:17.610" v="2071" actId="20577"/>
          <ac:graphicFrameMkLst>
            <pc:docMk/>
            <pc:sldMk cId="1011423580" sldId="339"/>
            <ac:graphicFrameMk id="7" creationId="{58745DE1-36B7-4363-C3F5-6C0FC22B3900}"/>
          </ac:graphicFrameMkLst>
        </pc:graphicFrameChg>
      </pc:sldChg>
      <pc:sldChg chg="modSp add del mod">
        <pc:chgData name="Lizzie Gauntlett" userId="1dc7c36a1b1a647d" providerId="LiveId" clId="{C1DC5315-D282-429F-B35A-871ABF7A65E8}" dt="2025-09-15T11:59:00.105" v="2620"/>
        <pc:sldMkLst>
          <pc:docMk/>
          <pc:sldMk cId="4060737071" sldId="34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7vFf5CS27-Y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08229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Lesson Objectives:</a:t>
            </a:r>
          </a:p>
          <a:p>
            <a:r>
              <a:rPr lang="en-GB" sz="2000" dirty="0"/>
              <a:t>Define the parts of the mind and the structure of personality</a:t>
            </a:r>
          </a:p>
          <a:p>
            <a:r>
              <a:rPr lang="en-GB" sz="2000" dirty="0"/>
              <a:t>Explain what is meant by unconscious desire and symbolic meaning</a:t>
            </a:r>
          </a:p>
          <a:p>
            <a:r>
              <a:rPr lang="en-GB" sz="2000" dirty="0"/>
              <a:t>Apply these concepts to motivation in marketing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2044-19CB-F305-4115-5D9A83F6F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Design your own brand</a:t>
            </a:r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8191FBE-1DCD-CDFE-FA63-D060CA3568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/>
          <a:stretch>
            <a:fillRect/>
          </a:stretch>
        </p:blipFill>
        <p:spPr>
          <a:xfrm>
            <a:off x="6096001" y="1836000"/>
            <a:ext cx="5712000" cy="4668052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BE686-9FD9-D7FB-CBBE-94B6226A8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Select a product of your choice:</a:t>
            </a:r>
          </a:p>
          <a:p>
            <a:pPr>
              <a:spcAft>
                <a:spcPts val="600"/>
              </a:spcAft>
            </a:pPr>
            <a:r>
              <a:rPr lang="en-GB" dirty="0"/>
              <a:t>Clothing</a:t>
            </a:r>
          </a:p>
          <a:p>
            <a:pPr>
              <a:spcAft>
                <a:spcPts val="600"/>
              </a:spcAft>
            </a:pPr>
            <a:r>
              <a:rPr lang="en-GB" dirty="0"/>
              <a:t>Technology</a:t>
            </a:r>
          </a:p>
          <a:p>
            <a:pPr>
              <a:spcAft>
                <a:spcPts val="600"/>
              </a:spcAft>
            </a:pPr>
            <a:r>
              <a:rPr lang="en-GB" dirty="0"/>
              <a:t>Food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dirty="0"/>
              <a:t>For the product you have selected, describe the symbolic meaning you could use to market the product. Consider: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dirty="0"/>
              <a:t>Logo, mottos, imagery in marketing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43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2986" y="2722830"/>
            <a:ext cx="8942659" cy="2682240"/>
          </a:xfrm>
        </p:spPr>
        <p:txBody>
          <a:bodyPr>
            <a:normAutofit fontScale="85000" lnSpcReduction="20000"/>
          </a:bodyPr>
          <a:lstStyle/>
          <a:p>
            <a:r>
              <a:rPr lang="en-GB" i="1" dirty="0"/>
              <a:t>A new sports drink ‘Pulse’ is being launched. Its logo is a bright red circle with a white line running through it, like a heartbeat monitor. The advertisement shows young people drinking Pulse at the top of a mountain.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54901-1AD5-C28A-2EBA-2B36E0DDAD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8406" y="901440"/>
            <a:ext cx="10139880" cy="1134671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GB" sz="3900" dirty="0"/>
              <a:t>Check your understanding in this novel scenario:</a:t>
            </a:r>
          </a:p>
          <a:p>
            <a:pPr marL="457200" indent="-457200" algn="l">
              <a:buAutoNum type="arabicPeriod"/>
            </a:pPr>
            <a:r>
              <a:rPr lang="en-GB" sz="3100" b="0" dirty="0"/>
              <a:t>What unconscious desires does this brand appeal to?</a:t>
            </a:r>
          </a:p>
          <a:p>
            <a:pPr marL="457200" indent="-457200" algn="l">
              <a:buAutoNum type="arabicPeriod"/>
            </a:pPr>
            <a:r>
              <a:rPr lang="en-GB" sz="3100" b="0" dirty="0"/>
              <a:t>What symbolic meanings are contained in the logo and imagery?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List the three parts of the mind you learned about in the Memory and forgetting topic. Can you define each one?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99FF08E-1E55-76D4-C7AB-886C8B52D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Recap: parts of the mind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Conscious</a:t>
            </a:r>
            <a:r>
              <a:rPr lang="en-GB" dirty="0"/>
              <a:t>: thoughts and feelings currently in a person’s awareness.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Pre-conscious</a:t>
            </a:r>
            <a:r>
              <a:rPr lang="en-GB" dirty="0"/>
              <a:t>: thoughts and feelings a person is not currently aware of but can easily bring to their awareness.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Unconscious</a:t>
            </a:r>
            <a:r>
              <a:rPr lang="en-GB" dirty="0"/>
              <a:t>: thoughts and feelings a person cannot bring into their awareness.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Watch this </a:t>
            </a:r>
            <a:r>
              <a:rPr lang="en-GB" sz="2200">
                <a:hlinkClick r:id="rId2"/>
              </a:rPr>
              <a:t>video</a:t>
            </a:r>
            <a:r>
              <a:rPr lang="en-GB" sz="2200"/>
              <a:t> to remind yourself of the parts of the mind and structure of personality.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Class discussion: role of personality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E</a:t>
            </a:r>
            <a:r>
              <a:rPr lang="en-GB" b="1" dirty="0"/>
              <a:t>go</a:t>
            </a:r>
            <a:r>
              <a:rPr lang="en-GB" dirty="0"/>
              <a:t>: part of the mind that balances the id and superego</a:t>
            </a:r>
          </a:p>
          <a:p>
            <a:endParaRPr lang="en-GB" dirty="0"/>
          </a:p>
          <a:p>
            <a:r>
              <a:rPr lang="en-GB" b="1" dirty="0"/>
              <a:t>Id</a:t>
            </a:r>
            <a:r>
              <a:rPr lang="en-GB" dirty="0"/>
              <a:t>: innate part of the mind led by desire</a:t>
            </a:r>
          </a:p>
          <a:p>
            <a:endParaRPr lang="en-GB" dirty="0"/>
          </a:p>
          <a:p>
            <a:r>
              <a:rPr lang="en-GB" b="1" dirty="0"/>
              <a:t>Superego</a:t>
            </a:r>
            <a:r>
              <a:rPr lang="en-GB" dirty="0"/>
              <a:t>: part of the mind led by moral and societal standards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i="1" dirty="0"/>
              <a:t>What is the role of each in motivation?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rcRect b="8257"/>
          <a:stretch>
            <a:fillRect/>
          </a:stretch>
        </p:blipFill>
        <p:spPr>
          <a:xfrm>
            <a:off x="6120000" y="1836000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C265-0885-577B-6F0A-B501CA24E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AB2F6-682B-1B7C-B520-AAA17111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Paired activity: What do we mean by advertising and marketing? Think of some examples. What is the purpose of marketing?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12CC221B-F8E7-DAD5-3916-F86613274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1145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Unconscious desires and identification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might the following desires be used in marketing to motivate consumers?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Bring rich</a:t>
            </a:r>
          </a:p>
          <a:p>
            <a:r>
              <a:rPr lang="en-US" dirty="0"/>
              <a:t>Looking healthy</a:t>
            </a:r>
          </a:p>
          <a:p>
            <a:r>
              <a:rPr lang="en-US" dirty="0"/>
              <a:t>Being famous / popular</a:t>
            </a:r>
          </a:p>
          <a:p>
            <a:r>
              <a:rPr lang="en-US" dirty="0"/>
              <a:t>Being afraid / embarrassed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Psychodynamic motivation and marketing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453083"/>
              </p:ext>
            </p:extLst>
          </p:nvPr>
        </p:nvGraphicFramePr>
        <p:xfrm>
          <a:off x="180000" y="2217583"/>
          <a:ext cx="11623040" cy="3887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6056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256984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30104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CC58B0"/>
                          </a:solidFill>
                          <a:latin typeface="+mn-lt"/>
                        </a:rPr>
                        <a:t>P</a:t>
                      </a:r>
                      <a:r>
                        <a:rPr lang="en-GB" sz="2600" dirty="0" err="1">
                          <a:solidFill>
                            <a:srgbClr val="CC58B0"/>
                          </a:solidFill>
                          <a:latin typeface="+mn-lt"/>
                        </a:rPr>
                        <a:t>roduct</a:t>
                      </a:r>
                      <a:r>
                        <a:rPr lang="en-GB" sz="2600" dirty="0">
                          <a:solidFill>
                            <a:srgbClr val="CC58B0"/>
                          </a:solidFill>
                          <a:latin typeface="+mn-lt"/>
                        </a:rPr>
                        <a:t> / brand</a:t>
                      </a: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GB" sz="26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ymbolic meaning</a:t>
                      </a:r>
                      <a:endParaRPr lang="en-GB" sz="26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endParaRPr lang="en-GB" sz="1900" b="0" i="0" kern="120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726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e.g. Apple (consumer electronics)</a:t>
                      </a: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Knowledge, innovation</a:t>
                      </a: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31936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2.</a:t>
                      </a: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8167" marR="98167" marT="49084" marB="49084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speed or strength</a:t>
                      </a: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726438">
                <a:tc>
                  <a:txBody>
                    <a:bodyPr/>
                    <a:lstStyle/>
                    <a:p>
                      <a:endParaRPr lang="en-US" sz="19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GB" sz="19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3. Rolex</a:t>
                      </a: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8167" marR="98167" marT="49084" marB="49084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2C607-5F2F-7F23-F430-208BA568E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99AF2-0827-0614-66C5-07407A92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Psychodynamic motivation and marketing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8745DE1-36B7-4363-C3F5-6C0FC22B39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797649"/>
              </p:ext>
            </p:extLst>
          </p:nvPr>
        </p:nvGraphicFramePr>
        <p:xfrm>
          <a:off x="180000" y="2217583"/>
          <a:ext cx="11623040" cy="3887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6056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256984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30104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CC58B0"/>
                          </a:solidFill>
                          <a:latin typeface="+mn-lt"/>
                        </a:rPr>
                        <a:t>P</a:t>
                      </a:r>
                      <a:r>
                        <a:rPr lang="en-GB" sz="2600" dirty="0" err="1">
                          <a:solidFill>
                            <a:srgbClr val="CC58B0"/>
                          </a:solidFill>
                          <a:latin typeface="+mn-lt"/>
                        </a:rPr>
                        <a:t>roduct</a:t>
                      </a:r>
                      <a:r>
                        <a:rPr lang="en-GB" sz="2600" dirty="0">
                          <a:solidFill>
                            <a:srgbClr val="CC58B0"/>
                          </a:solidFill>
                          <a:latin typeface="+mn-lt"/>
                        </a:rPr>
                        <a:t> / brand</a:t>
                      </a: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GB" sz="26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ymbolic meaning</a:t>
                      </a:r>
                      <a:endParaRPr lang="en-GB" sz="26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endParaRPr lang="en-GB" sz="1900" b="0" i="0" kern="120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726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e.g. Apple (consumer electronics)</a:t>
                      </a: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Knowledge, innovation</a:t>
                      </a: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31936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2. e.g. Nike (swoosh tick logo) or Puma (big cat leaping)</a:t>
                      </a: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8167" marR="98167" marT="49084" marB="49084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speed or strength</a:t>
                      </a: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726438">
                <a:tc>
                  <a:txBody>
                    <a:bodyPr/>
                    <a:lstStyle/>
                    <a:p>
                      <a:endParaRPr lang="en-US" sz="19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GB" sz="19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3. Rolex (golden crown logo, watchmakers)</a:t>
                      </a: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luxury, power, wealth</a:t>
                      </a:r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8167" marR="98167" marT="49084" marB="49084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167" marR="98167" marT="49084" marB="49084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90837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8167" marR="98167" marT="49084" marB="490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423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7VPTP7ZE6X33-783906844-7959</_dlc_DocId>
    <_dlc_DocIdUrl xmlns="9ad1216b-cdc1-40e2-a0c2-94597fd44697">
      <Url>https://cambridgeorg.sharepoint.com/sites/cie/education/pd/Curriculum_Support/_layouts/15/DocIdRedir.aspx?ID=7VPTP7ZE6X33-783906844-7959</Url>
      <Description>7VPTP7ZE6X33-783906844-7959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422</TotalTime>
  <Words>449</Words>
  <Application>Microsoft Office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Recap: parts of the mind</vt:lpstr>
      <vt:lpstr>Watch this video to remind yourself of the parts of the mind and structure of personality.</vt:lpstr>
      <vt:lpstr>Class discussion: role of personality</vt:lpstr>
      <vt:lpstr>Paired activity: What do we mean by advertising and marketing? Think of some examples. What is the purpose of marketing?</vt:lpstr>
      <vt:lpstr>Unconscious desires and identification</vt:lpstr>
      <vt:lpstr>Psychodynamic motivation and marketing</vt:lpstr>
      <vt:lpstr>Psychodynamic motivation and marketing</vt:lpstr>
      <vt:lpstr>Design your own brand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7</cp:revision>
  <dcterms:created xsi:type="dcterms:W3CDTF">2023-10-09T12:44:25Z</dcterms:created>
  <dcterms:modified xsi:type="dcterms:W3CDTF">2025-10-01T08:23:02Z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5f204dc0-1314-4c38-931d-7fed032f0b04</vt:lpwstr>
  </property>
</Properties>
</file>