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340" r:id="rId6"/>
    <p:sldId id="333" r:id="rId7"/>
    <p:sldId id="307" r:id="rId8"/>
    <p:sldId id="298" r:id="rId9"/>
    <p:sldId id="318" r:id="rId10"/>
    <p:sldId id="336" r:id="rId11"/>
    <p:sldId id="337" r:id="rId12"/>
    <p:sldId id="322" r:id="rId13"/>
    <p:sldId id="33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E8676A-93CC-44FD-A6F2-1E51FD8A726F}" v="2" dt="2025-09-29T15:39:36.2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C1DC5315-D282-429F-B35A-871ABF7A65E8}"/>
    <pc:docChg chg="custSel addSld delSld modSld sldOrd">
      <pc:chgData name="Lizzie Gauntlett" userId="1dc7c36a1b1a647d" providerId="LiveId" clId="{C1DC5315-D282-429F-B35A-871ABF7A65E8}" dt="2025-09-11T11:45:44.640" v="2882" actId="20577"/>
      <pc:docMkLst>
        <pc:docMk/>
      </pc:docMkLst>
      <pc:sldChg chg="del">
        <pc:chgData name="Lizzie Gauntlett" userId="1dc7c36a1b1a647d" providerId="LiveId" clId="{C1DC5315-D282-429F-B35A-871ABF7A65E8}" dt="2025-09-11T11:43:51.467" v="2533" actId="47"/>
        <pc:sldMkLst>
          <pc:docMk/>
          <pc:sldMk cId="1537033953" sldId="262"/>
        </pc:sldMkLst>
      </pc:sldChg>
      <pc:sldChg chg="del">
        <pc:chgData name="Lizzie Gauntlett" userId="1dc7c36a1b1a647d" providerId="LiveId" clId="{C1DC5315-D282-429F-B35A-871ABF7A65E8}" dt="2025-09-11T11:43:52.188" v="2534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09-11T11:43:53.188" v="2536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09-11T11:24:53.406" v="1544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11T11:17:27.653" v="605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mod ord">
        <pc:chgData name="Lizzie Gauntlett" userId="1dc7c36a1b1a647d" providerId="LiveId" clId="{C1DC5315-D282-429F-B35A-871ABF7A65E8}" dt="2025-09-11T11:29:06.031" v="1554" actId="20577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5-09-11T11:29:06.031" v="1554" actId="20577"/>
          <ac:spMkLst>
            <pc:docMk/>
            <pc:sldMk cId="2771976208" sldId="307"/>
            <ac:spMk id="2" creationId="{5E12151D-E29A-FDF0-294D-5091731AA87F}"/>
          </ac:spMkLst>
        </pc:spChg>
        <pc:spChg chg="mod">
          <ac:chgData name="Lizzie Gauntlett" userId="1dc7c36a1b1a647d" providerId="LiveId" clId="{C1DC5315-D282-429F-B35A-871ABF7A65E8}" dt="2025-09-11T11:24:34.809" v="1539" actId="255"/>
          <ac:spMkLst>
            <pc:docMk/>
            <pc:sldMk cId="2771976208" sldId="307"/>
            <ac:spMk id="4" creationId="{9630AC9F-6198-3171-EC07-9194D7A14AEC}"/>
          </ac:spMkLst>
        </pc:spChg>
      </pc:sldChg>
      <pc:sldChg chg="modSp mod">
        <pc:chgData name="Lizzie Gauntlett" userId="1dc7c36a1b1a647d" providerId="LiveId" clId="{C1DC5315-D282-429F-B35A-871ABF7A65E8}" dt="2025-09-11T11:13:16.939" v="119" actId="20577"/>
        <pc:sldMkLst>
          <pc:docMk/>
          <pc:sldMk cId="776236959" sldId="308"/>
        </pc:sldMkLst>
        <pc:spChg chg="mod">
          <ac:chgData name="Lizzie Gauntlett" userId="1dc7c36a1b1a647d" providerId="LiveId" clId="{C1DC5315-D282-429F-B35A-871ABF7A65E8}" dt="2025-09-11T11:13:16.939" v="119" actId="20577"/>
          <ac:spMkLst>
            <pc:docMk/>
            <pc:sldMk cId="776236959" sldId="308"/>
            <ac:spMk id="3" creationId="{F309D4D4-9F86-BBA8-0786-7D77D861BB5E}"/>
          </ac:spMkLst>
        </pc:spChg>
      </pc:sldChg>
      <pc:sldChg chg="modSp mod ord">
        <pc:chgData name="Lizzie Gauntlett" userId="1dc7c36a1b1a647d" providerId="LiveId" clId="{C1DC5315-D282-429F-B35A-871ABF7A65E8}" dt="2025-09-11T11:33:01.894" v="1749" actId="1036"/>
        <pc:sldMkLst>
          <pc:docMk/>
          <pc:sldMk cId="1800512821" sldId="318"/>
        </pc:sldMkLst>
        <pc:spChg chg="mod">
          <ac:chgData name="Lizzie Gauntlett" userId="1dc7c36a1b1a647d" providerId="LiveId" clId="{C1DC5315-D282-429F-B35A-871ABF7A65E8}" dt="2025-09-11T11:32:52.276" v="1728" actId="20577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Lizzie Gauntlett" userId="1dc7c36a1b1a647d" providerId="LiveId" clId="{C1DC5315-D282-429F-B35A-871ABF7A65E8}" dt="2025-09-11T11:32:58.453" v="1738" actId="1036"/>
          <ac:spMkLst>
            <pc:docMk/>
            <pc:sldMk cId="1800512821" sldId="318"/>
            <ac:spMk id="3" creationId="{71C1CFD4-2904-39C3-6B35-83381E239497}"/>
          </ac:spMkLst>
        </pc:spChg>
        <pc:spChg chg="mod">
          <ac:chgData name="Lizzie Gauntlett" userId="1dc7c36a1b1a647d" providerId="LiveId" clId="{C1DC5315-D282-429F-B35A-871ABF7A65E8}" dt="2025-09-11T11:33:01.894" v="1749" actId="1036"/>
          <ac:spMkLst>
            <pc:docMk/>
            <pc:sldMk cId="1800512821" sldId="318"/>
            <ac:spMk id="4" creationId="{9A018AB5-5AB3-1A79-2A5F-EF7EFBA72548}"/>
          </ac:spMkLst>
        </pc:spChg>
      </pc:sldChg>
      <pc:sldChg chg="del">
        <pc:chgData name="Lizzie Gauntlett" userId="1dc7c36a1b1a647d" providerId="LiveId" clId="{C1DC5315-D282-429F-B35A-871ABF7A65E8}" dt="2025-09-11T11:43:52.582" v="2535" actId="47"/>
        <pc:sldMkLst>
          <pc:docMk/>
          <pc:sldMk cId="3028459615" sldId="319"/>
        </pc:sldMkLst>
      </pc:sldChg>
      <pc:sldChg chg="modSp mod ord">
        <pc:chgData name="Lizzie Gauntlett" userId="1dc7c36a1b1a647d" providerId="LiveId" clId="{C1DC5315-D282-429F-B35A-871ABF7A65E8}" dt="2025-09-11T11:45:35.709" v="2875" actId="20577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09-11T11:41:02.754" v="2081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5-09-11T11:45:35.709" v="2875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C1DC5315-D282-429F-B35A-871ABF7A65E8}" dt="2025-09-11T11:39:18.340" v="1976" actId="20577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09-11T11:14:29.638" v="33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09-11T11:39:18.340" v="1976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5-09-11T11:34:32.294" v="1965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09-11T11:34:32.294" v="1965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11T11:35:49.803" v="1966" actId="47"/>
        <pc:sldMkLst>
          <pc:docMk/>
          <pc:sldMk cId="3570437207" sldId="337"/>
        </pc:sldMkLst>
      </pc:sldChg>
      <pc:sldChg chg="modSp add mod">
        <pc:chgData name="Lizzie Gauntlett" userId="1dc7c36a1b1a647d" providerId="LiveId" clId="{C1DC5315-D282-429F-B35A-871ABF7A65E8}" dt="2025-09-11T11:40:19.296" v="2044" actId="20577"/>
        <pc:sldMkLst>
          <pc:docMk/>
          <pc:sldMk cId="4278516954" sldId="337"/>
        </pc:sldMkLst>
        <pc:spChg chg="mod">
          <ac:chgData name="Lizzie Gauntlett" userId="1dc7c36a1b1a647d" providerId="LiveId" clId="{C1DC5315-D282-429F-B35A-871ABF7A65E8}" dt="2025-09-11T11:40:19.296" v="2044" actId="20577"/>
          <ac:spMkLst>
            <pc:docMk/>
            <pc:sldMk cId="4278516954" sldId="337"/>
            <ac:spMk id="2" creationId="{D7026B45-74C6-BEC5-DAC5-359CC63196EA}"/>
          </ac:spMkLst>
        </pc:spChg>
      </pc:sldChg>
      <pc:sldChg chg="modSp add mod">
        <pc:chgData name="Lizzie Gauntlett" userId="1dc7c36a1b1a647d" providerId="LiveId" clId="{C1DC5315-D282-429F-B35A-871ABF7A65E8}" dt="2025-09-11T11:45:44.640" v="2882" actId="20577"/>
        <pc:sldMkLst>
          <pc:docMk/>
          <pc:sldMk cId="2379648628" sldId="338"/>
        </pc:sldMkLst>
        <pc:spChg chg="mod">
          <ac:chgData name="Lizzie Gauntlett" userId="1dc7c36a1b1a647d" providerId="LiveId" clId="{C1DC5315-D282-429F-B35A-871ABF7A65E8}" dt="2025-09-11T11:45:44.640" v="2882" actId="20577"/>
          <ac:spMkLst>
            <pc:docMk/>
            <pc:sldMk cId="2379648628" sldId="338"/>
            <ac:spMk id="4" creationId="{B0959856-A74B-DFA1-A1A3-2D1F4B78CEF6}"/>
          </ac:spMkLst>
        </pc:spChg>
      </pc:sldChg>
    </pc:docChg>
  </pc:docChgLst>
  <pc:docChgLst>
    <pc:chgData name="Karolyn Feliciani" userId="4076af5d-4c02-40b8-bc9d-56f6c404e751" providerId="ADAL" clId="{4AE8676A-93CC-44FD-A6F2-1E51FD8A726F}"/>
    <pc:docChg chg="custSel addSld delSld modSld">
      <pc:chgData name="Karolyn Feliciani" userId="4076af5d-4c02-40b8-bc9d-56f6c404e751" providerId="ADAL" clId="{4AE8676A-93CC-44FD-A6F2-1E51FD8A726F}" dt="2025-09-29T15:41:46.773" v="87" actId="20577"/>
      <pc:docMkLst>
        <pc:docMk/>
      </pc:docMkLst>
      <pc:sldChg chg="modSp mod modClrScheme chgLayout">
        <pc:chgData name="Karolyn Feliciani" userId="4076af5d-4c02-40b8-bc9d-56f6c404e751" providerId="ADAL" clId="{4AE8676A-93CC-44FD-A6F2-1E51FD8A726F}" dt="2025-09-29T15:40:25.026" v="18" actId="26606"/>
        <pc:sldMkLst>
          <pc:docMk/>
          <pc:sldMk cId="1677304970" sldId="298"/>
        </pc:sldMkLst>
        <pc:spChg chg="mod">
          <ac:chgData name="Karolyn Feliciani" userId="4076af5d-4c02-40b8-bc9d-56f6c404e751" providerId="ADAL" clId="{4AE8676A-93CC-44FD-A6F2-1E51FD8A726F}" dt="2025-09-29T15:40:25.026" v="18" actId="26606"/>
          <ac:spMkLst>
            <pc:docMk/>
            <pc:sldMk cId="1677304970" sldId="298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4AE8676A-93CC-44FD-A6F2-1E51FD8A726F}" dt="2025-09-29T15:40:25.026" v="18" actId="26606"/>
          <ac:picMkLst>
            <pc:docMk/>
            <pc:sldMk cId="1677304970" sldId="298"/>
            <ac:picMk id="9" creationId="{6EC199B4-AE9E-D193-1ABE-CD3150FFC3C1}"/>
          </ac:picMkLst>
        </pc:picChg>
      </pc:sldChg>
      <pc:sldChg chg="del">
        <pc:chgData name="Karolyn Feliciani" userId="4076af5d-4c02-40b8-bc9d-56f6c404e751" providerId="ADAL" clId="{4AE8676A-93CC-44FD-A6F2-1E51FD8A726F}" dt="2025-09-29T15:39:57.620" v="16" actId="2696"/>
        <pc:sldMkLst>
          <pc:docMk/>
          <pc:sldMk cId="776236959" sldId="308"/>
        </pc:sldMkLst>
      </pc:sldChg>
      <pc:sldChg chg="modSp mod modClrScheme chgLayout">
        <pc:chgData name="Karolyn Feliciani" userId="4076af5d-4c02-40b8-bc9d-56f6c404e751" providerId="ADAL" clId="{4AE8676A-93CC-44FD-A6F2-1E51FD8A726F}" dt="2025-09-29T15:41:37.954" v="67" actId="20577"/>
        <pc:sldMkLst>
          <pc:docMk/>
          <pc:sldMk cId="2489020089" sldId="322"/>
        </pc:sldMkLst>
        <pc:spChg chg="mod ord">
          <ac:chgData name="Karolyn Feliciani" userId="4076af5d-4c02-40b8-bc9d-56f6c404e751" providerId="ADAL" clId="{4AE8676A-93CC-44FD-A6F2-1E51FD8A726F}" dt="2025-09-29T15:40:54.178" v="20" actId="26606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4AE8676A-93CC-44FD-A6F2-1E51FD8A726F}" dt="2025-09-29T15:41:37.954" v="67" actId="20577"/>
          <ac:spMkLst>
            <pc:docMk/>
            <pc:sldMk cId="2489020089" sldId="322"/>
            <ac:spMk id="4" creationId="{E1002C61-6357-87F2-E88C-5E97C35CEB53}"/>
          </ac:spMkLst>
        </pc:spChg>
        <pc:picChg chg="mod">
          <ac:chgData name="Karolyn Feliciani" userId="4076af5d-4c02-40b8-bc9d-56f6c404e751" providerId="ADAL" clId="{4AE8676A-93CC-44FD-A6F2-1E51FD8A726F}" dt="2025-09-29T15:40:54.178" v="20" actId="26606"/>
          <ac:picMkLst>
            <pc:docMk/>
            <pc:sldMk cId="2489020089" sldId="322"/>
            <ac:picMk id="5" creationId="{2947D61F-F551-5C9B-C9A2-7E06F86EFCDB}"/>
          </ac:picMkLst>
        </pc:picChg>
      </pc:sldChg>
      <pc:sldChg chg="modSp mod modClrScheme chgLayout">
        <pc:chgData name="Karolyn Feliciani" userId="4076af5d-4c02-40b8-bc9d-56f6c404e751" providerId="ADAL" clId="{4AE8676A-93CC-44FD-A6F2-1E51FD8A726F}" dt="2025-09-29T15:40:06.226" v="17" actId="26606"/>
        <pc:sldMkLst>
          <pc:docMk/>
          <pc:sldMk cId="1198625482" sldId="333"/>
        </pc:sldMkLst>
        <pc:spChg chg="mod">
          <ac:chgData name="Karolyn Feliciani" userId="4076af5d-4c02-40b8-bc9d-56f6c404e751" providerId="ADAL" clId="{4AE8676A-93CC-44FD-A6F2-1E51FD8A726F}" dt="2025-09-29T15:40:06.226" v="17" actId="26606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4AE8676A-93CC-44FD-A6F2-1E51FD8A726F}" dt="2025-09-29T15:40:06.226" v="17" actId="26606"/>
          <ac:spMkLst>
            <pc:docMk/>
            <pc:sldMk cId="1198625482" sldId="333"/>
            <ac:spMk id="4" creationId="{9F31BEDC-13C9-7154-7D8E-964D57B4F8CA}"/>
          </ac:spMkLst>
        </pc:spChg>
        <pc:picChg chg="mod ord">
          <ac:chgData name="Karolyn Feliciani" userId="4076af5d-4c02-40b8-bc9d-56f6c404e751" providerId="ADAL" clId="{4AE8676A-93CC-44FD-A6F2-1E51FD8A726F}" dt="2025-09-29T15:40:06.226" v="17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modSp mod">
        <pc:chgData name="Karolyn Feliciani" userId="4076af5d-4c02-40b8-bc9d-56f6c404e751" providerId="ADAL" clId="{4AE8676A-93CC-44FD-A6F2-1E51FD8A726F}" dt="2025-09-29T15:40:45.216" v="19" actId="20577"/>
        <pc:sldMkLst>
          <pc:docMk/>
          <pc:sldMk cId="4278516954" sldId="337"/>
        </pc:sldMkLst>
        <pc:spChg chg="mod">
          <ac:chgData name="Karolyn Feliciani" userId="4076af5d-4c02-40b8-bc9d-56f6c404e751" providerId="ADAL" clId="{4AE8676A-93CC-44FD-A6F2-1E51FD8A726F}" dt="2025-09-29T15:40:45.216" v="19" actId="20577"/>
          <ac:spMkLst>
            <pc:docMk/>
            <pc:sldMk cId="4278516954" sldId="337"/>
            <ac:spMk id="2" creationId="{D7026B45-74C6-BEC5-DAC5-359CC63196EA}"/>
          </ac:spMkLst>
        </pc:spChg>
      </pc:sldChg>
      <pc:sldChg chg="modSp mod">
        <pc:chgData name="Karolyn Feliciani" userId="4076af5d-4c02-40b8-bc9d-56f6c404e751" providerId="ADAL" clId="{4AE8676A-93CC-44FD-A6F2-1E51FD8A726F}" dt="2025-09-29T15:41:46.773" v="87" actId="20577"/>
        <pc:sldMkLst>
          <pc:docMk/>
          <pc:sldMk cId="2379648628" sldId="338"/>
        </pc:sldMkLst>
        <pc:spChg chg="mod">
          <ac:chgData name="Karolyn Feliciani" userId="4076af5d-4c02-40b8-bc9d-56f6c404e751" providerId="ADAL" clId="{4AE8676A-93CC-44FD-A6F2-1E51FD8A726F}" dt="2025-09-29T15:41:46.773" v="87" actId="20577"/>
          <ac:spMkLst>
            <pc:docMk/>
            <pc:sldMk cId="2379648628" sldId="338"/>
            <ac:spMk id="4" creationId="{B0959856-A74B-DFA1-A1A3-2D1F4B78CEF6}"/>
          </ac:spMkLst>
        </pc:spChg>
      </pc:sldChg>
      <pc:sldChg chg="modSp add mod">
        <pc:chgData name="Karolyn Feliciani" userId="4076af5d-4c02-40b8-bc9d-56f6c404e751" providerId="ADAL" clId="{4AE8676A-93CC-44FD-A6F2-1E51FD8A726F}" dt="2025-09-29T15:39:51.375" v="15" actId="255"/>
        <pc:sldMkLst>
          <pc:docMk/>
          <pc:sldMk cId="1130971648" sldId="340"/>
        </pc:sldMkLst>
        <pc:spChg chg="mod">
          <ac:chgData name="Karolyn Feliciani" userId="4076af5d-4c02-40b8-bc9d-56f6c404e751" providerId="ADAL" clId="{4AE8676A-93CC-44FD-A6F2-1E51FD8A726F}" dt="2025-09-29T15:39:51.375" v="15" actId="255"/>
          <ac:spMkLst>
            <pc:docMk/>
            <pc:sldMk cId="1130971648" sldId="340"/>
            <ac:spMk id="4" creationId="{8A3FCDC3-543C-8905-8EB4-3AC0E32FFFF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647AA1-29D2-42A2-AD54-1AE05DC70FCF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B9EC7CBD-DF43-49A6-B387-321DF864E4A0}">
      <dgm:prSet phldrT="[Text]" phldr="0"/>
      <dgm:spPr/>
      <dgm:t>
        <a:bodyPr/>
        <a:lstStyle/>
        <a:p>
          <a:r>
            <a:rPr lang="en-US" dirty="0"/>
            <a:t>Self-</a:t>
          </a:r>
          <a:r>
            <a:rPr lang="en-US" dirty="0" err="1"/>
            <a:t>actualisation</a:t>
          </a:r>
          <a:endParaRPr lang="en-GB" dirty="0"/>
        </a:p>
      </dgm:t>
    </dgm:pt>
    <dgm:pt modelId="{1D5A1B3D-1644-4875-899D-92EA3BD37AA9}" type="parTrans" cxnId="{B73300BA-9E7F-4761-B314-2FFBFC06812C}">
      <dgm:prSet/>
      <dgm:spPr/>
      <dgm:t>
        <a:bodyPr/>
        <a:lstStyle/>
        <a:p>
          <a:endParaRPr lang="en-GB"/>
        </a:p>
      </dgm:t>
    </dgm:pt>
    <dgm:pt modelId="{4D9F07D7-BF9E-43A7-8D2D-373BB189E069}" type="sibTrans" cxnId="{B73300BA-9E7F-4761-B314-2FFBFC06812C}">
      <dgm:prSet/>
      <dgm:spPr/>
      <dgm:t>
        <a:bodyPr/>
        <a:lstStyle/>
        <a:p>
          <a:endParaRPr lang="en-GB"/>
        </a:p>
      </dgm:t>
    </dgm:pt>
    <dgm:pt modelId="{AFF681DB-D596-48F8-BC44-92BE492BCB6E}">
      <dgm:prSet phldrT="[Text]" phldr="0"/>
      <dgm:spPr/>
      <dgm:t>
        <a:bodyPr/>
        <a:lstStyle/>
        <a:p>
          <a:r>
            <a:rPr lang="en-US" dirty="0"/>
            <a:t>Esteem</a:t>
          </a:r>
          <a:endParaRPr lang="en-GB" dirty="0"/>
        </a:p>
      </dgm:t>
    </dgm:pt>
    <dgm:pt modelId="{E82F8EE5-E438-4E5C-AB56-3C93F4FBB46E}" type="parTrans" cxnId="{6E73E8A6-0A31-49E9-950D-2B9DADB5BB32}">
      <dgm:prSet/>
      <dgm:spPr/>
      <dgm:t>
        <a:bodyPr/>
        <a:lstStyle/>
        <a:p>
          <a:endParaRPr lang="en-GB"/>
        </a:p>
      </dgm:t>
    </dgm:pt>
    <dgm:pt modelId="{D61F41E9-6FBB-43D0-B915-6A8FAD851B42}" type="sibTrans" cxnId="{6E73E8A6-0A31-49E9-950D-2B9DADB5BB32}">
      <dgm:prSet/>
      <dgm:spPr/>
      <dgm:t>
        <a:bodyPr/>
        <a:lstStyle/>
        <a:p>
          <a:endParaRPr lang="en-GB"/>
        </a:p>
      </dgm:t>
    </dgm:pt>
    <dgm:pt modelId="{306439E3-3969-4BBD-8A53-23C18FC8229E}">
      <dgm:prSet phldrT="[Text]" phldr="0"/>
      <dgm:spPr/>
      <dgm:t>
        <a:bodyPr/>
        <a:lstStyle/>
        <a:p>
          <a:r>
            <a:rPr lang="en-US" dirty="0"/>
            <a:t>Love/belonging</a:t>
          </a:r>
        </a:p>
      </dgm:t>
    </dgm:pt>
    <dgm:pt modelId="{DDCEE666-3A89-45AA-A9CA-49A322A41AE1}" type="parTrans" cxnId="{722BFB65-C4E3-4316-B603-66731ED3A1D2}">
      <dgm:prSet/>
      <dgm:spPr/>
      <dgm:t>
        <a:bodyPr/>
        <a:lstStyle/>
        <a:p>
          <a:endParaRPr lang="en-GB"/>
        </a:p>
      </dgm:t>
    </dgm:pt>
    <dgm:pt modelId="{47625F6C-EA6D-4B86-8DFA-93CC154D71DF}" type="sibTrans" cxnId="{722BFB65-C4E3-4316-B603-66731ED3A1D2}">
      <dgm:prSet/>
      <dgm:spPr/>
      <dgm:t>
        <a:bodyPr/>
        <a:lstStyle/>
        <a:p>
          <a:endParaRPr lang="en-GB"/>
        </a:p>
      </dgm:t>
    </dgm:pt>
    <dgm:pt modelId="{31890105-07F4-444B-8971-FEB09C710A60}">
      <dgm:prSet/>
      <dgm:spPr/>
      <dgm:t>
        <a:bodyPr/>
        <a:lstStyle/>
        <a:p>
          <a:r>
            <a:rPr lang="en-US" dirty="0"/>
            <a:t>Safety</a:t>
          </a:r>
          <a:endParaRPr lang="en-GB" dirty="0"/>
        </a:p>
      </dgm:t>
    </dgm:pt>
    <dgm:pt modelId="{0C4992AB-5BB1-40BD-9D44-2060376B4D7C}" type="parTrans" cxnId="{124E4CA2-759F-42E1-85F9-35FE489A51FB}">
      <dgm:prSet/>
      <dgm:spPr/>
      <dgm:t>
        <a:bodyPr/>
        <a:lstStyle/>
        <a:p>
          <a:endParaRPr lang="en-GB"/>
        </a:p>
      </dgm:t>
    </dgm:pt>
    <dgm:pt modelId="{724E7C36-901F-4049-9C2C-DE9E18E4DA35}" type="sibTrans" cxnId="{124E4CA2-759F-42E1-85F9-35FE489A51FB}">
      <dgm:prSet/>
      <dgm:spPr/>
      <dgm:t>
        <a:bodyPr/>
        <a:lstStyle/>
        <a:p>
          <a:endParaRPr lang="en-GB"/>
        </a:p>
      </dgm:t>
    </dgm:pt>
    <dgm:pt modelId="{AE0042EF-2880-40B1-BCB9-08D09DC09D20}">
      <dgm:prSet/>
      <dgm:spPr/>
      <dgm:t>
        <a:bodyPr/>
        <a:lstStyle/>
        <a:p>
          <a:r>
            <a:rPr lang="en-US" dirty="0"/>
            <a:t>Physiological</a:t>
          </a:r>
          <a:endParaRPr lang="en-GB" dirty="0"/>
        </a:p>
      </dgm:t>
    </dgm:pt>
    <dgm:pt modelId="{85061824-7A3C-4778-A819-8C660BC79096}" type="parTrans" cxnId="{7EE75295-F5A8-4A8C-8119-F55942055029}">
      <dgm:prSet/>
      <dgm:spPr/>
      <dgm:t>
        <a:bodyPr/>
        <a:lstStyle/>
        <a:p>
          <a:endParaRPr lang="en-GB"/>
        </a:p>
      </dgm:t>
    </dgm:pt>
    <dgm:pt modelId="{A8BF5338-8B83-42F4-8027-87DD68F6E845}" type="sibTrans" cxnId="{7EE75295-F5A8-4A8C-8119-F55942055029}">
      <dgm:prSet/>
      <dgm:spPr/>
      <dgm:t>
        <a:bodyPr/>
        <a:lstStyle/>
        <a:p>
          <a:endParaRPr lang="en-GB"/>
        </a:p>
      </dgm:t>
    </dgm:pt>
    <dgm:pt modelId="{6CCAF695-FF65-4D20-8E1D-C3EA8EF39EAE}" type="pres">
      <dgm:prSet presAssocID="{DF647AA1-29D2-42A2-AD54-1AE05DC70FCF}" presName="Name0" presStyleCnt="0">
        <dgm:presLayoutVars>
          <dgm:dir/>
          <dgm:animLvl val="lvl"/>
          <dgm:resizeHandles val="exact"/>
        </dgm:presLayoutVars>
      </dgm:prSet>
      <dgm:spPr/>
    </dgm:pt>
    <dgm:pt modelId="{DD2DC160-2E6B-4C8C-9FD5-A5318975FA21}" type="pres">
      <dgm:prSet presAssocID="{B9EC7CBD-DF43-49A6-B387-321DF864E4A0}" presName="Name8" presStyleCnt="0"/>
      <dgm:spPr/>
    </dgm:pt>
    <dgm:pt modelId="{00155794-A85C-46DD-A2DF-DA8229B6DC8B}" type="pres">
      <dgm:prSet presAssocID="{B9EC7CBD-DF43-49A6-B387-321DF864E4A0}" presName="level" presStyleLbl="node1" presStyleIdx="0" presStyleCnt="5">
        <dgm:presLayoutVars>
          <dgm:chMax val="1"/>
          <dgm:bulletEnabled val="1"/>
        </dgm:presLayoutVars>
      </dgm:prSet>
      <dgm:spPr/>
    </dgm:pt>
    <dgm:pt modelId="{01546E5B-843E-44FB-9F32-4742A10517E7}" type="pres">
      <dgm:prSet presAssocID="{B9EC7CBD-DF43-49A6-B387-321DF864E4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6B64CD4-D86F-4118-8068-204DC6EDC147}" type="pres">
      <dgm:prSet presAssocID="{AFF681DB-D596-48F8-BC44-92BE492BCB6E}" presName="Name8" presStyleCnt="0"/>
      <dgm:spPr/>
    </dgm:pt>
    <dgm:pt modelId="{BA8F79A4-877E-4503-A730-1C2A6D454481}" type="pres">
      <dgm:prSet presAssocID="{AFF681DB-D596-48F8-BC44-92BE492BCB6E}" presName="level" presStyleLbl="node1" presStyleIdx="1" presStyleCnt="5">
        <dgm:presLayoutVars>
          <dgm:chMax val="1"/>
          <dgm:bulletEnabled val="1"/>
        </dgm:presLayoutVars>
      </dgm:prSet>
      <dgm:spPr/>
    </dgm:pt>
    <dgm:pt modelId="{00EE9017-C567-40F3-A690-758097A95EEA}" type="pres">
      <dgm:prSet presAssocID="{AFF681DB-D596-48F8-BC44-92BE492BCB6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29E735A-E2C4-40E6-9F55-104599EEA25E}" type="pres">
      <dgm:prSet presAssocID="{306439E3-3969-4BBD-8A53-23C18FC8229E}" presName="Name8" presStyleCnt="0"/>
      <dgm:spPr/>
    </dgm:pt>
    <dgm:pt modelId="{B6265591-378C-4558-82CB-9FEBB36D14A2}" type="pres">
      <dgm:prSet presAssocID="{306439E3-3969-4BBD-8A53-23C18FC8229E}" presName="level" presStyleLbl="node1" presStyleIdx="2" presStyleCnt="5">
        <dgm:presLayoutVars>
          <dgm:chMax val="1"/>
          <dgm:bulletEnabled val="1"/>
        </dgm:presLayoutVars>
      </dgm:prSet>
      <dgm:spPr/>
    </dgm:pt>
    <dgm:pt modelId="{1EC03A2C-2CD3-424D-B483-18440DFB77F9}" type="pres">
      <dgm:prSet presAssocID="{306439E3-3969-4BBD-8A53-23C18FC8229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95C3956-F0C3-4BF8-B965-D3BEFBDC3C5F}" type="pres">
      <dgm:prSet presAssocID="{31890105-07F4-444B-8971-FEB09C710A60}" presName="Name8" presStyleCnt="0"/>
      <dgm:spPr/>
    </dgm:pt>
    <dgm:pt modelId="{832BF27D-FE6A-41D1-90B6-CC9B1ECACBAF}" type="pres">
      <dgm:prSet presAssocID="{31890105-07F4-444B-8971-FEB09C710A60}" presName="level" presStyleLbl="node1" presStyleIdx="3" presStyleCnt="5">
        <dgm:presLayoutVars>
          <dgm:chMax val="1"/>
          <dgm:bulletEnabled val="1"/>
        </dgm:presLayoutVars>
      </dgm:prSet>
      <dgm:spPr/>
    </dgm:pt>
    <dgm:pt modelId="{F737661E-BE4F-4AC1-B213-CFA4B9AD13EC}" type="pres">
      <dgm:prSet presAssocID="{31890105-07F4-444B-8971-FEB09C710A6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747D110-6ABF-4F29-8189-5F79F2E3334B}" type="pres">
      <dgm:prSet presAssocID="{AE0042EF-2880-40B1-BCB9-08D09DC09D20}" presName="Name8" presStyleCnt="0"/>
      <dgm:spPr/>
    </dgm:pt>
    <dgm:pt modelId="{E682B4CF-DD77-492F-9FA9-9CA17C9F2F9F}" type="pres">
      <dgm:prSet presAssocID="{AE0042EF-2880-40B1-BCB9-08D09DC09D20}" presName="level" presStyleLbl="node1" presStyleIdx="4" presStyleCnt="5">
        <dgm:presLayoutVars>
          <dgm:chMax val="1"/>
          <dgm:bulletEnabled val="1"/>
        </dgm:presLayoutVars>
      </dgm:prSet>
      <dgm:spPr/>
    </dgm:pt>
    <dgm:pt modelId="{E473BD79-7641-4BCC-9D09-38FE0151A577}" type="pres">
      <dgm:prSet presAssocID="{AE0042EF-2880-40B1-BCB9-08D09DC09D2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02A6102-22C4-47F4-BE32-68EAE7106CA7}" type="presOf" srcId="{306439E3-3969-4BBD-8A53-23C18FC8229E}" destId="{1EC03A2C-2CD3-424D-B483-18440DFB77F9}" srcOrd="1" destOrd="0" presId="urn:microsoft.com/office/officeart/2005/8/layout/pyramid1"/>
    <dgm:cxn modelId="{5179E40A-F914-405A-9B06-663DED80ABE6}" type="presOf" srcId="{AFF681DB-D596-48F8-BC44-92BE492BCB6E}" destId="{00EE9017-C567-40F3-A690-758097A95EEA}" srcOrd="1" destOrd="0" presId="urn:microsoft.com/office/officeart/2005/8/layout/pyramid1"/>
    <dgm:cxn modelId="{F5423D2B-392D-478C-9A5E-F6230D721218}" type="presOf" srcId="{B9EC7CBD-DF43-49A6-B387-321DF864E4A0}" destId="{01546E5B-843E-44FB-9F32-4742A10517E7}" srcOrd="1" destOrd="0" presId="urn:microsoft.com/office/officeart/2005/8/layout/pyramid1"/>
    <dgm:cxn modelId="{CAB90A40-779F-4275-9560-851B85F77E0F}" type="presOf" srcId="{31890105-07F4-444B-8971-FEB09C710A60}" destId="{F737661E-BE4F-4AC1-B213-CFA4B9AD13EC}" srcOrd="1" destOrd="0" presId="urn:microsoft.com/office/officeart/2005/8/layout/pyramid1"/>
    <dgm:cxn modelId="{FDA2965D-6CC5-42A3-B9AA-15F58D99E6D5}" type="presOf" srcId="{306439E3-3969-4BBD-8A53-23C18FC8229E}" destId="{B6265591-378C-4558-82CB-9FEBB36D14A2}" srcOrd="0" destOrd="0" presId="urn:microsoft.com/office/officeart/2005/8/layout/pyramid1"/>
    <dgm:cxn modelId="{722BFB65-C4E3-4316-B603-66731ED3A1D2}" srcId="{DF647AA1-29D2-42A2-AD54-1AE05DC70FCF}" destId="{306439E3-3969-4BBD-8A53-23C18FC8229E}" srcOrd="2" destOrd="0" parTransId="{DDCEE666-3A89-45AA-A9CA-49A322A41AE1}" sibTransId="{47625F6C-EA6D-4B86-8DFA-93CC154D71DF}"/>
    <dgm:cxn modelId="{7EE75295-F5A8-4A8C-8119-F55942055029}" srcId="{DF647AA1-29D2-42A2-AD54-1AE05DC70FCF}" destId="{AE0042EF-2880-40B1-BCB9-08D09DC09D20}" srcOrd="4" destOrd="0" parTransId="{85061824-7A3C-4778-A819-8C660BC79096}" sibTransId="{A8BF5338-8B83-42F4-8027-87DD68F6E845}"/>
    <dgm:cxn modelId="{0BCBDC9E-911B-4EB6-9E86-0E8F56BEB292}" type="presOf" srcId="{AFF681DB-D596-48F8-BC44-92BE492BCB6E}" destId="{BA8F79A4-877E-4503-A730-1C2A6D454481}" srcOrd="0" destOrd="0" presId="urn:microsoft.com/office/officeart/2005/8/layout/pyramid1"/>
    <dgm:cxn modelId="{124E4CA2-759F-42E1-85F9-35FE489A51FB}" srcId="{DF647AA1-29D2-42A2-AD54-1AE05DC70FCF}" destId="{31890105-07F4-444B-8971-FEB09C710A60}" srcOrd="3" destOrd="0" parTransId="{0C4992AB-5BB1-40BD-9D44-2060376B4D7C}" sibTransId="{724E7C36-901F-4049-9C2C-DE9E18E4DA35}"/>
    <dgm:cxn modelId="{8A5082A2-FDEF-4879-BF47-A77594123B75}" type="presOf" srcId="{AE0042EF-2880-40B1-BCB9-08D09DC09D20}" destId="{E473BD79-7641-4BCC-9D09-38FE0151A577}" srcOrd="1" destOrd="0" presId="urn:microsoft.com/office/officeart/2005/8/layout/pyramid1"/>
    <dgm:cxn modelId="{A9B70AA5-DFBA-4991-96EC-BE02DF943341}" type="presOf" srcId="{31890105-07F4-444B-8971-FEB09C710A60}" destId="{832BF27D-FE6A-41D1-90B6-CC9B1ECACBAF}" srcOrd="0" destOrd="0" presId="urn:microsoft.com/office/officeart/2005/8/layout/pyramid1"/>
    <dgm:cxn modelId="{6E73E8A6-0A31-49E9-950D-2B9DADB5BB32}" srcId="{DF647AA1-29D2-42A2-AD54-1AE05DC70FCF}" destId="{AFF681DB-D596-48F8-BC44-92BE492BCB6E}" srcOrd="1" destOrd="0" parTransId="{E82F8EE5-E438-4E5C-AB56-3C93F4FBB46E}" sibTransId="{D61F41E9-6FBB-43D0-B915-6A8FAD851B42}"/>
    <dgm:cxn modelId="{926F01A7-AEB9-497A-9BAE-CD6AD2EB74C8}" type="presOf" srcId="{AE0042EF-2880-40B1-BCB9-08D09DC09D20}" destId="{E682B4CF-DD77-492F-9FA9-9CA17C9F2F9F}" srcOrd="0" destOrd="0" presId="urn:microsoft.com/office/officeart/2005/8/layout/pyramid1"/>
    <dgm:cxn modelId="{B73300BA-9E7F-4761-B314-2FFBFC06812C}" srcId="{DF647AA1-29D2-42A2-AD54-1AE05DC70FCF}" destId="{B9EC7CBD-DF43-49A6-B387-321DF864E4A0}" srcOrd="0" destOrd="0" parTransId="{1D5A1B3D-1644-4875-899D-92EA3BD37AA9}" sibTransId="{4D9F07D7-BF9E-43A7-8D2D-373BB189E069}"/>
    <dgm:cxn modelId="{3C6B65F3-269D-44B2-B361-0A68281DA084}" type="presOf" srcId="{DF647AA1-29D2-42A2-AD54-1AE05DC70FCF}" destId="{6CCAF695-FF65-4D20-8E1D-C3EA8EF39EAE}" srcOrd="0" destOrd="0" presId="urn:microsoft.com/office/officeart/2005/8/layout/pyramid1"/>
    <dgm:cxn modelId="{C2BC08FB-AAFA-4B5D-B36B-C6396F6438A9}" type="presOf" srcId="{B9EC7CBD-DF43-49A6-B387-321DF864E4A0}" destId="{00155794-A85C-46DD-A2DF-DA8229B6DC8B}" srcOrd="0" destOrd="0" presId="urn:microsoft.com/office/officeart/2005/8/layout/pyramid1"/>
    <dgm:cxn modelId="{0C69B5F4-792F-4FAE-9F38-EABBA3A7B85C}" type="presParOf" srcId="{6CCAF695-FF65-4D20-8E1D-C3EA8EF39EAE}" destId="{DD2DC160-2E6B-4C8C-9FD5-A5318975FA21}" srcOrd="0" destOrd="0" presId="urn:microsoft.com/office/officeart/2005/8/layout/pyramid1"/>
    <dgm:cxn modelId="{86F5C336-6D67-41C0-8A0D-A66C7055C3AD}" type="presParOf" srcId="{DD2DC160-2E6B-4C8C-9FD5-A5318975FA21}" destId="{00155794-A85C-46DD-A2DF-DA8229B6DC8B}" srcOrd="0" destOrd="0" presId="urn:microsoft.com/office/officeart/2005/8/layout/pyramid1"/>
    <dgm:cxn modelId="{ED829925-97BB-4083-AA35-940D48943A4F}" type="presParOf" srcId="{DD2DC160-2E6B-4C8C-9FD5-A5318975FA21}" destId="{01546E5B-843E-44FB-9F32-4742A10517E7}" srcOrd="1" destOrd="0" presId="urn:microsoft.com/office/officeart/2005/8/layout/pyramid1"/>
    <dgm:cxn modelId="{FA76D702-AF41-4A0D-B4CF-A7BB2F5C7DDB}" type="presParOf" srcId="{6CCAF695-FF65-4D20-8E1D-C3EA8EF39EAE}" destId="{36B64CD4-D86F-4118-8068-204DC6EDC147}" srcOrd="1" destOrd="0" presId="urn:microsoft.com/office/officeart/2005/8/layout/pyramid1"/>
    <dgm:cxn modelId="{92D0ECD9-72D9-4204-B310-C89A1FB684DC}" type="presParOf" srcId="{36B64CD4-D86F-4118-8068-204DC6EDC147}" destId="{BA8F79A4-877E-4503-A730-1C2A6D454481}" srcOrd="0" destOrd="0" presId="urn:microsoft.com/office/officeart/2005/8/layout/pyramid1"/>
    <dgm:cxn modelId="{5B3137EC-8FCF-4185-9333-44CADBA2586B}" type="presParOf" srcId="{36B64CD4-D86F-4118-8068-204DC6EDC147}" destId="{00EE9017-C567-40F3-A690-758097A95EEA}" srcOrd="1" destOrd="0" presId="urn:microsoft.com/office/officeart/2005/8/layout/pyramid1"/>
    <dgm:cxn modelId="{BD448C77-DC1F-402A-A627-2601BC9C3A6E}" type="presParOf" srcId="{6CCAF695-FF65-4D20-8E1D-C3EA8EF39EAE}" destId="{629E735A-E2C4-40E6-9F55-104599EEA25E}" srcOrd="2" destOrd="0" presId="urn:microsoft.com/office/officeart/2005/8/layout/pyramid1"/>
    <dgm:cxn modelId="{CE568539-C288-4AEE-A851-481CB30C5546}" type="presParOf" srcId="{629E735A-E2C4-40E6-9F55-104599EEA25E}" destId="{B6265591-378C-4558-82CB-9FEBB36D14A2}" srcOrd="0" destOrd="0" presId="urn:microsoft.com/office/officeart/2005/8/layout/pyramid1"/>
    <dgm:cxn modelId="{A7E88729-5DAB-48F4-9752-18B7804A8D76}" type="presParOf" srcId="{629E735A-E2C4-40E6-9F55-104599EEA25E}" destId="{1EC03A2C-2CD3-424D-B483-18440DFB77F9}" srcOrd="1" destOrd="0" presId="urn:microsoft.com/office/officeart/2005/8/layout/pyramid1"/>
    <dgm:cxn modelId="{6891D354-A660-46F8-95F2-AAA2614E4AA2}" type="presParOf" srcId="{6CCAF695-FF65-4D20-8E1D-C3EA8EF39EAE}" destId="{B95C3956-F0C3-4BF8-B965-D3BEFBDC3C5F}" srcOrd="3" destOrd="0" presId="urn:microsoft.com/office/officeart/2005/8/layout/pyramid1"/>
    <dgm:cxn modelId="{15062996-E284-4641-9F78-CF37D31CF1B9}" type="presParOf" srcId="{B95C3956-F0C3-4BF8-B965-D3BEFBDC3C5F}" destId="{832BF27D-FE6A-41D1-90B6-CC9B1ECACBAF}" srcOrd="0" destOrd="0" presId="urn:microsoft.com/office/officeart/2005/8/layout/pyramid1"/>
    <dgm:cxn modelId="{A74C4BA3-2E51-4D2D-8A8C-EEB5ED5AE406}" type="presParOf" srcId="{B95C3956-F0C3-4BF8-B965-D3BEFBDC3C5F}" destId="{F737661E-BE4F-4AC1-B213-CFA4B9AD13EC}" srcOrd="1" destOrd="0" presId="urn:microsoft.com/office/officeart/2005/8/layout/pyramid1"/>
    <dgm:cxn modelId="{B42D052A-A3AC-4A9A-9C06-651BDD4E08C3}" type="presParOf" srcId="{6CCAF695-FF65-4D20-8E1D-C3EA8EF39EAE}" destId="{4747D110-6ABF-4F29-8189-5F79F2E3334B}" srcOrd="4" destOrd="0" presId="urn:microsoft.com/office/officeart/2005/8/layout/pyramid1"/>
    <dgm:cxn modelId="{60A4F1EC-8152-45F4-88C2-8DB42564343A}" type="presParOf" srcId="{4747D110-6ABF-4F29-8189-5F79F2E3334B}" destId="{E682B4CF-DD77-492F-9FA9-9CA17C9F2F9F}" srcOrd="0" destOrd="0" presId="urn:microsoft.com/office/officeart/2005/8/layout/pyramid1"/>
    <dgm:cxn modelId="{A5900E6B-8C59-4761-A34E-E2CC35F8B0EC}" type="presParOf" srcId="{4747D110-6ABF-4F29-8189-5F79F2E3334B}" destId="{E473BD79-7641-4BCC-9D09-38FE0151A57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55794-A85C-46DD-A2DF-DA8229B6DC8B}">
      <dsp:nvSpPr>
        <dsp:cNvPr id="0" name=""/>
        <dsp:cNvSpPr/>
      </dsp:nvSpPr>
      <dsp:spPr>
        <a:xfrm>
          <a:off x="4651375" y="0"/>
          <a:ext cx="2325687" cy="933450"/>
        </a:xfrm>
        <a:prstGeom prst="trapezoid">
          <a:avLst>
            <a:gd name="adj" fmla="val 124575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Self-</a:t>
          </a:r>
          <a:r>
            <a:rPr lang="en-US" sz="3100" kern="1200" dirty="0" err="1"/>
            <a:t>actualisation</a:t>
          </a:r>
          <a:endParaRPr lang="en-GB" sz="3100" kern="1200" dirty="0"/>
        </a:p>
      </dsp:txBody>
      <dsp:txXfrm>
        <a:off x="4651375" y="0"/>
        <a:ext cx="2325687" cy="933450"/>
      </dsp:txXfrm>
    </dsp:sp>
    <dsp:sp modelId="{BA8F79A4-877E-4503-A730-1C2A6D454481}">
      <dsp:nvSpPr>
        <dsp:cNvPr id="0" name=""/>
        <dsp:cNvSpPr/>
      </dsp:nvSpPr>
      <dsp:spPr>
        <a:xfrm>
          <a:off x="3488531" y="933450"/>
          <a:ext cx="4651375" cy="933450"/>
        </a:xfrm>
        <a:prstGeom prst="trapezoid">
          <a:avLst>
            <a:gd name="adj" fmla="val 124575"/>
          </a:avLst>
        </a:prstGeom>
        <a:solidFill>
          <a:schemeClr val="accent2">
            <a:hueOff val="-4073439"/>
            <a:satOff val="10583"/>
            <a:lumOff val="1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Esteem</a:t>
          </a:r>
          <a:endParaRPr lang="en-GB" sz="3100" kern="1200" dirty="0"/>
        </a:p>
      </dsp:txBody>
      <dsp:txXfrm>
        <a:off x="4302522" y="933450"/>
        <a:ext cx="3023393" cy="933450"/>
      </dsp:txXfrm>
    </dsp:sp>
    <dsp:sp modelId="{B6265591-378C-4558-82CB-9FEBB36D14A2}">
      <dsp:nvSpPr>
        <dsp:cNvPr id="0" name=""/>
        <dsp:cNvSpPr/>
      </dsp:nvSpPr>
      <dsp:spPr>
        <a:xfrm>
          <a:off x="2325687" y="1866900"/>
          <a:ext cx="6977062" cy="933450"/>
        </a:xfrm>
        <a:prstGeom prst="trapezoid">
          <a:avLst>
            <a:gd name="adj" fmla="val 124575"/>
          </a:avLst>
        </a:prstGeom>
        <a:solidFill>
          <a:schemeClr val="accent2">
            <a:hueOff val="-8146878"/>
            <a:satOff val="21166"/>
            <a:lumOff val="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Love/belonging</a:t>
          </a:r>
        </a:p>
      </dsp:txBody>
      <dsp:txXfrm>
        <a:off x="3546673" y="1866900"/>
        <a:ext cx="4535090" cy="933450"/>
      </dsp:txXfrm>
    </dsp:sp>
    <dsp:sp modelId="{832BF27D-FE6A-41D1-90B6-CC9B1ECACBAF}">
      <dsp:nvSpPr>
        <dsp:cNvPr id="0" name=""/>
        <dsp:cNvSpPr/>
      </dsp:nvSpPr>
      <dsp:spPr>
        <a:xfrm>
          <a:off x="1162843" y="2800350"/>
          <a:ext cx="9302750" cy="933450"/>
        </a:xfrm>
        <a:prstGeom prst="trapezoid">
          <a:avLst>
            <a:gd name="adj" fmla="val 124575"/>
          </a:avLst>
        </a:prstGeom>
        <a:solidFill>
          <a:schemeClr val="accent2">
            <a:hueOff val="-12220316"/>
            <a:satOff val="31748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Safety</a:t>
          </a:r>
          <a:endParaRPr lang="en-GB" sz="3100" kern="1200" dirty="0"/>
        </a:p>
      </dsp:txBody>
      <dsp:txXfrm>
        <a:off x="2790825" y="2800350"/>
        <a:ext cx="6046787" cy="933450"/>
      </dsp:txXfrm>
    </dsp:sp>
    <dsp:sp modelId="{E682B4CF-DD77-492F-9FA9-9CA17C9F2F9F}">
      <dsp:nvSpPr>
        <dsp:cNvPr id="0" name=""/>
        <dsp:cNvSpPr/>
      </dsp:nvSpPr>
      <dsp:spPr>
        <a:xfrm>
          <a:off x="0" y="3733800"/>
          <a:ext cx="11628437" cy="933450"/>
        </a:xfrm>
        <a:prstGeom prst="trapezoid">
          <a:avLst>
            <a:gd name="adj" fmla="val 124575"/>
          </a:avLst>
        </a:prstGeom>
        <a:solidFill>
          <a:schemeClr val="accent2">
            <a:hueOff val="-16293755"/>
            <a:satOff val="42331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Physiological</a:t>
          </a:r>
          <a:endParaRPr lang="en-GB" sz="3100" kern="1200" dirty="0"/>
        </a:p>
      </dsp:txBody>
      <dsp:txXfrm>
        <a:off x="2034976" y="3733800"/>
        <a:ext cx="7558484" cy="933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95051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Lesson Objectives:</a:t>
            </a:r>
          </a:p>
          <a:p>
            <a:r>
              <a:rPr lang="en-GB" sz="2000" dirty="0"/>
              <a:t>Identify environmental factors which influence learner motivation</a:t>
            </a:r>
          </a:p>
          <a:p>
            <a:r>
              <a:rPr lang="en-GB" sz="2000" dirty="0"/>
              <a:t>Identify individual factors which influence learner motivation</a:t>
            </a:r>
          </a:p>
          <a:p>
            <a:r>
              <a:rPr lang="en-GB" sz="2000" dirty="0"/>
              <a:t>Explain the argument against the use of positive reinforcement to motivate learners</a:t>
            </a:r>
          </a:p>
          <a:p>
            <a:r>
              <a:rPr lang="en-GB" sz="2000" dirty="0"/>
              <a:t>Apply knowledge of positive reinforcement to motivate learners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GB"/>
              <a:t>Starter activity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928" r="16147" b="-1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From memory, write one sentence to explain each of the following three concepts:</a:t>
            </a:r>
          </a:p>
          <a:p>
            <a:pPr marL="0" indent="0">
              <a:buNone/>
            </a:pPr>
            <a:endParaRPr lang="en-GB"/>
          </a:p>
          <a:p>
            <a:r>
              <a:rPr lang="en-GB"/>
              <a:t>Token economy</a:t>
            </a:r>
          </a:p>
          <a:p>
            <a:r>
              <a:rPr lang="en-GB"/>
              <a:t>Peer feedback</a:t>
            </a:r>
          </a:p>
          <a:p>
            <a:r>
              <a:rPr lang="en-GB"/>
              <a:t>Verbal/non-verbal praise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1000" y="2605378"/>
            <a:ext cx="8942659" cy="2682240"/>
          </a:xfrm>
        </p:spPr>
        <p:txBody>
          <a:bodyPr>
            <a:normAutofit fontScale="62500" lnSpcReduction="20000"/>
          </a:bodyPr>
          <a:lstStyle/>
          <a:p>
            <a:r>
              <a:rPr lang="en-GB" i="1" dirty="0"/>
              <a:t>“Natalie is a student whose teacher wants to motivate her to have good behaviour and grades. </a:t>
            </a:r>
          </a:p>
          <a:p>
            <a:r>
              <a:rPr lang="en-GB" i="1" dirty="0"/>
              <a:t>Natalie disliked her teacher last year and gave up trying to work hard. </a:t>
            </a:r>
          </a:p>
          <a:p>
            <a:r>
              <a:rPr lang="en-GB" i="1" dirty="0"/>
              <a:t>Natalie has a part time job and is often tired at school. </a:t>
            </a:r>
          </a:p>
          <a:p>
            <a:r>
              <a:rPr lang="en-GB" i="1" dirty="0"/>
              <a:t>She often ignores compliments from her teacher and dislikes receiving ‘good work’ stickers.”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0AC9F-6198-3171-EC07-9194D7A14A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24670" y="1241301"/>
            <a:ext cx="8942659" cy="303618"/>
          </a:xfrm>
        </p:spPr>
        <p:txBody>
          <a:bodyPr/>
          <a:lstStyle/>
          <a:p>
            <a:r>
              <a:rPr lang="en-GB" sz="2400" dirty="0"/>
              <a:t>Read the following scenario and explain why positive reinforcement might not motivate this student: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/>
              <a:t>Think, pair, share: List as many factors as you can think of which might affect how likely positive reinforcement is likely to be in the classroom.</a:t>
            </a:r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3" r="1" b="35745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 discussion- identifying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968520"/>
            <a:ext cx="5760000" cy="4320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GB" dirty="0" err="1"/>
              <a:t>ndividual</a:t>
            </a:r>
            <a:r>
              <a:rPr lang="en-GB" dirty="0"/>
              <a:t> factors (unique to the person)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8AB5-5AB3-1A79-2A5F-EF7EFBA7254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981772"/>
            <a:ext cx="5760000" cy="4320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Environmental factors (about the person’s situation)</a:t>
            </a:r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Challenge task: In your notes, list these factors in order of impact on student motivation. Which are the most important, and why?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6B45-74C6-BEC5-DAC5-359CC631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8000"/>
            <a:ext cx="12192000" cy="720000"/>
          </a:xfrm>
        </p:spPr>
        <p:txBody>
          <a:bodyPr>
            <a:normAutofit fontScale="90000"/>
          </a:bodyPr>
          <a:lstStyle/>
          <a:p>
            <a:r>
              <a:rPr lang="en-US" dirty="0"/>
              <a:t>Maslow’s Hiearchy of Needs</a:t>
            </a:r>
            <a:r>
              <a:rPr lang="en-GB" dirty="0"/>
              <a:t>: Consider how unmet needs affect motivation to learn.</a:t>
            </a:r>
          </a:p>
        </p:txBody>
      </p:sp>
      <p:graphicFrame>
        <p:nvGraphicFramePr>
          <p:cNvPr id="8" name="SmartArt Placeholder 7">
            <a:extLst>
              <a:ext uri="{FF2B5EF4-FFF2-40B4-BE49-F238E27FC236}">
                <a16:creationId xmlns:a16="http://schemas.microsoft.com/office/drawing/2014/main" id="{875080A5-ED5C-58AA-51A6-E573984AA66E}"/>
              </a:ext>
            </a:extLst>
          </p:cNvPr>
          <p:cNvGraphicFramePr>
            <a:graphicFrameLocks noGrp="1"/>
          </p:cNvGraphicFramePr>
          <p:nvPr>
            <p:ph type="dgm" sz="quarter" idx="10"/>
          </p:nvPr>
        </p:nvGraphicFramePr>
        <p:xfrm>
          <a:off x="174625" y="1836738"/>
          <a:ext cx="11628438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8516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Check your understanding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Answer the following questions: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Define positive reinforcement.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Explain </a:t>
            </a:r>
            <a:r>
              <a:rPr lang="en-US" b="1" dirty="0"/>
              <a:t>one</a:t>
            </a:r>
            <a:r>
              <a:rPr lang="en-US" dirty="0"/>
              <a:t> individual factor which might reduce the effectiveness of positive reinforcement in the classroom.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98ABE-9E27-A513-09A6-8D49A9445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AC99E-9D94-A10C-C961-B754204D4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Check your understanding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D08FFAB-11F9-4AC5-FD0E-2B3696183F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59856-A74B-DFA1-A1A3-2D1F4B78C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Answers: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Example: rewarding a behaviour to increase the chance of the </a:t>
            </a:r>
            <a:r>
              <a:rPr lang="en-US" dirty="0" err="1"/>
              <a:t>behaviour</a:t>
            </a:r>
            <a:r>
              <a:rPr lang="en-US" dirty="0"/>
              <a:t> </a:t>
            </a:r>
            <a:r>
              <a:rPr lang="en-US"/>
              <a:t>repeating.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Example: if a student comes to class hungry, they may be less motivated by a teacher’s verbal praise.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648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7VPTP7ZE6X33-783906844-7958</_dlc_DocId>
    <_dlc_DocIdUrl xmlns="9ad1216b-cdc1-40e2-a0c2-94597fd44697">
      <Url>https://cambridgeorg.sharepoint.com/sites/cie/education/pd/Curriculum_Support/_layouts/15/DocIdRedir.aspx?ID=7VPTP7ZE6X33-783906844-7958</Url>
      <Description>7VPTP7ZE6X33-783906844-7958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schemas.openxmlformats.org/package/2006/metadata/core-properties"/>
    <ds:schemaRef ds:uri="http://purl.org/dc/elements/1.1/"/>
    <ds:schemaRef ds:uri="7424b78e-8606-4fd1-9a19-b6b90bbc0a1b"/>
    <ds:schemaRef ds:uri="9ad1216b-cdc1-40e2-a0c2-94597fd44697"/>
    <ds:schemaRef ds:uri="http://purl.org/dc/terms/"/>
    <ds:schemaRef ds:uri="http://schemas.microsoft.com/office/2006/documentManagement/types"/>
    <ds:schemaRef ds:uri="http://schemas.microsoft.com/office/infopath/2007/PartnerControls"/>
    <ds:schemaRef ds:uri="c075f540-5f70-45df-a134-17c4911f7fbe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369</TotalTime>
  <Words>309</Words>
  <Application>Microsoft Office PowerPoint</Application>
  <PresentationFormat>Widescreen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Georgia</vt:lpstr>
      <vt:lpstr>Office Theme</vt:lpstr>
      <vt:lpstr>PowerPoint Presentation</vt:lpstr>
      <vt:lpstr>Starter activity</vt:lpstr>
      <vt:lpstr>PowerPoint Presentation</vt:lpstr>
      <vt:lpstr>Think, pair, share: List as many factors as you can think of which might affect how likely positive reinforcement is likely to be in the classroom.</vt:lpstr>
      <vt:lpstr>Class discussion- identifying factors</vt:lpstr>
      <vt:lpstr>PowerPoint Presentation</vt:lpstr>
      <vt:lpstr>Maslow’s Hiearchy of Needs: Consider how unmet needs affect motivation to learn.</vt:lpstr>
      <vt:lpstr>Check your understanding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12</cp:revision>
  <dcterms:created xsi:type="dcterms:W3CDTF">2023-10-09T12:44:25Z</dcterms:created>
  <dcterms:modified xsi:type="dcterms:W3CDTF">2025-09-29T15:41:48Z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0b4ed07e-5f43-4f26-9684-49b7d360c35a</vt:lpwstr>
  </property>
</Properties>
</file>