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6"/>
  </p:notesMasterIdLst>
  <p:handoutMasterIdLst>
    <p:handoutMasterId r:id="rId17"/>
  </p:handoutMasterIdLst>
  <p:sldIdLst>
    <p:sldId id="340" r:id="rId6"/>
    <p:sldId id="298" r:id="rId7"/>
    <p:sldId id="318" r:id="rId8"/>
    <p:sldId id="338" r:id="rId9"/>
    <p:sldId id="350" r:id="rId10"/>
    <p:sldId id="351" r:id="rId11"/>
    <p:sldId id="352" r:id="rId12"/>
    <p:sldId id="353" r:id="rId13"/>
    <p:sldId id="337" r:id="rId14"/>
    <p:sldId id="33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9DCD0B-3B59-E30F-25BE-077FB788FC5F}" name="Rebecca" initials="R" userId="S::beccy.rushton@cambridgeinternational.org::5da41865-7dbb-4b23-af4d-ef034ccc78b8" providerId="AD"/>
  <p188:author id="{5C4A6CEA-96A4-BBC8-4A4E-787900810344}" name="Beccy Rushton" initials="BR" userId="S::beccy.rushton@cambridgeinternational.org::238d138b-7b3e-44e9-851b-f70e09838b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DF5"/>
    <a:srgbClr val="FACB2E"/>
    <a:srgbClr val="CC59AA"/>
    <a:srgbClr val="00BDB6"/>
    <a:srgbClr val="5E0A4F"/>
    <a:srgbClr val="CC59B0"/>
    <a:srgbClr val="F9DC4E"/>
    <a:srgbClr val="C9C9C9"/>
    <a:srgbClr val="BABABA"/>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52DDD3-E268-4D52-89F5-E35C5A2E8DB7}" v="2" dt="2025-09-29T15:35:07.6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96" y="228"/>
      </p:cViewPr>
      <p:guideLst/>
    </p:cSldViewPr>
  </p:slideViewPr>
  <p:notesTextViewPr>
    <p:cViewPr>
      <p:scale>
        <a:sx n="1" d="1"/>
        <a:sy n="1" d="1"/>
      </p:scale>
      <p:origin x="0" y="0"/>
    </p:cViewPr>
  </p:notesTextViewPr>
  <p:notesViewPr>
    <p:cSldViewPr snapToGrid="0">
      <p:cViewPr>
        <p:scale>
          <a:sx n="1" d="2"/>
          <a:sy n="1" d="2"/>
        </p:scale>
        <p:origin x="4620" y="10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lyn Feliciani" userId="4076af5d-4c02-40b8-bc9d-56f6c404e751" providerId="ADAL" clId="{AE52DDD3-E268-4D52-89F5-E35C5A2E8DB7}"/>
    <pc:docChg chg="undo custSel addSld delSld modSld">
      <pc:chgData name="Karolyn Feliciani" userId="4076af5d-4c02-40b8-bc9d-56f6c404e751" providerId="ADAL" clId="{AE52DDD3-E268-4D52-89F5-E35C5A2E8DB7}" dt="2025-09-29T15:38:29.459" v="37" actId="26606"/>
      <pc:docMkLst>
        <pc:docMk/>
      </pc:docMkLst>
      <pc:sldChg chg="del">
        <pc:chgData name="Karolyn Feliciani" userId="4076af5d-4c02-40b8-bc9d-56f6c404e751" providerId="ADAL" clId="{AE52DDD3-E268-4D52-89F5-E35C5A2E8DB7}" dt="2025-09-29T15:35:32.746" v="13" actId="2696"/>
        <pc:sldMkLst>
          <pc:docMk/>
          <pc:sldMk cId="776236959" sldId="308"/>
        </pc:sldMkLst>
      </pc:sldChg>
      <pc:sldChg chg="modSp mod">
        <pc:chgData name="Karolyn Feliciani" userId="4076af5d-4c02-40b8-bc9d-56f6c404e751" providerId="ADAL" clId="{AE52DDD3-E268-4D52-89F5-E35C5A2E8DB7}" dt="2025-09-29T15:36:02.424" v="17" actId="20577"/>
        <pc:sldMkLst>
          <pc:docMk/>
          <pc:sldMk cId="1800512821" sldId="318"/>
        </pc:sldMkLst>
        <pc:spChg chg="mod">
          <ac:chgData name="Karolyn Feliciani" userId="4076af5d-4c02-40b8-bc9d-56f6c404e751" providerId="ADAL" clId="{AE52DDD3-E268-4D52-89F5-E35C5A2E8DB7}" dt="2025-09-29T15:36:02.424" v="17" actId="20577"/>
          <ac:spMkLst>
            <pc:docMk/>
            <pc:sldMk cId="1800512821" sldId="318"/>
            <ac:spMk id="2" creationId="{929F2BF5-092F-1975-C7A7-4732BBDE15B7}"/>
          </ac:spMkLst>
        </pc:spChg>
      </pc:sldChg>
      <pc:sldChg chg="addSp modSp mod">
        <pc:chgData name="Karolyn Feliciani" userId="4076af5d-4c02-40b8-bc9d-56f6c404e751" providerId="ADAL" clId="{AE52DDD3-E268-4D52-89F5-E35C5A2E8DB7}" dt="2025-09-29T15:38:11.323" v="32" actId="20577"/>
        <pc:sldMkLst>
          <pc:docMk/>
          <pc:sldMk cId="3216675593" sldId="337"/>
        </pc:sldMkLst>
        <pc:spChg chg="mod">
          <ac:chgData name="Karolyn Feliciani" userId="4076af5d-4c02-40b8-bc9d-56f6c404e751" providerId="ADAL" clId="{AE52DDD3-E268-4D52-89F5-E35C5A2E8DB7}" dt="2025-09-29T15:38:11.323" v="32" actId="20577"/>
          <ac:spMkLst>
            <pc:docMk/>
            <pc:sldMk cId="3216675593" sldId="337"/>
            <ac:spMk id="4" creationId="{8A3FCDC3-543C-8905-8EB4-3AC0E32FFFFF}"/>
          </ac:spMkLst>
        </pc:spChg>
        <pc:spChg chg="add">
          <ac:chgData name="Karolyn Feliciani" userId="4076af5d-4c02-40b8-bc9d-56f6c404e751" providerId="ADAL" clId="{AE52DDD3-E268-4D52-89F5-E35C5A2E8DB7}" dt="2025-09-29T15:38:08.215" v="30" actId="26606"/>
          <ac:spMkLst>
            <pc:docMk/>
            <pc:sldMk cId="3216675593" sldId="337"/>
            <ac:spMk id="14" creationId="{0ADBC8AE-3DF0-4771-A568-A5154C670763}"/>
          </ac:spMkLst>
        </pc:spChg>
        <pc:picChg chg="mod">
          <ac:chgData name="Karolyn Feliciani" userId="4076af5d-4c02-40b8-bc9d-56f6c404e751" providerId="ADAL" clId="{AE52DDD3-E268-4D52-89F5-E35C5A2E8DB7}" dt="2025-09-29T15:38:08.215" v="30" actId="26606"/>
          <ac:picMkLst>
            <pc:docMk/>
            <pc:sldMk cId="3216675593" sldId="337"/>
            <ac:picMk id="9" creationId="{6EC199B4-AE9E-D193-1ABE-CD3150FFC3C1}"/>
          </ac:picMkLst>
        </pc:picChg>
      </pc:sldChg>
      <pc:sldChg chg="modSp mod modClrScheme chgLayout">
        <pc:chgData name="Karolyn Feliciani" userId="4076af5d-4c02-40b8-bc9d-56f6c404e751" providerId="ADAL" clId="{AE52DDD3-E268-4D52-89F5-E35C5A2E8DB7}" dt="2025-09-29T15:36:23.101" v="18" actId="26606"/>
        <pc:sldMkLst>
          <pc:docMk/>
          <pc:sldMk cId="2818316126" sldId="338"/>
        </pc:sldMkLst>
        <pc:spChg chg="mod">
          <ac:chgData name="Karolyn Feliciani" userId="4076af5d-4c02-40b8-bc9d-56f6c404e751" providerId="ADAL" clId="{AE52DDD3-E268-4D52-89F5-E35C5A2E8DB7}" dt="2025-09-29T15:36:23.101" v="18" actId="26606"/>
          <ac:spMkLst>
            <pc:docMk/>
            <pc:sldMk cId="2818316126" sldId="338"/>
            <ac:spMk id="4" creationId="{F7DE7BD5-8BE2-8497-6E70-FA1092545071}"/>
          </ac:spMkLst>
        </pc:spChg>
        <pc:picChg chg="mod ord">
          <ac:chgData name="Karolyn Feliciani" userId="4076af5d-4c02-40b8-bc9d-56f6c404e751" providerId="ADAL" clId="{AE52DDD3-E268-4D52-89F5-E35C5A2E8DB7}" dt="2025-09-29T15:36:23.101" v="18" actId="26606"/>
          <ac:picMkLst>
            <pc:docMk/>
            <pc:sldMk cId="2818316126" sldId="338"/>
            <ac:picMk id="9" creationId="{299C6466-511C-35EC-BD34-7CFA0362ACF3}"/>
          </ac:picMkLst>
        </pc:picChg>
      </pc:sldChg>
      <pc:sldChg chg="addSp delSp modSp mod modMedia modClrScheme delAnim chgLayout">
        <pc:chgData name="Karolyn Feliciani" userId="4076af5d-4c02-40b8-bc9d-56f6c404e751" providerId="ADAL" clId="{AE52DDD3-E268-4D52-89F5-E35C5A2E8DB7}" dt="2025-09-29T15:38:29.459" v="37" actId="26606"/>
        <pc:sldMkLst>
          <pc:docMk/>
          <pc:sldMk cId="1404150553" sldId="339"/>
        </pc:sldMkLst>
        <pc:spChg chg="mod">
          <ac:chgData name="Karolyn Feliciani" userId="4076af5d-4c02-40b8-bc9d-56f6c404e751" providerId="ADAL" clId="{AE52DDD3-E268-4D52-89F5-E35C5A2E8DB7}" dt="2025-09-29T15:38:29.459" v="37" actId="26606"/>
          <ac:spMkLst>
            <pc:docMk/>
            <pc:sldMk cId="1404150553" sldId="339"/>
            <ac:spMk id="2" creationId="{3CD39A27-FFD7-EC67-057C-100B2D869D5F}"/>
          </ac:spMkLst>
        </pc:spChg>
        <pc:spChg chg="mod">
          <ac:chgData name="Karolyn Feliciani" userId="4076af5d-4c02-40b8-bc9d-56f6c404e751" providerId="ADAL" clId="{AE52DDD3-E268-4D52-89F5-E35C5A2E8DB7}" dt="2025-09-29T15:38:29.459" v="37" actId="26606"/>
          <ac:spMkLst>
            <pc:docMk/>
            <pc:sldMk cId="1404150553" sldId="339"/>
            <ac:spMk id="3" creationId="{B9EF7DB9-0142-91C3-25A4-7F8F40B70E22}"/>
          </ac:spMkLst>
        </pc:spChg>
        <pc:picChg chg="add del mod">
          <ac:chgData name="Karolyn Feliciani" userId="4076af5d-4c02-40b8-bc9d-56f6c404e751" providerId="ADAL" clId="{AE52DDD3-E268-4D52-89F5-E35C5A2E8DB7}" dt="2025-09-29T15:38:29.444" v="36" actId="26606"/>
          <ac:picMkLst>
            <pc:docMk/>
            <pc:sldMk cId="1404150553" sldId="339"/>
            <ac:picMk id="5" creationId="{37901741-8BDA-5A46-D781-A9D1B93D7FAD}"/>
          </ac:picMkLst>
        </pc:picChg>
      </pc:sldChg>
      <pc:sldChg chg="modSp add mod">
        <pc:chgData name="Karolyn Feliciani" userId="4076af5d-4c02-40b8-bc9d-56f6c404e751" providerId="ADAL" clId="{AE52DDD3-E268-4D52-89F5-E35C5A2E8DB7}" dt="2025-09-29T15:35:28.085" v="12" actId="14100"/>
        <pc:sldMkLst>
          <pc:docMk/>
          <pc:sldMk cId="1130971648" sldId="340"/>
        </pc:sldMkLst>
        <pc:spChg chg="mod">
          <ac:chgData name="Karolyn Feliciani" userId="4076af5d-4c02-40b8-bc9d-56f6c404e751" providerId="ADAL" clId="{AE52DDD3-E268-4D52-89F5-E35C5A2E8DB7}" dt="2025-09-29T15:35:28.085" v="12" actId="14100"/>
          <ac:spMkLst>
            <pc:docMk/>
            <pc:sldMk cId="1130971648" sldId="340"/>
            <ac:spMk id="4" creationId="{8A3FCDC3-543C-8905-8EB4-3AC0E32FFFFF}"/>
          </ac:spMkLst>
        </pc:spChg>
      </pc:sldChg>
      <pc:sldChg chg="addSp modSp mod modMedia modClrScheme chgLayout">
        <pc:chgData name="Karolyn Feliciani" userId="4076af5d-4c02-40b8-bc9d-56f6c404e751" providerId="ADAL" clId="{AE52DDD3-E268-4D52-89F5-E35C5A2E8DB7}" dt="2025-09-29T15:36:52.835" v="23" actId="20577"/>
        <pc:sldMkLst>
          <pc:docMk/>
          <pc:sldMk cId="2600390208" sldId="350"/>
        </pc:sldMkLst>
        <pc:spChg chg="mod">
          <ac:chgData name="Karolyn Feliciani" userId="4076af5d-4c02-40b8-bc9d-56f6c404e751" providerId="ADAL" clId="{AE52DDD3-E268-4D52-89F5-E35C5A2E8DB7}" dt="2025-09-29T15:36:36.003" v="19" actId="26606"/>
          <ac:spMkLst>
            <pc:docMk/>
            <pc:sldMk cId="2600390208" sldId="350"/>
            <ac:spMk id="2" creationId="{4A7EE09E-74AA-5D41-86F8-1277195B274C}"/>
          </ac:spMkLst>
        </pc:spChg>
        <pc:spChg chg="mod">
          <ac:chgData name="Karolyn Feliciani" userId="4076af5d-4c02-40b8-bc9d-56f6c404e751" providerId="ADAL" clId="{AE52DDD3-E268-4D52-89F5-E35C5A2E8DB7}" dt="2025-09-29T15:36:52.835" v="23" actId="20577"/>
          <ac:spMkLst>
            <pc:docMk/>
            <pc:sldMk cId="2600390208" sldId="350"/>
            <ac:spMk id="3" creationId="{0B0672FD-D631-F7FA-3FCC-C2374680240F}"/>
          </ac:spMkLst>
        </pc:spChg>
        <pc:picChg chg="add mod">
          <ac:chgData name="Karolyn Feliciani" userId="4076af5d-4c02-40b8-bc9d-56f6c404e751" providerId="ADAL" clId="{AE52DDD3-E268-4D52-89F5-E35C5A2E8DB7}" dt="2025-09-29T15:36:37.189" v="21"/>
          <ac:picMkLst>
            <pc:docMk/>
            <pc:sldMk cId="2600390208" sldId="350"/>
            <ac:picMk id="5" creationId="{0714858B-6A53-AAE2-3E9E-998FC65DF188}"/>
          </ac:picMkLst>
        </pc:picChg>
      </pc:sldChg>
      <pc:sldChg chg="addSp modSp mod modClrScheme chgLayout">
        <pc:chgData name="Karolyn Feliciani" userId="4076af5d-4c02-40b8-bc9d-56f6c404e751" providerId="ADAL" clId="{AE52DDD3-E268-4D52-89F5-E35C5A2E8DB7}" dt="2025-09-29T15:37:11.380" v="24" actId="26606"/>
        <pc:sldMkLst>
          <pc:docMk/>
          <pc:sldMk cId="2663030968" sldId="351"/>
        </pc:sldMkLst>
        <pc:spChg chg="mod">
          <ac:chgData name="Karolyn Feliciani" userId="4076af5d-4c02-40b8-bc9d-56f6c404e751" providerId="ADAL" clId="{AE52DDD3-E268-4D52-89F5-E35C5A2E8DB7}" dt="2025-09-29T15:37:11.380" v="24" actId="26606"/>
          <ac:spMkLst>
            <pc:docMk/>
            <pc:sldMk cId="2663030968" sldId="351"/>
            <ac:spMk id="2" creationId="{A3FEC6D1-21EE-B4B6-373A-2CCB1A2C5576}"/>
          </ac:spMkLst>
        </pc:spChg>
        <pc:spChg chg="mod">
          <ac:chgData name="Karolyn Feliciani" userId="4076af5d-4c02-40b8-bc9d-56f6c404e751" providerId="ADAL" clId="{AE52DDD3-E268-4D52-89F5-E35C5A2E8DB7}" dt="2025-09-29T15:37:11.380" v="24" actId="26606"/>
          <ac:spMkLst>
            <pc:docMk/>
            <pc:sldMk cId="2663030968" sldId="351"/>
            <ac:spMk id="3" creationId="{F4F60A59-72D1-EFBC-20E1-FE92D1492BA2}"/>
          </ac:spMkLst>
        </pc:spChg>
        <pc:picChg chg="add">
          <ac:chgData name="Karolyn Feliciani" userId="4076af5d-4c02-40b8-bc9d-56f6c404e751" providerId="ADAL" clId="{AE52DDD3-E268-4D52-89F5-E35C5A2E8DB7}" dt="2025-09-29T15:37:11.380" v="24" actId="26606"/>
          <ac:picMkLst>
            <pc:docMk/>
            <pc:sldMk cId="2663030968" sldId="351"/>
            <ac:picMk id="5" creationId="{856C34B5-2CBD-27A7-7641-15F2ED7C8169}"/>
          </ac:picMkLst>
        </pc:picChg>
      </pc:sldChg>
      <pc:sldChg chg="modSp mod modClrScheme chgLayout">
        <pc:chgData name="Karolyn Feliciani" userId="4076af5d-4c02-40b8-bc9d-56f6c404e751" providerId="ADAL" clId="{AE52DDD3-E268-4D52-89F5-E35C5A2E8DB7}" dt="2025-09-29T15:37:35.653" v="25" actId="26606"/>
        <pc:sldMkLst>
          <pc:docMk/>
          <pc:sldMk cId="3569841812" sldId="352"/>
        </pc:sldMkLst>
        <pc:spChg chg="mod">
          <ac:chgData name="Karolyn Feliciani" userId="4076af5d-4c02-40b8-bc9d-56f6c404e751" providerId="ADAL" clId="{AE52DDD3-E268-4D52-89F5-E35C5A2E8DB7}" dt="2025-09-29T15:37:35.653" v="25" actId="26606"/>
          <ac:spMkLst>
            <pc:docMk/>
            <pc:sldMk cId="3569841812" sldId="352"/>
            <ac:spMk id="2" creationId="{67759461-3531-1E19-584C-DE6E2257AC5F}"/>
          </ac:spMkLst>
        </pc:spChg>
        <pc:spChg chg="mod">
          <ac:chgData name="Karolyn Feliciani" userId="4076af5d-4c02-40b8-bc9d-56f6c404e751" providerId="ADAL" clId="{AE52DDD3-E268-4D52-89F5-E35C5A2E8DB7}" dt="2025-09-29T15:37:35.653" v="25" actId="26606"/>
          <ac:spMkLst>
            <pc:docMk/>
            <pc:sldMk cId="3569841812" sldId="352"/>
            <ac:spMk id="3" creationId="{C0EE3B50-D41E-BB8F-7576-D3E4A21FD19A}"/>
          </ac:spMkLst>
        </pc:spChg>
      </pc:sldChg>
      <pc:sldChg chg="modSp mod modClrScheme chgLayout">
        <pc:chgData name="Karolyn Feliciani" userId="4076af5d-4c02-40b8-bc9d-56f6c404e751" providerId="ADAL" clId="{AE52DDD3-E268-4D52-89F5-E35C5A2E8DB7}" dt="2025-09-29T15:38:01.231" v="29" actId="20577"/>
        <pc:sldMkLst>
          <pc:docMk/>
          <pc:sldMk cId="3615489487" sldId="353"/>
        </pc:sldMkLst>
        <pc:spChg chg="mod">
          <ac:chgData name="Karolyn Feliciani" userId="4076af5d-4c02-40b8-bc9d-56f6c404e751" providerId="ADAL" clId="{AE52DDD3-E268-4D52-89F5-E35C5A2E8DB7}" dt="2025-09-29T15:38:01.231" v="29" actId="20577"/>
          <ac:spMkLst>
            <pc:docMk/>
            <pc:sldMk cId="3615489487" sldId="353"/>
            <ac:spMk id="2" creationId="{7C2C600A-94C6-8B97-E7E5-2D25E8463CC7}"/>
          </ac:spMkLst>
        </pc:spChg>
        <pc:spChg chg="mod">
          <ac:chgData name="Karolyn Feliciani" userId="4076af5d-4c02-40b8-bc9d-56f6c404e751" providerId="ADAL" clId="{AE52DDD3-E268-4D52-89F5-E35C5A2E8DB7}" dt="2025-09-29T15:37:53.124" v="27" actId="26606"/>
          <ac:spMkLst>
            <pc:docMk/>
            <pc:sldMk cId="3615489487" sldId="353"/>
            <ac:spMk id="3" creationId="{9FCFCD82-0BCB-26A3-5527-102879B5D9F2}"/>
          </ac:spMkLst>
        </pc:spChg>
        <pc:picChg chg="mod ord">
          <ac:chgData name="Karolyn Feliciani" userId="4076af5d-4c02-40b8-bc9d-56f6c404e751" providerId="ADAL" clId="{AE52DDD3-E268-4D52-89F5-E35C5A2E8DB7}" dt="2025-09-29T15:37:53.124" v="27" actId="26606"/>
          <ac:picMkLst>
            <pc:docMk/>
            <pc:sldMk cId="3615489487" sldId="353"/>
            <ac:picMk id="5" creationId="{AE746CB7-4743-B6C1-2EF8-2FD41E451193}"/>
          </ac:picMkLst>
        </pc:picChg>
      </pc:sldChg>
    </pc:docChg>
  </pc:docChgLst>
  <pc:docChgLst>
    <pc:chgData name="Lizzie Gauntlett" userId="1dc7c36a1b1a647d" providerId="LiveId" clId="{C1DC5315-D282-429F-B35A-871ABF7A65E8}"/>
    <pc:docChg chg="undo custSel addSld delSld modSld sldOrd">
      <pc:chgData name="Lizzie Gauntlett" userId="1dc7c36a1b1a647d" providerId="LiveId" clId="{C1DC5315-D282-429F-B35A-871ABF7A65E8}" dt="2025-09-11T11:03:13.962" v="1302" actId="12"/>
      <pc:docMkLst>
        <pc:docMk/>
      </pc:docMkLst>
      <pc:sldChg chg="del">
        <pc:chgData name="Lizzie Gauntlett" userId="1dc7c36a1b1a647d" providerId="LiveId" clId="{C1DC5315-D282-429F-B35A-871ABF7A65E8}" dt="2025-09-11T10:55:19.574" v="927" actId="47"/>
        <pc:sldMkLst>
          <pc:docMk/>
          <pc:sldMk cId="1537033953" sldId="262"/>
        </pc:sldMkLst>
      </pc:sldChg>
      <pc:sldChg chg="del">
        <pc:chgData name="Lizzie Gauntlett" userId="1dc7c36a1b1a647d" providerId="LiveId" clId="{C1DC5315-D282-429F-B35A-871ABF7A65E8}" dt="2025-09-11T10:43:19.341" v="222" actId="47"/>
        <pc:sldMkLst>
          <pc:docMk/>
          <pc:sldMk cId="3981463505" sldId="280"/>
        </pc:sldMkLst>
      </pc:sldChg>
      <pc:sldChg chg="del">
        <pc:chgData name="Lizzie Gauntlett" userId="1dc7c36a1b1a647d" providerId="LiveId" clId="{C1DC5315-D282-429F-B35A-871ABF7A65E8}" dt="2025-09-11T10:43:21.747" v="223" actId="47"/>
        <pc:sldMkLst>
          <pc:docMk/>
          <pc:sldMk cId="800408383" sldId="289"/>
        </pc:sldMkLst>
      </pc:sldChg>
      <pc:sldChg chg="modSp mod ord">
        <pc:chgData name="Lizzie Gauntlett" userId="1dc7c36a1b1a647d" providerId="LiveId" clId="{C1DC5315-D282-429F-B35A-871ABF7A65E8}" dt="2025-09-11T10:42:44.338" v="217" actId="20577"/>
        <pc:sldMkLst>
          <pc:docMk/>
          <pc:sldMk cId="1677304970" sldId="298"/>
        </pc:sldMkLst>
        <pc:spChg chg="mod">
          <ac:chgData name="Lizzie Gauntlett" userId="1dc7c36a1b1a647d" providerId="LiveId" clId="{C1DC5315-D282-429F-B35A-871ABF7A65E8}" dt="2025-09-11T10:42:44.338" v="217" actId="20577"/>
          <ac:spMkLst>
            <pc:docMk/>
            <pc:sldMk cId="1677304970" sldId="298"/>
            <ac:spMk id="4" creationId="{8A3FCDC3-543C-8905-8EB4-3AC0E32FFFFF}"/>
          </ac:spMkLst>
        </pc:spChg>
      </pc:sldChg>
      <pc:sldChg chg="modSp del mod">
        <pc:chgData name="Lizzie Gauntlett" userId="1dc7c36a1b1a647d" providerId="LiveId" clId="{C1DC5315-D282-429F-B35A-871ABF7A65E8}" dt="2025-09-11T10:55:55.593" v="946" actId="47"/>
        <pc:sldMkLst>
          <pc:docMk/>
          <pc:sldMk cId="2771976208" sldId="307"/>
        </pc:sldMkLst>
      </pc:sldChg>
      <pc:sldChg chg="modSp mod">
        <pc:chgData name="Lizzie Gauntlett" userId="1dc7c36a1b1a647d" providerId="LiveId" clId="{C1DC5315-D282-429F-B35A-871ABF7A65E8}" dt="2025-09-11T10:41:12.453" v="106" actId="20577"/>
        <pc:sldMkLst>
          <pc:docMk/>
          <pc:sldMk cId="776236959" sldId="308"/>
        </pc:sldMkLst>
        <pc:spChg chg="mod">
          <ac:chgData name="Lizzie Gauntlett" userId="1dc7c36a1b1a647d" providerId="LiveId" clId="{C1DC5315-D282-429F-B35A-871ABF7A65E8}" dt="2025-09-11T10:41:12.453" v="106" actId="20577"/>
          <ac:spMkLst>
            <pc:docMk/>
            <pc:sldMk cId="776236959" sldId="308"/>
            <ac:spMk id="3" creationId="{F309D4D4-9F86-BBA8-0786-7D77D861BB5E}"/>
          </ac:spMkLst>
        </pc:spChg>
      </pc:sldChg>
      <pc:sldChg chg="addSp delSp modSp mod">
        <pc:chgData name="Lizzie Gauntlett" userId="1dc7c36a1b1a647d" providerId="LiveId" clId="{C1DC5315-D282-429F-B35A-871ABF7A65E8}" dt="2025-09-11T10:51:40.898" v="704" actId="1036"/>
        <pc:sldMkLst>
          <pc:docMk/>
          <pc:sldMk cId="1800512821" sldId="318"/>
        </pc:sldMkLst>
        <pc:spChg chg="mod">
          <ac:chgData name="Lizzie Gauntlett" userId="1dc7c36a1b1a647d" providerId="LiveId" clId="{C1DC5315-D282-429F-B35A-871ABF7A65E8}" dt="2025-09-11T10:47:56.677" v="370" actId="20577"/>
          <ac:spMkLst>
            <pc:docMk/>
            <pc:sldMk cId="1800512821" sldId="318"/>
            <ac:spMk id="2" creationId="{929F2BF5-092F-1975-C7A7-4732BBDE15B7}"/>
          </ac:spMkLst>
        </pc:spChg>
        <pc:spChg chg="mod">
          <ac:chgData name="Lizzie Gauntlett" userId="1dc7c36a1b1a647d" providerId="LiveId" clId="{C1DC5315-D282-429F-B35A-871ABF7A65E8}" dt="2025-09-11T10:51:33.987" v="695" actId="1036"/>
          <ac:spMkLst>
            <pc:docMk/>
            <pc:sldMk cId="1800512821" sldId="318"/>
            <ac:spMk id="3" creationId="{71C1CFD4-2904-39C3-6B35-83381E239497}"/>
          </ac:spMkLst>
        </pc:spChg>
        <pc:spChg chg="mod">
          <ac:chgData name="Lizzie Gauntlett" userId="1dc7c36a1b1a647d" providerId="LiveId" clId="{C1DC5315-D282-429F-B35A-871ABF7A65E8}" dt="2025-09-11T10:51:30.438" v="690" actId="1036"/>
          <ac:spMkLst>
            <pc:docMk/>
            <pc:sldMk cId="1800512821" sldId="318"/>
            <ac:spMk id="4" creationId="{9A018AB5-5AB3-1A79-2A5F-EF7EFBA72548}"/>
          </ac:spMkLst>
        </pc:spChg>
        <pc:spChg chg="add mod">
          <ac:chgData name="Lizzie Gauntlett" userId="1dc7c36a1b1a647d" providerId="LiveId" clId="{C1DC5315-D282-429F-B35A-871ABF7A65E8}" dt="2025-09-11T10:51:40.898" v="704" actId="1036"/>
          <ac:spMkLst>
            <pc:docMk/>
            <pc:sldMk cId="1800512821" sldId="318"/>
            <ac:spMk id="5" creationId="{DAC3111B-6512-F2FA-8BFD-1FACAA6D8F83}"/>
          </ac:spMkLst>
        </pc:spChg>
      </pc:sldChg>
      <pc:sldChg chg="del">
        <pc:chgData name="Lizzie Gauntlett" userId="1dc7c36a1b1a647d" providerId="LiveId" clId="{C1DC5315-D282-429F-B35A-871ABF7A65E8}" dt="2025-09-11T10:55:18.697" v="926" actId="47"/>
        <pc:sldMkLst>
          <pc:docMk/>
          <pc:sldMk cId="3028459615" sldId="319"/>
        </pc:sldMkLst>
      </pc:sldChg>
      <pc:sldChg chg="modSp del">
        <pc:chgData name="Lizzie Gauntlett" userId="1dc7c36a1b1a647d" providerId="LiveId" clId="{C1DC5315-D282-429F-B35A-871ABF7A65E8}" dt="2025-09-11T11:01:44.535" v="1125" actId="47"/>
        <pc:sldMkLst>
          <pc:docMk/>
          <pc:sldMk cId="2489020089" sldId="322"/>
        </pc:sldMkLst>
      </pc:sldChg>
      <pc:sldChg chg="del ord">
        <pc:chgData name="Lizzie Gauntlett" userId="1dc7c36a1b1a647d" providerId="LiveId" clId="{C1DC5315-D282-429F-B35A-871ABF7A65E8}" dt="2025-09-11T10:43:15.314" v="220" actId="47"/>
        <pc:sldMkLst>
          <pc:docMk/>
          <pc:sldMk cId="1198625482" sldId="333"/>
        </pc:sldMkLst>
      </pc:sldChg>
      <pc:sldChg chg="del">
        <pc:chgData name="Lizzie Gauntlett" userId="1dc7c36a1b1a647d" providerId="LiveId" clId="{C1DC5315-D282-429F-B35A-871ABF7A65E8}" dt="2025-09-11T10:45:09.873" v="271" actId="47"/>
        <pc:sldMkLst>
          <pc:docMk/>
          <pc:sldMk cId="3061927069" sldId="336"/>
        </pc:sldMkLst>
      </pc:sldChg>
      <pc:sldChg chg="addSp modSp add mod">
        <pc:chgData name="Lizzie Gauntlett" userId="1dc7c36a1b1a647d" providerId="LiveId" clId="{C1DC5315-D282-429F-B35A-871ABF7A65E8}" dt="2025-09-11T10:55:59.493" v="948"/>
        <pc:sldMkLst>
          <pc:docMk/>
          <pc:sldMk cId="3216675593" sldId="337"/>
        </pc:sldMkLst>
        <pc:spChg chg="mod">
          <ac:chgData name="Lizzie Gauntlett" userId="1dc7c36a1b1a647d" providerId="LiveId" clId="{C1DC5315-D282-429F-B35A-871ABF7A65E8}" dt="2025-09-11T10:45:06.420" v="270" actId="20577"/>
          <ac:spMkLst>
            <pc:docMk/>
            <pc:sldMk cId="3216675593" sldId="337"/>
            <ac:spMk id="4" creationId="{8A3FCDC3-543C-8905-8EB4-3AC0E32FFFFF}"/>
          </ac:spMkLst>
        </pc:spChg>
      </pc:sldChg>
      <pc:sldChg chg="del">
        <pc:chgData name="Lizzie Gauntlett" userId="1dc7c36a1b1a647d" providerId="LiveId" clId="{C1DC5315-D282-429F-B35A-871ABF7A65E8}" dt="2025-09-11T10:43:17.640" v="221" actId="47"/>
        <pc:sldMkLst>
          <pc:docMk/>
          <pc:sldMk cId="3570437207" sldId="337"/>
        </pc:sldMkLst>
      </pc:sldChg>
      <pc:sldChg chg="modSp add mod">
        <pc:chgData name="Lizzie Gauntlett" userId="1dc7c36a1b1a647d" providerId="LiveId" clId="{C1DC5315-D282-429F-B35A-871ABF7A65E8}" dt="2025-09-11T10:53:40.376" v="925" actId="20577"/>
        <pc:sldMkLst>
          <pc:docMk/>
          <pc:sldMk cId="2818316126" sldId="338"/>
        </pc:sldMkLst>
        <pc:spChg chg="mod">
          <ac:chgData name="Lizzie Gauntlett" userId="1dc7c36a1b1a647d" providerId="LiveId" clId="{C1DC5315-D282-429F-B35A-871ABF7A65E8}" dt="2025-09-11T10:53:40.376" v="925" actId="20577"/>
          <ac:spMkLst>
            <pc:docMk/>
            <pc:sldMk cId="2818316126" sldId="338"/>
            <ac:spMk id="4" creationId="{F7DE7BD5-8BE2-8497-6E70-FA1092545071}"/>
          </ac:spMkLst>
        </pc:spChg>
      </pc:sldChg>
      <pc:sldChg chg="modSp add mod">
        <pc:chgData name="Lizzie Gauntlett" userId="1dc7c36a1b1a647d" providerId="LiveId" clId="{C1DC5315-D282-429F-B35A-871ABF7A65E8}" dt="2025-09-11T10:56:59.180" v="1035" actId="20577"/>
        <pc:sldMkLst>
          <pc:docMk/>
          <pc:sldMk cId="1404150553" sldId="339"/>
        </pc:sldMkLst>
        <pc:spChg chg="mod">
          <ac:chgData name="Lizzie Gauntlett" userId="1dc7c36a1b1a647d" providerId="LiveId" clId="{C1DC5315-D282-429F-B35A-871ABF7A65E8}" dt="2025-09-11T10:56:59.180" v="1035" actId="20577"/>
          <ac:spMkLst>
            <pc:docMk/>
            <pc:sldMk cId="1404150553" sldId="339"/>
            <ac:spMk id="3" creationId="{B9EF7DB9-0142-91C3-25A4-7F8F40B70E22}"/>
          </ac:spMkLst>
        </pc:spChg>
      </pc:sldChg>
      <pc:sldChg chg="modSp add mod">
        <pc:chgData name="Lizzie Gauntlett" userId="1dc7c36a1b1a647d" providerId="LiveId" clId="{C1DC5315-D282-429F-B35A-871ABF7A65E8}" dt="2025-09-11T10:59:18.397" v="1053" actId="14100"/>
        <pc:sldMkLst>
          <pc:docMk/>
          <pc:sldMk cId="2600390208" sldId="350"/>
        </pc:sldMkLst>
        <pc:spChg chg="mod">
          <ac:chgData name="Lizzie Gauntlett" userId="1dc7c36a1b1a647d" providerId="LiveId" clId="{C1DC5315-D282-429F-B35A-871ABF7A65E8}" dt="2025-09-11T10:59:18.397" v="1053" actId="14100"/>
          <ac:spMkLst>
            <pc:docMk/>
            <pc:sldMk cId="2600390208" sldId="350"/>
            <ac:spMk id="2" creationId="{4A7EE09E-74AA-5D41-86F8-1277195B274C}"/>
          </ac:spMkLst>
        </pc:spChg>
        <pc:spChg chg="mod">
          <ac:chgData name="Lizzie Gauntlett" userId="1dc7c36a1b1a647d" providerId="LiveId" clId="{C1DC5315-D282-429F-B35A-871ABF7A65E8}" dt="2025-09-11T10:59:04.518" v="1051" actId="27636"/>
          <ac:spMkLst>
            <pc:docMk/>
            <pc:sldMk cId="2600390208" sldId="350"/>
            <ac:spMk id="3" creationId="{0B0672FD-D631-F7FA-3FCC-C2374680240F}"/>
          </ac:spMkLst>
        </pc:spChg>
      </pc:sldChg>
      <pc:sldChg chg="modSp add mod">
        <pc:chgData name="Lizzie Gauntlett" userId="1dc7c36a1b1a647d" providerId="LiveId" clId="{C1DC5315-D282-429F-B35A-871ABF7A65E8}" dt="2025-09-11T11:00:21.859" v="1071" actId="14100"/>
        <pc:sldMkLst>
          <pc:docMk/>
          <pc:sldMk cId="2663030968" sldId="351"/>
        </pc:sldMkLst>
        <pc:spChg chg="mod">
          <ac:chgData name="Lizzie Gauntlett" userId="1dc7c36a1b1a647d" providerId="LiveId" clId="{C1DC5315-D282-429F-B35A-871ABF7A65E8}" dt="2025-09-11T11:00:14.864" v="1070" actId="27636"/>
          <ac:spMkLst>
            <pc:docMk/>
            <pc:sldMk cId="2663030968" sldId="351"/>
            <ac:spMk id="2" creationId="{A3FEC6D1-21EE-B4B6-373A-2CCB1A2C5576}"/>
          </ac:spMkLst>
        </pc:spChg>
        <pc:spChg chg="mod">
          <ac:chgData name="Lizzie Gauntlett" userId="1dc7c36a1b1a647d" providerId="LiveId" clId="{C1DC5315-D282-429F-B35A-871ABF7A65E8}" dt="2025-09-11T11:00:21.859" v="1071" actId="14100"/>
          <ac:spMkLst>
            <pc:docMk/>
            <pc:sldMk cId="2663030968" sldId="351"/>
            <ac:spMk id="3" creationId="{F4F60A59-72D1-EFBC-20E1-FE92D1492BA2}"/>
          </ac:spMkLst>
        </pc:spChg>
      </pc:sldChg>
      <pc:sldChg chg="modSp add mod">
        <pc:chgData name="Lizzie Gauntlett" userId="1dc7c36a1b1a647d" providerId="LiveId" clId="{C1DC5315-D282-429F-B35A-871ABF7A65E8}" dt="2025-09-11T11:01:31.347" v="1124" actId="27636"/>
        <pc:sldMkLst>
          <pc:docMk/>
          <pc:sldMk cId="3569841812" sldId="352"/>
        </pc:sldMkLst>
        <pc:spChg chg="mod">
          <ac:chgData name="Lizzie Gauntlett" userId="1dc7c36a1b1a647d" providerId="LiveId" clId="{C1DC5315-D282-429F-B35A-871ABF7A65E8}" dt="2025-09-11T11:01:31.347" v="1124" actId="27636"/>
          <ac:spMkLst>
            <pc:docMk/>
            <pc:sldMk cId="3569841812" sldId="352"/>
            <ac:spMk id="3" creationId="{C0EE3B50-D41E-BB8F-7576-D3E4A21FD19A}"/>
          </ac:spMkLst>
        </pc:spChg>
      </pc:sldChg>
      <pc:sldChg chg="modSp add mod">
        <pc:chgData name="Lizzie Gauntlett" userId="1dc7c36a1b1a647d" providerId="LiveId" clId="{C1DC5315-D282-429F-B35A-871ABF7A65E8}" dt="2025-09-11T11:03:13.962" v="1302" actId="12"/>
        <pc:sldMkLst>
          <pc:docMk/>
          <pc:sldMk cId="3615489487" sldId="353"/>
        </pc:sldMkLst>
        <pc:spChg chg="mod">
          <ac:chgData name="Lizzie Gauntlett" userId="1dc7c36a1b1a647d" providerId="LiveId" clId="{C1DC5315-D282-429F-B35A-871ABF7A65E8}" dt="2025-09-11T11:03:13.962" v="1302" actId="12"/>
          <ac:spMkLst>
            <pc:docMk/>
            <pc:sldMk cId="3615489487" sldId="353"/>
            <ac:spMk id="2" creationId="{7C2C600A-94C6-8B97-E7E5-2D25E8463CC7}"/>
          </ac:spMkLst>
        </pc:spChg>
        <pc:spChg chg="mod">
          <ac:chgData name="Lizzie Gauntlett" userId="1dc7c36a1b1a647d" providerId="LiveId" clId="{C1DC5315-D282-429F-B35A-871ABF7A65E8}" dt="2025-09-11T11:02:13.383" v="1137" actId="20577"/>
          <ac:spMkLst>
            <pc:docMk/>
            <pc:sldMk cId="3615489487" sldId="353"/>
            <ac:spMk id="3" creationId="{9FCFCD82-0BCB-26A3-5527-102879B5D9F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31943F-366C-BEB2-2C52-8F64B2853E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27FBAD5-7266-3D71-B3A2-4040E2DCC4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44087D-43F5-4D42-8A0D-096C4E3404F5}" type="datetimeFigureOut">
              <a:rPr lang="en-GB" smtClean="0"/>
              <a:t>29/09/2025</a:t>
            </a:fld>
            <a:endParaRPr lang="en-GB"/>
          </a:p>
        </p:txBody>
      </p:sp>
      <p:sp>
        <p:nvSpPr>
          <p:cNvPr id="4" name="Footer Placeholder 3">
            <a:extLst>
              <a:ext uri="{FF2B5EF4-FFF2-40B4-BE49-F238E27FC236}">
                <a16:creationId xmlns:a16="http://schemas.microsoft.com/office/drawing/2014/main" id="{D0E603EA-DFEE-1FB1-1320-A771EF15F5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BFF6D0C-CE98-608C-598F-D4C356146E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ED1036-B28D-47C7-9610-4DFDDC3DFE66}" type="slidenum">
              <a:rPr lang="en-GB" smtClean="0"/>
              <a:t>‹#›</a:t>
            </a:fld>
            <a:endParaRPr lang="en-GB"/>
          </a:p>
        </p:txBody>
      </p:sp>
    </p:spTree>
    <p:extLst>
      <p:ext uri="{BB962C8B-B14F-4D97-AF65-F5344CB8AC3E}">
        <p14:creationId xmlns:p14="http://schemas.microsoft.com/office/powerpoint/2010/main" val="222736802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D41B3-343F-4A6E-BAF9-243AAB662254}" type="datetimeFigureOut">
              <a:rPr lang="en-GB" smtClean="0"/>
              <a:t>29/09/2025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CB86A-011C-4C12-AFCC-82D41CAC3C4B}" type="slidenum">
              <a:rPr lang="en-GB" smtClean="0"/>
              <a:t>‹#›</a:t>
            </a:fld>
            <a:endParaRPr lang="en-GB"/>
          </a:p>
        </p:txBody>
      </p:sp>
    </p:spTree>
    <p:extLst>
      <p:ext uri="{BB962C8B-B14F-4D97-AF65-F5344CB8AC3E}">
        <p14:creationId xmlns:p14="http://schemas.microsoft.com/office/powerpoint/2010/main" val="237167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2BCAC3"/>
        </a:solidFill>
        <a:effectLst/>
      </p:bgPr>
    </p:bg>
    <p:spTree>
      <p:nvGrpSpPr>
        <p:cNvPr id="1" name=""/>
        <p:cNvGrpSpPr/>
        <p:nvPr/>
      </p:nvGrpSpPr>
      <p:grpSpPr>
        <a:xfrm>
          <a:off x="0" y="0"/>
          <a:ext cx="0" cy="0"/>
          <a:chOff x="0" y="0"/>
          <a:chExt cx="0" cy="0"/>
        </a:xfrm>
      </p:grpSpPr>
      <p:pic>
        <p:nvPicPr>
          <p:cNvPr id="10" name="Picture 9" descr="A blue and white pattern&#10;&#10;Description automatically generated">
            <a:extLst>
              <a:ext uri="{FF2B5EF4-FFF2-40B4-BE49-F238E27FC236}">
                <a16:creationId xmlns:a16="http://schemas.microsoft.com/office/drawing/2014/main" id="{018120A3-668C-095D-1426-B512FDA471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100" r="62962" b="12998"/>
          <a:stretch/>
        </p:blipFill>
        <p:spPr>
          <a:xfrm>
            <a:off x="2957910" y="-1"/>
            <a:ext cx="9234090"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40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34425032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5" name="Table Placeholder 3">
            <a:extLst>
              <a:ext uri="{FF2B5EF4-FFF2-40B4-BE49-F238E27FC236}">
                <a16:creationId xmlns:a16="http://schemas.microsoft.com/office/drawing/2014/main" id="{E0D15282-C7CF-0F4D-66E0-049C7DAAF6B1}"/>
              </a:ext>
            </a:extLst>
          </p:cNvPr>
          <p:cNvSpPr>
            <a:spLocks noGrp="1"/>
          </p:cNvSpPr>
          <p:nvPr>
            <p:ph type="tbl" sz="quarter" idx="11"/>
          </p:nvPr>
        </p:nvSpPr>
        <p:spPr>
          <a:xfrm>
            <a:off x="174625" y="1836000"/>
            <a:ext cx="11627998" cy="4669575"/>
          </a:xfrm>
        </p:spPr>
        <p:txBody>
          <a:bodyPr/>
          <a:lstStyle/>
          <a:p>
            <a:r>
              <a:rPr lang="en-US"/>
              <a:t>Click icon to add table</a:t>
            </a:r>
            <a:endParaRPr lang="nl-NL"/>
          </a:p>
        </p:txBody>
      </p:sp>
    </p:spTree>
    <p:extLst>
      <p:ext uri="{BB962C8B-B14F-4D97-AF65-F5344CB8AC3E}">
        <p14:creationId xmlns:p14="http://schemas.microsoft.com/office/powerpoint/2010/main" val="40255573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Text Placeholder 3">
            <a:extLst>
              <a:ext uri="{FF2B5EF4-FFF2-40B4-BE49-F238E27FC236}">
                <a16:creationId xmlns:a16="http://schemas.microsoft.com/office/drawing/2014/main" id="{741D65A0-2A11-2921-2AA5-945E262B5C52}"/>
              </a:ext>
            </a:extLst>
          </p:cNvPr>
          <p:cNvSpPr>
            <a:spLocks noGrp="1"/>
          </p:cNvSpPr>
          <p:nvPr>
            <p:ph type="body" sz="quarter" idx="12"/>
          </p:nvPr>
        </p:nvSpPr>
        <p:spPr>
          <a:xfrm>
            <a:off x="174625" y="1836000"/>
            <a:ext cx="11627998" cy="466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674617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pink">
    <p:bg>
      <p:bgPr>
        <a:solidFill>
          <a:schemeClr val="accent2"/>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0999" y="4623343"/>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78305"/>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sp>
        <p:nvSpPr>
          <p:cNvPr id="6" name="Text Placeholder 2">
            <a:extLst>
              <a:ext uri="{FF2B5EF4-FFF2-40B4-BE49-F238E27FC236}">
                <a16:creationId xmlns:a16="http://schemas.microsoft.com/office/drawing/2014/main" id="{A0E85FA5-42C8-4F4B-949F-1E8E38681ABF}"/>
              </a:ext>
            </a:extLst>
          </p:cNvPr>
          <p:cNvSpPr>
            <a:spLocks noGrp="1"/>
          </p:cNvSpPr>
          <p:nvPr>
            <p:ph type="body" sz="quarter" idx="13"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pic>
        <p:nvPicPr>
          <p:cNvPr id="2" name="Picture 1" descr="A black background with white dots&#10;&#10;Description automatically generated">
            <a:extLst>
              <a:ext uri="{FF2B5EF4-FFF2-40B4-BE49-F238E27FC236}">
                <a16:creationId xmlns:a16="http://schemas.microsoft.com/office/drawing/2014/main" id="{69E631E3-1609-DC3E-EDC6-6BAD1CD334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4585314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 Cambridge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347936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 Cambridge light blue">
    <p:bg>
      <p:bgPr>
        <a:solidFill>
          <a:srgbClr val="D7FDF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68835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fact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7705943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and fact -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rgbClr val="D7FDF5"/>
          </a:solidFill>
          <a:ln>
            <a:solidFill>
              <a:srgbClr val="D7F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89069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fact - p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F79E0-C571-A1BF-FABE-3F40A62A7548}"/>
              </a:ext>
            </a:extLst>
          </p:cNvPr>
          <p:cNvSpPr/>
          <p:nvPr userDrawn="1"/>
        </p:nvSpPr>
        <p:spPr>
          <a:xfrm>
            <a:off x="6116320" y="0"/>
            <a:ext cx="6075680" cy="6858000"/>
          </a:xfrm>
          <a:prstGeom prst="rect">
            <a:avLst/>
          </a:prstGeom>
          <a:solidFill>
            <a:srgbClr val="CC58B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1B51FE7B-1898-0A4F-845A-9F2EE3037FC0}"/>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bg1"/>
                </a:solidFill>
              </a:defRPr>
            </a:lvl1pPr>
          </a:lstStyle>
          <a:p>
            <a:pPr lvl="0"/>
            <a:r>
              <a:rPr lang="en-US"/>
              <a:t>Explanation here</a:t>
            </a:r>
          </a:p>
        </p:txBody>
      </p:sp>
      <p:sp>
        <p:nvSpPr>
          <p:cNvPr id="10" name="Text Placeholder 5">
            <a:extLst>
              <a:ext uri="{FF2B5EF4-FFF2-40B4-BE49-F238E27FC236}">
                <a16:creationId xmlns:a16="http://schemas.microsoft.com/office/drawing/2014/main" id="{A8465430-1AA1-8943-A7A5-1DE1399001B7}"/>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bg1"/>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pic>
        <p:nvPicPr>
          <p:cNvPr id="4" name="Picture 3" descr="A black background with white dots&#10;&#10;Description automatically generated">
            <a:extLst>
              <a:ext uri="{FF2B5EF4-FFF2-40B4-BE49-F238E27FC236}">
                <a16:creationId xmlns:a16="http://schemas.microsoft.com/office/drawing/2014/main" id="{48923985-2DAE-4FC0-9C52-2FA080C857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66034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 blue">
    <p:bg>
      <p:bgPr>
        <a:solidFill>
          <a:schemeClr val="accent1"/>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5046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and picture - blue">
    <p:bg>
      <p:bgPr>
        <a:solidFill>
          <a:srgbClr val="D7FDF5"/>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7614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D7FD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00FB-08E3-061D-631E-707B0CE10741}"/>
              </a:ext>
            </a:extLst>
          </p:cNvPr>
          <p:cNvPicPr>
            <a:picLocks noChangeAspect="1"/>
          </p:cNvPicPr>
          <p:nvPr userDrawn="1"/>
        </p:nvPicPr>
        <p:blipFill rotWithShape="1">
          <a:blip r:embed="rId2"/>
          <a:srcRect r="63088" b="49993"/>
          <a:stretch/>
        </p:blipFill>
        <p:spPr>
          <a:xfrm>
            <a:off x="3190707" y="-1"/>
            <a:ext cx="9001293"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4145540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99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67A78BE5-F058-41EC-94FF-CF1CA36394E5}"/>
              </a:ext>
            </a:extLst>
          </p:cNvPr>
          <p:cNvSpPr>
            <a:spLocks noGrp="1"/>
          </p:cNvSpPr>
          <p:nvPr>
            <p:ph sz="half" idx="1"/>
          </p:nvPr>
        </p:nvSpPr>
        <p:spPr>
          <a:xfrm>
            <a:off x="18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677281A7-AB29-7246-B88E-7FA31840EC6A}"/>
              </a:ext>
            </a:extLst>
          </p:cNvPr>
          <p:cNvSpPr>
            <a:spLocks noGrp="1"/>
          </p:cNvSpPr>
          <p:nvPr>
            <p:ph sz="half" idx="10"/>
          </p:nvPr>
        </p:nvSpPr>
        <p:spPr>
          <a:xfrm>
            <a:off x="612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black background with white dots&#10;&#10;Description automatically generated">
            <a:extLst>
              <a:ext uri="{FF2B5EF4-FFF2-40B4-BE49-F238E27FC236}">
                <a16:creationId xmlns:a16="http://schemas.microsoft.com/office/drawing/2014/main" id="{4C7EC4C0-55B2-80EC-39E4-E5A921FCC3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50198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1" y="1836000"/>
            <a:ext cx="5712000" cy="4668052"/>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4173859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5711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0" y="0"/>
            <a:ext cx="6095999" cy="6858000"/>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917767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0%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4" name="SmartArt Placeholder 12">
            <a:extLst>
              <a:ext uri="{FF2B5EF4-FFF2-40B4-BE49-F238E27FC236}">
                <a16:creationId xmlns:a16="http://schemas.microsoft.com/office/drawing/2014/main" id="{71F5A3A2-A67C-EBF7-F716-D37021B15192}"/>
              </a:ext>
            </a:extLst>
          </p:cNvPr>
          <p:cNvSpPr>
            <a:spLocks noGrp="1"/>
          </p:cNvSpPr>
          <p:nvPr>
            <p:ph type="dgm" sz="quarter" idx="10"/>
          </p:nvPr>
        </p:nvSpPr>
        <p:spPr>
          <a:xfrm>
            <a:off x="175042" y="1836000"/>
            <a:ext cx="11627999" cy="4667988"/>
          </a:xfrm>
        </p:spPr>
        <p:txBody>
          <a:bodyPr/>
          <a:lstStyle/>
          <a:p>
            <a:r>
              <a:rPr lang="en-US"/>
              <a:t>Click icon to add SmartArt graphic</a:t>
            </a:r>
            <a:endParaRPr lang="en-GB"/>
          </a:p>
        </p:txBody>
      </p:sp>
      <p:pic>
        <p:nvPicPr>
          <p:cNvPr id="3" name="Picture 2" descr="A black background with white dots&#10;&#10;Description automatically generated">
            <a:extLst>
              <a:ext uri="{FF2B5EF4-FFF2-40B4-BE49-F238E27FC236}">
                <a16:creationId xmlns:a16="http://schemas.microsoft.com/office/drawing/2014/main" id="{ED6D027C-FD4F-9EE3-01A0-7214FE8DBE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007680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Text Placeholder 25">
            <a:extLst>
              <a:ext uri="{FF2B5EF4-FFF2-40B4-BE49-F238E27FC236}">
                <a16:creationId xmlns:a16="http://schemas.microsoft.com/office/drawing/2014/main" id="{F34FFB12-D402-B602-E9BD-516E61127F9D}"/>
              </a:ext>
            </a:extLst>
          </p:cNvPr>
          <p:cNvSpPr>
            <a:spLocks noGrp="1"/>
          </p:cNvSpPr>
          <p:nvPr>
            <p:ph type="body" sz="quarter" idx="10" hasCustomPrompt="1"/>
          </p:nvPr>
        </p:nvSpPr>
        <p:spPr>
          <a:xfrm>
            <a:off x="859898" y="2897205"/>
            <a:ext cx="3106268" cy="2684030"/>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 name="Text Placeholder 25">
            <a:extLst>
              <a:ext uri="{FF2B5EF4-FFF2-40B4-BE49-F238E27FC236}">
                <a16:creationId xmlns:a16="http://schemas.microsoft.com/office/drawing/2014/main" id="{6CBCDFD9-67C4-D418-09B8-76739DA7B505}"/>
              </a:ext>
            </a:extLst>
          </p:cNvPr>
          <p:cNvSpPr>
            <a:spLocks noGrp="1"/>
          </p:cNvSpPr>
          <p:nvPr>
            <p:ph type="body" sz="quarter" idx="11" hasCustomPrompt="1"/>
          </p:nvPr>
        </p:nvSpPr>
        <p:spPr>
          <a:xfrm>
            <a:off x="1217080"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6" name="Text Placeholder 25">
            <a:extLst>
              <a:ext uri="{FF2B5EF4-FFF2-40B4-BE49-F238E27FC236}">
                <a16:creationId xmlns:a16="http://schemas.microsoft.com/office/drawing/2014/main" id="{3FDBCC27-8D08-802A-F7C5-F857ECB9152F}"/>
              </a:ext>
            </a:extLst>
          </p:cNvPr>
          <p:cNvSpPr>
            <a:spLocks noGrp="1"/>
          </p:cNvSpPr>
          <p:nvPr>
            <p:ph type="body" sz="quarter" idx="12" hasCustomPrompt="1"/>
          </p:nvPr>
        </p:nvSpPr>
        <p:spPr>
          <a:xfrm>
            <a:off x="1217080"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7" name="Text Placeholder 25">
            <a:extLst>
              <a:ext uri="{FF2B5EF4-FFF2-40B4-BE49-F238E27FC236}">
                <a16:creationId xmlns:a16="http://schemas.microsoft.com/office/drawing/2014/main" id="{D9ECCF5D-66C4-1FD9-CCE7-76C99D164102}"/>
              </a:ext>
            </a:extLst>
          </p:cNvPr>
          <p:cNvSpPr>
            <a:spLocks noGrp="1"/>
          </p:cNvSpPr>
          <p:nvPr>
            <p:ph type="body" sz="quarter" idx="13" hasCustomPrompt="1"/>
          </p:nvPr>
        </p:nvSpPr>
        <p:spPr>
          <a:xfrm>
            <a:off x="4542866" y="2897634"/>
            <a:ext cx="3106268" cy="2684030"/>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8" name="Text Placeholder 25">
            <a:extLst>
              <a:ext uri="{FF2B5EF4-FFF2-40B4-BE49-F238E27FC236}">
                <a16:creationId xmlns:a16="http://schemas.microsoft.com/office/drawing/2014/main" id="{29C23ADE-D631-F5B5-A8F4-4FDF7BD33255}"/>
              </a:ext>
            </a:extLst>
          </p:cNvPr>
          <p:cNvSpPr>
            <a:spLocks noGrp="1"/>
          </p:cNvSpPr>
          <p:nvPr>
            <p:ph type="body" sz="quarter" idx="14" hasCustomPrompt="1"/>
          </p:nvPr>
        </p:nvSpPr>
        <p:spPr>
          <a:xfrm>
            <a:off x="4900048" y="3707357"/>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9" name="Text Placeholder 25">
            <a:extLst>
              <a:ext uri="{FF2B5EF4-FFF2-40B4-BE49-F238E27FC236}">
                <a16:creationId xmlns:a16="http://schemas.microsoft.com/office/drawing/2014/main" id="{8E7A9802-81DD-7913-68AC-8A9D69E1521C}"/>
              </a:ext>
            </a:extLst>
          </p:cNvPr>
          <p:cNvSpPr>
            <a:spLocks noGrp="1"/>
          </p:cNvSpPr>
          <p:nvPr>
            <p:ph type="body" sz="quarter" idx="15" hasCustomPrompt="1"/>
          </p:nvPr>
        </p:nvSpPr>
        <p:spPr>
          <a:xfrm>
            <a:off x="4900048" y="3155887"/>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12" name="Text Placeholder 25">
            <a:extLst>
              <a:ext uri="{FF2B5EF4-FFF2-40B4-BE49-F238E27FC236}">
                <a16:creationId xmlns:a16="http://schemas.microsoft.com/office/drawing/2014/main" id="{79AC59AB-FCA4-2A2A-1298-D1D0409E1EC5}"/>
              </a:ext>
            </a:extLst>
          </p:cNvPr>
          <p:cNvSpPr>
            <a:spLocks noGrp="1"/>
          </p:cNvSpPr>
          <p:nvPr>
            <p:ph type="body" sz="quarter" idx="16" hasCustomPrompt="1"/>
          </p:nvPr>
        </p:nvSpPr>
        <p:spPr>
          <a:xfrm>
            <a:off x="8225834" y="2897205"/>
            <a:ext cx="3106268" cy="2684030"/>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13" name="Text Placeholder 25">
            <a:extLst>
              <a:ext uri="{FF2B5EF4-FFF2-40B4-BE49-F238E27FC236}">
                <a16:creationId xmlns:a16="http://schemas.microsoft.com/office/drawing/2014/main" id="{99050C6C-1E23-8B5A-0462-E2356C0AF8D8}"/>
              </a:ext>
            </a:extLst>
          </p:cNvPr>
          <p:cNvSpPr>
            <a:spLocks noGrp="1"/>
          </p:cNvSpPr>
          <p:nvPr>
            <p:ph type="body" sz="quarter" idx="17" hasCustomPrompt="1"/>
          </p:nvPr>
        </p:nvSpPr>
        <p:spPr>
          <a:xfrm>
            <a:off x="8583016"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14" name="Text Placeholder 25">
            <a:extLst>
              <a:ext uri="{FF2B5EF4-FFF2-40B4-BE49-F238E27FC236}">
                <a16:creationId xmlns:a16="http://schemas.microsoft.com/office/drawing/2014/main" id="{7E85BFF8-C5CE-02C0-880A-2221EE861C58}"/>
              </a:ext>
            </a:extLst>
          </p:cNvPr>
          <p:cNvSpPr>
            <a:spLocks noGrp="1"/>
          </p:cNvSpPr>
          <p:nvPr>
            <p:ph type="body" sz="quarter" idx="18" hasCustomPrompt="1"/>
          </p:nvPr>
        </p:nvSpPr>
        <p:spPr>
          <a:xfrm>
            <a:off x="8583016"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16" name="Rectangle 15">
            <a:extLst>
              <a:ext uri="{FF2B5EF4-FFF2-40B4-BE49-F238E27FC236}">
                <a16:creationId xmlns:a16="http://schemas.microsoft.com/office/drawing/2014/main" id="{1DD638C3-E432-2C47-B0DE-7158800A03A1}"/>
              </a:ext>
            </a:extLst>
          </p:cNvPr>
          <p:cNvSpPr/>
          <p:nvPr userDrawn="1"/>
        </p:nvSpPr>
        <p:spPr>
          <a:xfrm>
            <a:off x="4430971" y="4106251"/>
            <a:ext cx="563217" cy="520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9" descr="A black background with white dots&#10;&#10;Description automatically generated">
            <a:extLst>
              <a:ext uri="{FF2B5EF4-FFF2-40B4-BE49-F238E27FC236}">
                <a16:creationId xmlns:a16="http://schemas.microsoft.com/office/drawing/2014/main" id="{A0138279-8E58-F965-426B-B4E9AC63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11" name="Straight Arrow Connector 10">
            <a:extLst>
              <a:ext uri="{FF2B5EF4-FFF2-40B4-BE49-F238E27FC236}">
                <a16:creationId xmlns:a16="http://schemas.microsoft.com/office/drawing/2014/main" id="{2F7B789C-5FC4-2A23-27AC-FD6564C881B6}"/>
              </a:ext>
            </a:extLst>
          </p:cNvPr>
          <p:cNvCxnSpPr/>
          <p:nvPr userDrawn="1"/>
        </p:nvCxnSpPr>
        <p:spPr>
          <a:xfrm>
            <a:off x="4051005" y="4222779"/>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2FF038-EA5C-8C82-C240-97BC1F7B51D2}"/>
              </a:ext>
            </a:extLst>
          </p:cNvPr>
          <p:cNvCxnSpPr/>
          <p:nvPr userDrawn="1"/>
        </p:nvCxnSpPr>
        <p:spPr>
          <a:xfrm>
            <a:off x="7744047" y="4245698"/>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806385"/>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1" name="Text Placeholder 25">
            <a:extLst>
              <a:ext uri="{FF2B5EF4-FFF2-40B4-BE49-F238E27FC236}">
                <a16:creationId xmlns:a16="http://schemas.microsoft.com/office/drawing/2014/main" id="{118AC8ED-6D17-BFAB-3E0F-A74F81EC6A2D}"/>
              </a:ext>
            </a:extLst>
          </p:cNvPr>
          <p:cNvSpPr>
            <a:spLocks noGrp="1"/>
          </p:cNvSpPr>
          <p:nvPr>
            <p:ph type="body" sz="quarter" idx="21" hasCustomPrompt="1"/>
          </p:nvPr>
        </p:nvSpPr>
        <p:spPr>
          <a:xfrm>
            <a:off x="202160" y="2480946"/>
            <a:ext cx="2592023" cy="3110568"/>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2" name="Text Placeholder 25">
            <a:extLst>
              <a:ext uri="{FF2B5EF4-FFF2-40B4-BE49-F238E27FC236}">
                <a16:creationId xmlns:a16="http://schemas.microsoft.com/office/drawing/2014/main" id="{AE83ACA3-6CCB-D2C5-7995-6ABA9AEDFD00}"/>
              </a:ext>
            </a:extLst>
          </p:cNvPr>
          <p:cNvSpPr>
            <a:spLocks noGrp="1"/>
          </p:cNvSpPr>
          <p:nvPr>
            <p:ph type="body" sz="quarter" idx="22" hasCustomPrompt="1"/>
          </p:nvPr>
        </p:nvSpPr>
        <p:spPr>
          <a:xfrm>
            <a:off x="44888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3" name="Text Placeholder 25">
            <a:extLst>
              <a:ext uri="{FF2B5EF4-FFF2-40B4-BE49-F238E27FC236}">
                <a16:creationId xmlns:a16="http://schemas.microsoft.com/office/drawing/2014/main" id="{668379EA-653A-1EDB-755D-371D923970CE}"/>
              </a:ext>
            </a:extLst>
          </p:cNvPr>
          <p:cNvSpPr>
            <a:spLocks noGrp="1"/>
          </p:cNvSpPr>
          <p:nvPr>
            <p:ph type="body" sz="quarter" idx="23" hasCustomPrompt="1"/>
          </p:nvPr>
        </p:nvSpPr>
        <p:spPr>
          <a:xfrm>
            <a:off x="44888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34" name="Text Placeholder 25">
            <a:extLst>
              <a:ext uri="{FF2B5EF4-FFF2-40B4-BE49-F238E27FC236}">
                <a16:creationId xmlns:a16="http://schemas.microsoft.com/office/drawing/2014/main" id="{8A769013-87D1-F198-BEBB-77661457B0B9}"/>
              </a:ext>
            </a:extLst>
          </p:cNvPr>
          <p:cNvSpPr>
            <a:spLocks noGrp="1"/>
          </p:cNvSpPr>
          <p:nvPr>
            <p:ph type="body" sz="quarter" idx="24" hasCustomPrompt="1"/>
          </p:nvPr>
        </p:nvSpPr>
        <p:spPr>
          <a:xfrm>
            <a:off x="3229494" y="2480946"/>
            <a:ext cx="2592023" cy="3110568"/>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5" name="Text Placeholder 25">
            <a:extLst>
              <a:ext uri="{FF2B5EF4-FFF2-40B4-BE49-F238E27FC236}">
                <a16:creationId xmlns:a16="http://schemas.microsoft.com/office/drawing/2014/main" id="{05EB2E67-0F72-28A2-0975-5793296D0CBB}"/>
              </a:ext>
            </a:extLst>
          </p:cNvPr>
          <p:cNvSpPr>
            <a:spLocks noGrp="1"/>
          </p:cNvSpPr>
          <p:nvPr>
            <p:ph type="body" sz="quarter" idx="25" hasCustomPrompt="1"/>
          </p:nvPr>
        </p:nvSpPr>
        <p:spPr>
          <a:xfrm>
            <a:off x="3476223"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6" name="Text Placeholder 25">
            <a:extLst>
              <a:ext uri="{FF2B5EF4-FFF2-40B4-BE49-F238E27FC236}">
                <a16:creationId xmlns:a16="http://schemas.microsoft.com/office/drawing/2014/main" id="{928F24B8-51E6-2C03-A51D-6CEFB8B8F20B}"/>
              </a:ext>
            </a:extLst>
          </p:cNvPr>
          <p:cNvSpPr>
            <a:spLocks noGrp="1"/>
          </p:cNvSpPr>
          <p:nvPr>
            <p:ph type="body" sz="quarter" idx="26" hasCustomPrompt="1"/>
          </p:nvPr>
        </p:nvSpPr>
        <p:spPr>
          <a:xfrm>
            <a:off x="3476223"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7" name="Text Placeholder 25">
            <a:extLst>
              <a:ext uri="{FF2B5EF4-FFF2-40B4-BE49-F238E27FC236}">
                <a16:creationId xmlns:a16="http://schemas.microsoft.com/office/drawing/2014/main" id="{D3324153-7FE1-5268-EAB2-9E306D9462B4}"/>
              </a:ext>
            </a:extLst>
          </p:cNvPr>
          <p:cNvSpPr>
            <a:spLocks noGrp="1"/>
          </p:cNvSpPr>
          <p:nvPr>
            <p:ph type="body" sz="quarter" idx="27" hasCustomPrompt="1"/>
          </p:nvPr>
        </p:nvSpPr>
        <p:spPr>
          <a:xfrm>
            <a:off x="6315030" y="2480946"/>
            <a:ext cx="2592023" cy="3110568"/>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8" name="Text Placeholder 25">
            <a:extLst>
              <a:ext uri="{FF2B5EF4-FFF2-40B4-BE49-F238E27FC236}">
                <a16:creationId xmlns:a16="http://schemas.microsoft.com/office/drawing/2014/main" id="{977B8BA4-7CB0-09F1-49D6-D29CC72F8184}"/>
              </a:ext>
            </a:extLst>
          </p:cNvPr>
          <p:cNvSpPr>
            <a:spLocks noGrp="1"/>
          </p:cNvSpPr>
          <p:nvPr>
            <p:ph type="body" sz="quarter" idx="28" hasCustomPrompt="1"/>
          </p:nvPr>
        </p:nvSpPr>
        <p:spPr>
          <a:xfrm>
            <a:off x="656175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9" name="Text Placeholder 25">
            <a:extLst>
              <a:ext uri="{FF2B5EF4-FFF2-40B4-BE49-F238E27FC236}">
                <a16:creationId xmlns:a16="http://schemas.microsoft.com/office/drawing/2014/main" id="{7984CCB1-BB8C-00EF-21D5-DFB622937E1F}"/>
              </a:ext>
            </a:extLst>
          </p:cNvPr>
          <p:cNvSpPr>
            <a:spLocks noGrp="1"/>
          </p:cNvSpPr>
          <p:nvPr>
            <p:ph type="body" sz="quarter" idx="29" hasCustomPrompt="1"/>
          </p:nvPr>
        </p:nvSpPr>
        <p:spPr>
          <a:xfrm>
            <a:off x="656175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40" name="Text Placeholder 25">
            <a:extLst>
              <a:ext uri="{FF2B5EF4-FFF2-40B4-BE49-F238E27FC236}">
                <a16:creationId xmlns:a16="http://schemas.microsoft.com/office/drawing/2014/main" id="{2E1F7364-9FC0-ADC9-ABE8-9ED4EC8071A9}"/>
              </a:ext>
            </a:extLst>
          </p:cNvPr>
          <p:cNvSpPr>
            <a:spLocks noGrp="1"/>
          </p:cNvSpPr>
          <p:nvPr>
            <p:ph type="body" sz="quarter" idx="30" hasCustomPrompt="1"/>
          </p:nvPr>
        </p:nvSpPr>
        <p:spPr>
          <a:xfrm>
            <a:off x="9400566" y="2480946"/>
            <a:ext cx="2592023" cy="3110568"/>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1" name="Text Placeholder 25">
            <a:extLst>
              <a:ext uri="{FF2B5EF4-FFF2-40B4-BE49-F238E27FC236}">
                <a16:creationId xmlns:a16="http://schemas.microsoft.com/office/drawing/2014/main" id="{BA2C0A27-AC57-AD35-255D-76F7B1978503}"/>
              </a:ext>
            </a:extLst>
          </p:cNvPr>
          <p:cNvSpPr>
            <a:spLocks noGrp="1"/>
          </p:cNvSpPr>
          <p:nvPr>
            <p:ph type="body" sz="quarter" idx="31" hasCustomPrompt="1"/>
          </p:nvPr>
        </p:nvSpPr>
        <p:spPr>
          <a:xfrm>
            <a:off x="9647295"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2" name="Text Placeholder 25">
            <a:extLst>
              <a:ext uri="{FF2B5EF4-FFF2-40B4-BE49-F238E27FC236}">
                <a16:creationId xmlns:a16="http://schemas.microsoft.com/office/drawing/2014/main" id="{E3CFF061-EC86-9E24-0039-63C10B26059F}"/>
              </a:ext>
            </a:extLst>
          </p:cNvPr>
          <p:cNvSpPr>
            <a:spLocks noGrp="1"/>
          </p:cNvSpPr>
          <p:nvPr>
            <p:ph type="body" sz="quarter" idx="32" hasCustomPrompt="1"/>
          </p:nvPr>
        </p:nvSpPr>
        <p:spPr>
          <a:xfrm>
            <a:off x="9647295"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pic>
        <p:nvPicPr>
          <p:cNvPr id="3" name="Picture 2" descr="A black background with white dots&#10;&#10;Description automatically generated">
            <a:extLst>
              <a:ext uri="{FF2B5EF4-FFF2-40B4-BE49-F238E27FC236}">
                <a16:creationId xmlns:a16="http://schemas.microsoft.com/office/drawing/2014/main" id="{1742DDF3-9277-8BF9-A517-6FE36E5DA0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761F60ED-1297-BBE4-12CA-5366847E5AE0}"/>
              </a:ext>
            </a:extLst>
          </p:cNvPr>
          <p:cNvCxnSpPr/>
          <p:nvPr userDrawn="1"/>
        </p:nvCxnSpPr>
        <p:spPr>
          <a:xfrm>
            <a:off x="2828262" y="4063291"/>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7A0B7B6-C80E-3463-272B-F8BD1C272ECA}"/>
              </a:ext>
            </a:extLst>
          </p:cNvPr>
          <p:cNvCxnSpPr/>
          <p:nvPr userDrawn="1"/>
        </p:nvCxnSpPr>
        <p:spPr>
          <a:xfrm>
            <a:off x="5906017"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F619A46-3BBD-9ECD-DA71-B340570F2E51}"/>
              </a:ext>
            </a:extLst>
          </p:cNvPr>
          <p:cNvCxnSpPr/>
          <p:nvPr userDrawn="1"/>
        </p:nvCxnSpPr>
        <p:spPr>
          <a:xfrm>
            <a:off x="8973099"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558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hasCustomPrompt="1"/>
          </p:nvPr>
        </p:nvSpPr>
        <p:spPr>
          <a:xfrm>
            <a:off x="181518" y="2667128"/>
            <a:ext cx="2086202" cy="2928286"/>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336352"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336352"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6" name="Text Placeholder 25">
            <a:extLst>
              <a:ext uri="{FF2B5EF4-FFF2-40B4-BE49-F238E27FC236}">
                <a16:creationId xmlns:a16="http://schemas.microsoft.com/office/drawing/2014/main" id="{35BB0A32-9C69-4B53-8484-12347BFF853F}"/>
              </a:ext>
            </a:extLst>
          </p:cNvPr>
          <p:cNvSpPr>
            <a:spLocks noGrp="1"/>
          </p:cNvSpPr>
          <p:nvPr>
            <p:ph type="body" sz="quarter" idx="13" hasCustomPrompt="1"/>
          </p:nvPr>
        </p:nvSpPr>
        <p:spPr>
          <a:xfrm>
            <a:off x="2609992" y="2626116"/>
            <a:ext cx="2086202" cy="2928286"/>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771739" y="3425206"/>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771739" y="2873736"/>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29" name="Text Placeholder 25">
            <a:extLst>
              <a:ext uri="{FF2B5EF4-FFF2-40B4-BE49-F238E27FC236}">
                <a16:creationId xmlns:a16="http://schemas.microsoft.com/office/drawing/2014/main" id="{DED34D83-6B7C-88B4-382A-247608E36504}"/>
              </a:ext>
            </a:extLst>
          </p:cNvPr>
          <p:cNvSpPr>
            <a:spLocks noGrp="1"/>
          </p:cNvSpPr>
          <p:nvPr>
            <p:ph type="body" sz="quarter" idx="16" hasCustomPrompt="1"/>
          </p:nvPr>
        </p:nvSpPr>
        <p:spPr>
          <a:xfrm>
            <a:off x="5052899" y="2649187"/>
            <a:ext cx="2086202" cy="2928286"/>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15996"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15996"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7" name="Text Placeholder 25">
            <a:extLst>
              <a:ext uri="{FF2B5EF4-FFF2-40B4-BE49-F238E27FC236}">
                <a16:creationId xmlns:a16="http://schemas.microsoft.com/office/drawing/2014/main" id="{08A6DE17-38EB-6B12-2D77-EC7DB040E66D}"/>
              </a:ext>
            </a:extLst>
          </p:cNvPr>
          <p:cNvSpPr>
            <a:spLocks noGrp="1"/>
          </p:cNvSpPr>
          <p:nvPr>
            <p:ph type="body" sz="quarter" idx="19" hasCustomPrompt="1"/>
          </p:nvPr>
        </p:nvSpPr>
        <p:spPr>
          <a:xfrm>
            <a:off x="7495806" y="2649187"/>
            <a:ext cx="2086202" cy="2928286"/>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52112"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52112"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0" name="Text Placeholder 25">
            <a:extLst>
              <a:ext uri="{FF2B5EF4-FFF2-40B4-BE49-F238E27FC236}">
                <a16:creationId xmlns:a16="http://schemas.microsoft.com/office/drawing/2014/main" id="{B14D26D1-8C4E-99C4-A6E0-BB1B23254BEA}"/>
              </a:ext>
            </a:extLst>
          </p:cNvPr>
          <p:cNvSpPr>
            <a:spLocks noGrp="1"/>
          </p:cNvSpPr>
          <p:nvPr>
            <p:ph type="body" sz="quarter" idx="37" hasCustomPrompt="1"/>
          </p:nvPr>
        </p:nvSpPr>
        <p:spPr>
          <a:xfrm>
            <a:off x="9924280" y="2667128"/>
            <a:ext cx="2086202" cy="2928286"/>
          </a:xfrm>
          <a:prstGeom prst="roundRect">
            <a:avLst>
              <a:gd name="adj" fmla="val 15360"/>
            </a:avLst>
          </a:prstGeom>
          <a:solidFill>
            <a:schemeClr val="accent5"/>
          </a:solidFill>
        </p:spPr>
        <p:txBody>
          <a:bodyPr lIns="72000" tIns="1260000" rIns="72000">
            <a:normAutofit/>
          </a:bodyPr>
          <a:lstStyle>
            <a:lvl1pPr marL="0" indent="0" algn="ctr">
              <a:buNone/>
              <a:defRPr sz="1600">
                <a:solidFill>
                  <a:schemeClr val="bg2"/>
                </a:solidFill>
              </a:defRPr>
            </a:lvl1pPr>
            <a:lvl2pPr>
              <a:defRPr sz="1600"/>
            </a:lvl2pPr>
            <a:lvl3pPr>
              <a:defRPr sz="1600"/>
            </a:lvl3pPr>
            <a:lvl4pPr>
              <a:defRPr sz="1600"/>
            </a:lvl4pPr>
            <a:lvl5pPr>
              <a:defRPr sz="1600"/>
            </a:lvl5pPr>
          </a:lstStyle>
          <a:p>
            <a:r>
              <a:rPr lang="en-GB"/>
              <a:t>Insert your text in this text box</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79114"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bg2"/>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79114"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bg2"/>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C13138E8-1D12-4E29-A60E-B926A3849855}"/>
              </a:ext>
            </a:extLst>
          </p:cNvPr>
          <p:cNvCxnSpPr>
            <a:cxnSpLocks/>
          </p:cNvCxnSpPr>
          <p:nvPr userDrawn="1"/>
        </p:nvCxnSpPr>
        <p:spPr>
          <a:xfrm>
            <a:off x="2299619"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4ABF04-505B-366A-06D6-21C43B7824C2}"/>
              </a:ext>
            </a:extLst>
          </p:cNvPr>
          <p:cNvCxnSpPr>
            <a:cxnSpLocks/>
          </p:cNvCxnSpPr>
          <p:nvPr userDrawn="1"/>
        </p:nvCxnSpPr>
        <p:spPr>
          <a:xfrm>
            <a:off x="4724784" y="4063057"/>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7885A1-F0CF-9E9E-522A-6DDA7BE962FD}"/>
              </a:ext>
            </a:extLst>
          </p:cNvPr>
          <p:cNvCxnSpPr>
            <a:cxnSpLocks/>
          </p:cNvCxnSpPr>
          <p:nvPr userDrawn="1"/>
        </p:nvCxnSpPr>
        <p:spPr>
          <a:xfrm>
            <a:off x="7167691" y="4081488"/>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AF4756-8FED-D79D-EAF4-59D5927CF1BB}"/>
              </a:ext>
            </a:extLst>
          </p:cNvPr>
          <p:cNvCxnSpPr>
            <a:cxnSpLocks/>
          </p:cNvCxnSpPr>
          <p:nvPr userDrawn="1"/>
        </p:nvCxnSpPr>
        <p:spPr>
          <a:xfrm>
            <a:off x="9596165"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519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p:nvPr>
        </p:nvSpPr>
        <p:spPr>
          <a:xfrm>
            <a:off x="340632" y="3199591"/>
            <a:ext cx="2086202" cy="3392595"/>
          </a:xfrm>
          <a:prstGeom prst="roundRect">
            <a:avLst>
              <a:gd name="adj" fmla="val 15360"/>
            </a:avLst>
          </a:prstGeom>
          <a:ln/>
        </p:spPr>
        <p:style>
          <a:lnRef idx="2">
            <a:schemeClr val="accent1"/>
          </a:lnRef>
          <a:fillRef idx="1">
            <a:schemeClr val="lt1"/>
          </a:fillRef>
          <a:effectRef idx="0">
            <a:schemeClr val="accent1"/>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495466"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495466"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878850"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878850"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5667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5667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2635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2635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01351" y="2613745"/>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01351" y="2062275"/>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4" name="Text Placeholder 25">
            <a:extLst>
              <a:ext uri="{FF2B5EF4-FFF2-40B4-BE49-F238E27FC236}">
                <a16:creationId xmlns:a16="http://schemas.microsoft.com/office/drawing/2014/main" id="{042FF256-04AC-3165-4CF8-8C797F92E530}"/>
              </a:ext>
            </a:extLst>
          </p:cNvPr>
          <p:cNvSpPr>
            <a:spLocks noGrp="1"/>
          </p:cNvSpPr>
          <p:nvPr>
            <p:ph type="body" sz="quarter" idx="40"/>
          </p:nvPr>
        </p:nvSpPr>
        <p:spPr>
          <a:xfrm>
            <a:off x="2729070" y="3199591"/>
            <a:ext cx="2086202" cy="3392595"/>
          </a:xfrm>
          <a:prstGeom prst="roundRect">
            <a:avLst>
              <a:gd name="adj" fmla="val 15360"/>
            </a:avLst>
          </a:prstGeom>
          <a:ln/>
        </p:spPr>
        <p:style>
          <a:lnRef idx="2">
            <a:schemeClr val="accent2"/>
          </a:lnRef>
          <a:fillRef idx="1">
            <a:schemeClr val="lt1"/>
          </a:fillRef>
          <a:effectRef idx="0">
            <a:schemeClr val="accent2"/>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5" name="Text Placeholder 25">
            <a:extLst>
              <a:ext uri="{FF2B5EF4-FFF2-40B4-BE49-F238E27FC236}">
                <a16:creationId xmlns:a16="http://schemas.microsoft.com/office/drawing/2014/main" id="{82C34FC5-9BD4-9039-B9E3-4747580C54B0}"/>
              </a:ext>
            </a:extLst>
          </p:cNvPr>
          <p:cNvSpPr>
            <a:spLocks noGrp="1"/>
          </p:cNvSpPr>
          <p:nvPr>
            <p:ph type="body" sz="quarter" idx="41"/>
          </p:nvPr>
        </p:nvSpPr>
        <p:spPr>
          <a:xfrm>
            <a:off x="5117508" y="3199591"/>
            <a:ext cx="2086202" cy="3392595"/>
          </a:xfrm>
          <a:prstGeom prst="roundRect">
            <a:avLst>
              <a:gd name="adj" fmla="val 15360"/>
            </a:avLst>
          </a:prstGeom>
          <a:ln/>
        </p:spPr>
        <p:style>
          <a:lnRef idx="2">
            <a:schemeClr val="accent3"/>
          </a:lnRef>
          <a:fillRef idx="1">
            <a:schemeClr val="lt1"/>
          </a:fillRef>
          <a:effectRef idx="0">
            <a:schemeClr val="accent3"/>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6" name="Text Placeholder 25">
            <a:extLst>
              <a:ext uri="{FF2B5EF4-FFF2-40B4-BE49-F238E27FC236}">
                <a16:creationId xmlns:a16="http://schemas.microsoft.com/office/drawing/2014/main" id="{B6C8C80E-275F-E4EE-2309-7E16F9540896}"/>
              </a:ext>
            </a:extLst>
          </p:cNvPr>
          <p:cNvSpPr>
            <a:spLocks noGrp="1"/>
          </p:cNvSpPr>
          <p:nvPr>
            <p:ph type="body" sz="quarter" idx="42"/>
          </p:nvPr>
        </p:nvSpPr>
        <p:spPr>
          <a:xfrm>
            <a:off x="7468856" y="3199591"/>
            <a:ext cx="2086202" cy="3392595"/>
          </a:xfrm>
          <a:prstGeom prst="roundRect">
            <a:avLst>
              <a:gd name="adj" fmla="val 15360"/>
            </a:avLst>
          </a:prstGeom>
          <a:ln/>
        </p:spPr>
        <p:style>
          <a:lnRef idx="2">
            <a:schemeClr val="accent4"/>
          </a:lnRef>
          <a:fillRef idx="1">
            <a:schemeClr val="lt1"/>
          </a:fillRef>
          <a:effectRef idx="0">
            <a:schemeClr val="accent4"/>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7" name="Text Placeholder 25">
            <a:extLst>
              <a:ext uri="{FF2B5EF4-FFF2-40B4-BE49-F238E27FC236}">
                <a16:creationId xmlns:a16="http://schemas.microsoft.com/office/drawing/2014/main" id="{C123207E-2ADE-2ECE-9E60-2A491D325352}"/>
              </a:ext>
            </a:extLst>
          </p:cNvPr>
          <p:cNvSpPr>
            <a:spLocks noGrp="1"/>
          </p:cNvSpPr>
          <p:nvPr>
            <p:ph type="body" sz="quarter" idx="43"/>
          </p:nvPr>
        </p:nvSpPr>
        <p:spPr>
          <a:xfrm>
            <a:off x="9838536" y="3159020"/>
            <a:ext cx="2086202" cy="3392595"/>
          </a:xfrm>
          <a:prstGeom prst="roundRect">
            <a:avLst>
              <a:gd name="adj" fmla="val 15360"/>
            </a:avLst>
          </a:prstGeom>
          <a:ln/>
        </p:spPr>
        <p:style>
          <a:lnRef idx="2">
            <a:schemeClr val="accent5"/>
          </a:lnRef>
          <a:fillRef idx="1">
            <a:schemeClr val="lt1"/>
          </a:fillRef>
          <a:effectRef idx="0">
            <a:schemeClr val="accent5"/>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Tree>
    <p:extLst>
      <p:ext uri="{BB962C8B-B14F-4D97-AF65-F5344CB8AC3E}">
        <p14:creationId xmlns:p14="http://schemas.microsoft.com/office/powerpoint/2010/main" val="2196124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3" name="Picture 2" descr="A black background with white dots&#10;&#10;Description automatically generated">
            <a:extLst>
              <a:ext uri="{FF2B5EF4-FFF2-40B4-BE49-F238E27FC236}">
                <a16:creationId xmlns:a16="http://schemas.microsoft.com/office/drawing/2014/main" id="{F2894BEC-B17A-5D0E-72EF-2FB9B6B429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755989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t in touch - blue +  dark blue">
    <p:bg>
      <p:bgPr>
        <a:solidFill>
          <a:schemeClr val="accent4"/>
        </a:solidFill>
        <a:effectLst/>
      </p:bgPr>
    </p:bg>
    <p:spTree>
      <p:nvGrpSpPr>
        <p:cNvPr id="1" name=""/>
        <p:cNvGrpSpPr/>
        <p:nvPr/>
      </p:nvGrpSpPr>
      <p:grpSpPr>
        <a:xfrm>
          <a:off x="0" y="0"/>
          <a:ext cx="0" cy="0"/>
          <a:chOff x="0" y="0"/>
          <a:chExt cx="0" cy="0"/>
        </a:xfrm>
      </p:grpSpPr>
      <p:pic>
        <p:nvPicPr>
          <p:cNvPr id="15" name="Picture 14" descr="A blue and green shield&#10;&#10;Description automatically generated">
            <a:extLst>
              <a:ext uri="{FF2B5EF4-FFF2-40B4-BE49-F238E27FC236}">
                <a16:creationId xmlns:a16="http://schemas.microsoft.com/office/drawing/2014/main" id="{B49049B6-F303-7662-D4B2-35A5C24797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88" r="24911"/>
          <a:stretch/>
        </p:blipFill>
        <p:spPr>
          <a:xfrm flipH="1">
            <a:off x="6096000" y="0"/>
            <a:ext cx="6096000" cy="6858000"/>
          </a:xfrm>
          <a:prstGeom prst="rect">
            <a:avLst/>
          </a:prstGeom>
        </p:spPr>
      </p:pic>
      <p:sp>
        <p:nvSpPr>
          <p:cNvPr id="7" name="TextBox 6">
            <a:extLst>
              <a:ext uri="{FF2B5EF4-FFF2-40B4-BE49-F238E27FC236}">
                <a16:creationId xmlns:a16="http://schemas.microsoft.com/office/drawing/2014/main" id="{A29F341A-62C1-A748-9D47-BFD59497689E}"/>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8" name="TextBox 7">
            <a:extLst>
              <a:ext uri="{FF2B5EF4-FFF2-40B4-BE49-F238E27FC236}">
                <a16:creationId xmlns:a16="http://schemas.microsoft.com/office/drawing/2014/main" id="{19EFADCE-89D4-D443-9610-1BF12134A58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448889" y="1783081"/>
            <a:ext cx="5342311" cy="1956644"/>
          </a:xfrm>
          <a:prstGeom prst="rect">
            <a:avLst/>
          </a:prstGeom>
        </p:spPr>
        <p:txBody>
          <a:bodyPr anchor="b">
            <a:normAutofit/>
          </a:bodyPr>
          <a:lstStyle>
            <a:lvl1pPr>
              <a:defRPr sz="4000" baseline="0">
                <a:solidFill>
                  <a:schemeClr val="bg1"/>
                </a:solidFill>
                <a:latin typeface="Georgia" panose="02040502050405020303" pitchFamily="18" charset="0"/>
              </a:defRPr>
            </a:lvl1pPr>
          </a:lstStyle>
          <a:p>
            <a:r>
              <a:rPr lang="en-GB"/>
              <a:t>Insert CTA in here</a:t>
            </a:r>
          </a:p>
        </p:txBody>
      </p:sp>
      <p:sp>
        <p:nvSpPr>
          <p:cNvPr id="9" name="Text Placeholder 9">
            <a:extLst>
              <a:ext uri="{FF2B5EF4-FFF2-40B4-BE49-F238E27FC236}">
                <a16:creationId xmlns:a16="http://schemas.microsoft.com/office/drawing/2014/main" id="{337418F9-39B6-1690-2CBA-FC67B7CA6676}"/>
              </a:ext>
            </a:extLst>
          </p:cNvPr>
          <p:cNvSpPr>
            <a:spLocks noGrp="1"/>
          </p:cNvSpPr>
          <p:nvPr>
            <p:ph type="body" sz="quarter" idx="10" hasCustomPrompt="1"/>
          </p:nvPr>
        </p:nvSpPr>
        <p:spPr>
          <a:xfrm>
            <a:off x="458915" y="4339078"/>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Phone here</a:t>
            </a:r>
          </a:p>
        </p:txBody>
      </p:sp>
      <p:sp>
        <p:nvSpPr>
          <p:cNvPr id="11" name="Text Placeholder 9">
            <a:extLst>
              <a:ext uri="{FF2B5EF4-FFF2-40B4-BE49-F238E27FC236}">
                <a16:creationId xmlns:a16="http://schemas.microsoft.com/office/drawing/2014/main" id="{FD8EA4EE-5B3A-69EE-D554-61BF6C80CCED}"/>
              </a:ext>
            </a:extLst>
          </p:cNvPr>
          <p:cNvSpPr>
            <a:spLocks noGrp="1"/>
          </p:cNvSpPr>
          <p:nvPr>
            <p:ph type="body" sz="quarter" idx="11" hasCustomPrompt="1"/>
          </p:nvPr>
        </p:nvSpPr>
        <p:spPr>
          <a:xfrm>
            <a:off x="458915" y="4885167"/>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here</a:t>
            </a:r>
          </a:p>
        </p:txBody>
      </p:sp>
      <p:pic>
        <p:nvPicPr>
          <p:cNvPr id="20" name="Picture 19" descr="A black background with white dots&#10;&#10;Description automatically generated">
            <a:extLst>
              <a:ext uri="{FF2B5EF4-FFF2-40B4-BE49-F238E27FC236}">
                <a16:creationId xmlns:a16="http://schemas.microsoft.com/office/drawing/2014/main" id="{CA43B2A4-B284-2E0F-F3C4-8DFDF1F5F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Tree>
    <p:extLst>
      <p:ext uri="{BB962C8B-B14F-4D97-AF65-F5344CB8AC3E}">
        <p14:creationId xmlns:p14="http://schemas.microsoft.com/office/powerpoint/2010/main" val="31149665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for use when print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81760-2B31-270A-8FC6-60D571F4E0C1}"/>
              </a:ext>
            </a:extLst>
          </p:cNvPr>
          <p:cNvPicPr>
            <a:picLocks noChangeAspect="1"/>
          </p:cNvPicPr>
          <p:nvPr userDrawn="1"/>
        </p:nvPicPr>
        <p:blipFill rotWithShape="1">
          <a:blip r:embed="rId2"/>
          <a:srcRect r="62480" b="49222"/>
          <a:stretch/>
        </p:blipFill>
        <p:spPr>
          <a:xfrm>
            <a:off x="3181350" y="1"/>
            <a:ext cx="9010650" cy="6858000"/>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23409031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Any questions?</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2590777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Thank you!</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1367228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 light and dark blue">
    <p:bg>
      <p:bgPr>
        <a:solidFill>
          <a:srgbClr val="1A3A44"/>
        </a:solidFill>
        <a:effectLst/>
      </p:bgPr>
    </p:bg>
    <p:spTree>
      <p:nvGrpSpPr>
        <p:cNvPr id="1" name=""/>
        <p:cNvGrpSpPr/>
        <p:nvPr/>
      </p:nvGrpSpPr>
      <p:grpSpPr>
        <a:xfrm>
          <a:off x="0" y="0"/>
          <a:ext cx="0" cy="0"/>
          <a:chOff x="0" y="0"/>
          <a:chExt cx="0" cy="0"/>
        </a:xfrm>
      </p:grpSpPr>
      <p:pic>
        <p:nvPicPr>
          <p:cNvPr id="6" name="Picture 5" descr="A blue and green shield&#10;&#10;Description automatically generated">
            <a:extLst>
              <a:ext uri="{FF2B5EF4-FFF2-40B4-BE49-F238E27FC236}">
                <a16:creationId xmlns:a16="http://schemas.microsoft.com/office/drawing/2014/main" id="{12A763C2-8F64-3879-197D-FED7B6FC9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1675" cy="6858000"/>
          </a:xfrm>
          <a:prstGeom prst="rect">
            <a:avLst/>
          </a:prstGeom>
        </p:spPr>
      </p:pic>
      <p:sp>
        <p:nvSpPr>
          <p:cNvPr id="9" name="TextBox 8">
            <a:extLst>
              <a:ext uri="{FF2B5EF4-FFF2-40B4-BE49-F238E27FC236}">
                <a16:creationId xmlns:a16="http://schemas.microsoft.com/office/drawing/2014/main" id="{6EC23E1A-460A-4142-8E76-4738CA01CE5F}"/>
              </a:ext>
            </a:extLst>
          </p:cNvPr>
          <p:cNvSpPr txBox="1"/>
          <p:nvPr userDrawn="1"/>
        </p:nvSpPr>
        <p:spPr>
          <a:xfrm>
            <a:off x="8352264" y="6339469"/>
            <a:ext cx="3490331" cy="246221"/>
          </a:xfrm>
          <a:prstGeom prst="rect">
            <a:avLst/>
          </a:prstGeom>
          <a:noFill/>
        </p:spPr>
        <p:txBody>
          <a:bodyPr wrap="square" rtlCol="0">
            <a:spAutoFit/>
          </a:bodyPr>
          <a:lstStyle/>
          <a:p>
            <a:pPr algn="r"/>
            <a:r>
              <a:rPr lang="en-US" sz="1000" dirty="0">
                <a:solidFill>
                  <a:schemeClr val="tx1"/>
                </a:solidFill>
              </a:rPr>
              <a:t>© Cambridge University Press &amp; Assessment 2025</a:t>
            </a:r>
          </a:p>
        </p:txBody>
      </p:sp>
      <p:sp>
        <p:nvSpPr>
          <p:cNvPr id="14" name="TextBox 13">
            <a:extLst>
              <a:ext uri="{FF2B5EF4-FFF2-40B4-BE49-F238E27FC236}">
                <a16:creationId xmlns:a16="http://schemas.microsoft.com/office/drawing/2014/main" id="{677BA4EC-055B-B440-8AF0-B408AC454BCE}"/>
              </a:ext>
            </a:extLst>
          </p:cNvPr>
          <p:cNvSpPr txBox="1"/>
          <p:nvPr userDrawn="1"/>
        </p:nvSpPr>
        <p:spPr>
          <a:xfrm>
            <a:off x="446048" y="6293302"/>
            <a:ext cx="3540861" cy="338554"/>
          </a:xfrm>
          <a:prstGeom prst="rect">
            <a:avLst/>
          </a:prstGeom>
          <a:noFill/>
        </p:spPr>
        <p:txBody>
          <a:bodyPr wrap="square" rtlCol="0">
            <a:spAutoFit/>
          </a:bodyPr>
          <a:lstStyle/>
          <a:p>
            <a:pPr algn="l"/>
            <a:r>
              <a:rPr lang="en-US" sz="1600">
                <a:solidFill>
                  <a:schemeClr val="bg1"/>
                </a:solidFill>
              </a:rPr>
              <a:t>cambridge.org/internationaleducation</a:t>
            </a:r>
          </a:p>
        </p:txBody>
      </p:sp>
      <p:pic>
        <p:nvPicPr>
          <p:cNvPr id="3" name="Picture 2" descr="A white text on a black background&#10;&#10;Description automatically generated">
            <a:extLst>
              <a:ext uri="{FF2B5EF4-FFF2-40B4-BE49-F238E27FC236}">
                <a16:creationId xmlns:a16="http://schemas.microsoft.com/office/drawing/2014/main" id="{59D9E60E-B76F-6764-43E9-BF1F25765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38" y="3149600"/>
            <a:ext cx="3303434" cy="558800"/>
          </a:xfrm>
          <a:prstGeom prst="rect">
            <a:avLst/>
          </a:prstGeom>
        </p:spPr>
      </p:pic>
    </p:spTree>
    <p:extLst>
      <p:ext uri="{BB962C8B-B14F-4D97-AF65-F5344CB8AC3E}">
        <p14:creationId xmlns:p14="http://schemas.microsoft.com/office/powerpoint/2010/main" val="23728652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836000"/>
            <a:ext cx="11623040" cy="4650589"/>
          </a:xfrm>
        </p:spPr>
        <p:txBody>
          <a:bodyPr>
            <a:normAutofit/>
          </a:bodyPr>
          <a:lstStyle>
            <a:lvl1pPr>
              <a:defRPr sz="2400" baseline="0">
                <a:solidFill>
                  <a:schemeClr val="tx1"/>
                </a:solidFill>
                <a:latin typeface="Arial" panose="020B0604020202020204" pitchFamily="34" charset="0"/>
              </a:defRPr>
            </a:lvl1pPr>
            <a:lvl2pPr>
              <a:defRPr sz="2000" baseline="0">
                <a:solidFill>
                  <a:schemeClr val="tx1"/>
                </a:solidFill>
                <a:latin typeface="Arial" panose="020B0604020202020204" pitchFamily="34" charset="0"/>
              </a:defRPr>
            </a:lvl2pPr>
            <a:lvl3pPr>
              <a:defRPr sz="1800" baseline="0">
                <a:solidFill>
                  <a:schemeClr val="tx1"/>
                </a:solidFill>
                <a:latin typeface="Arial" panose="020B0604020202020204" pitchFamily="34" charset="0"/>
              </a:defRPr>
            </a:lvl3pPr>
            <a:lvl4pPr>
              <a:defRPr sz="1600" baseline="0">
                <a:solidFill>
                  <a:schemeClr val="tx1"/>
                </a:solidFill>
                <a:latin typeface="Arial" panose="020B0604020202020204" pitchFamily="34" charset="0"/>
              </a:defRPr>
            </a:lvl4pPr>
            <a:lvl5pPr>
              <a:defRPr sz="1600" baseline="0">
                <a:solidFill>
                  <a:schemeClr val="tx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1739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3C1366"/>
        </a:solidFill>
        <a:effectLst/>
      </p:bgPr>
    </p:bg>
    <p:spTree>
      <p:nvGrpSpPr>
        <p:cNvPr id="1" name=""/>
        <p:cNvGrpSpPr/>
        <p:nvPr/>
      </p:nvGrpSpPr>
      <p:grpSpPr>
        <a:xfrm>
          <a:off x="0" y="0"/>
          <a:ext cx="0" cy="0"/>
          <a:chOff x="0" y="0"/>
          <a:chExt cx="0" cy="0"/>
        </a:xfrm>
      </p:grpSpPr>
      <p:pic>
        <p:nvPicPr>
          <p:cNvPr id="8" name="Picture 7" descr="A blue and white pattern&#10;&#10;Description automatically generated">
            <a:extLst>
              <a:ext uri="{FF2B5EF4-FFF2-40B4-BE49-F238E27FC236}">
                <a16:creationId xmlns:a16="http://schemas.microsoft.com/office/drawing/2014/main" id="{6FB74B52-DB87-5F33-33EC-C222623793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15" t="23615" r="23615" b="23615"/>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4" name="Picture 3" descr="A black background with white dots&#10;&#10;Description automatically generated">
            <a:extLst>
              <a:ext uri="{FF2B5EF4-FFF2-40B4-BE49-F238E27FC236}">
                <a16:creationId xmlns:a16="http://schemas.microsoft.com/office/drawing/2014/main" id="{C9485469-31C3-A712-0653-5EBFD2CCF2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329455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 pink">
    <p:bg>
      <p:bgPr>
        <a:solidFill>
          <a:srgbClr val="3C1366"/>
        </a:solidFill>
        <a:effectLst/>
      </p:bgPr>
    </p:bg>
    <p:spTree>
      <p:nvGrpSpPr>
        <p:cNvPr id="1" name=""/>
        <p:cNvGrpSpPr/>
        <p:nvPr/>
      </p:nvGrpSpPr>
      <p:grpSpPr>
        <a:xfrm>
          <a:off x="0" y="0"/>
          <a:ext cx="0" cy="0"/>
          <a:chOff x="0" y="0"/>
          <a:chExt cx="0" cy="0"/>
        </a:xfrm>
      </p:grpSpPr>
      <p:pic>
        <p:nvPicPr>
          <p:cNvPr id="4" name="Picture 3" descr="A purple and white pattern&#10;&#10;Description automatically generated">
            <a:extLst>
              <a:ext uri="{FF2B5EF4-FFF2-40B4-BE49-F238E27FC236}">
                <a16:creationId xmlns:a16="http://schemas.microsoft.com/office/drawing/2014/main" id="{FA516C7D-35D1-8B47-F37C-0355B951B4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85" t="23685" r="23685" b="23685"/>
          <a:stretch/>
        </p:blipFill>
        <p:spPr>
          <a:xfrm>
            <a:off x="162" y="0"/>
            <a:ext cx="12191675" cy="6858000"/>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5" name="Picture 4" descr="A black background with white dots&#10;&#10;Description automatically generated">
            <a:extLst>
              <a:ext uri="{FF2B5EF4-FFF2-40B4-BE49-F238E27FC236}">
                <a16:creationId xmlns:a16="http://schemas.microsoft.com/office/drawing/2014/main" id="{CDA5EC72-6CC3-6002-92E5-81B34FD013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845727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light blue">
    <p:bg>
      <p:bgPr>
        <a:solidFill>
          <a:srgbClr val="1A3A44"/>
        </a:solidFill>
        <a:effectLst/>
      </p:bgPr>
    </p:bg>
    <p:spTree>
      <p:nvGrpSpPr>
        <p:cNvPr id="1" name=""/>
        <p:cNvGrpSpPr/>
        <p:nvPr/>
      </p:nvGrpSpPr>
      <p:grpSpPr>
        <a:xfrm>
          <a:off x="0" y="0"/>
          <a:ext cx="0" cy="0"/>
          <a:chOff x="0" y="0"/>
          <a:chExt cx="0" cy="0"/>
        </a:xfrm>
      </p:grpSpPr>
      <p:pic>
        <p:nvPicPr>
          <p:cNvPr id="4" name="Picture 3" descr="A blue and white pattern&#10;&#10;Description automatically generated">
            <a:extLst>
              <a:ext uri="{FF2B5EF4-FFF2-40B4-BE49-F238E27FC236}">
                <a16:creationId xmlns:a16="http://schemas.microsoft.com/office/drawing/2014/main" id="{DAF966B6-A9FF-8A13-FC9C-AB214487C9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86" t="20186" r="20186" b="20186"/>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628599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white blue (please use if printing)">
    <p:bg>
      <p:bgPr>
        <a:solidFill>
          <a:srgbClr val="1A3A4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022AE-3739-72F3-EE5A-402168C7BFD7}"/>
              </a:ext>
            </a:extLst>
          </p:cNvPr>
          <p:cNvPicPr>
            <a:picLocks noChangeAspect="1"/>
          </p:cNvPicPr>
          <p:nvPr userDrawn="1"/>
        </p:nvPicPr>
        <p:blipFill rotWithShape="1">
          <a:blip r:embed="rId2"/>
          <a:srcRect l="19621" t="19724" r="19730" b="19615"/>
          <a:stretch/>
        </p:blipFill>
        <p:spPr>
          <a:xfrm>
            <a:off x="0" y="-1"/>
            <a:ext cx="12192000" cy="6858001"/>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600375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Chart Placeholder 4">
            <a:extLst>
              <a:ext uri="{FF2B5EF4-FFF2-40B4-BE49-F238E27FC236}">
                <a16:creationId xmlns:a16="http://schemas.microsoft.com/office/drawing/2014/main" id="{2C360B31-6EBE-4CC9-395B-9DC5A901DED8}"/>
              </a:ext>
            </a:extLst>
          </p:cNvPr>
          <p:cNvSpPr>
            <a:spLocks noGrp="1"/>
          </p:cNvSpPr>
          <p:nvPr>
            <p:ph type="chart" sz="quarter" idx="10"/>
          </p:nvPr>
        </p:nvSpPr>
        <p:spPr>
          <a:xfrm>
            <a:off x="175066" y="1836000"/>
            <a:ext cx="11627998" cy="4669575"/>
          </a:xfrm>
        </p:spPr>
        <p:txBody>
          <a:bodyPr/>
          <a:lstStyle/>
          <a:p>
            <a:r>
              <a:rPr lang="en-US"/>
              <a:t>Click icon to add chart</a:t>
            </a:r>
            <a:endParaRPr lang="nl-NL"/>
          </a:p>
        </p:txBody>
      </p:sp>
    </p:spTree>
    <p:extLst>
      <p:ext uri="{BB962C8B-B14F-4D97-AF65-F5344CB8AC3E}">
        <p14:creationId xmlns:p14="http://schemas.microsoft.com/office/powerpoint/2010/main" val="4181354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4ADD2-3EEA-45D7-9095-C5CEC5BF5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3F8AEB-5E6A-4DD9-8AAE-DF9C6CB7C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4BF8152-7316-4348-AB6E-33F35D3E8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0B96C-853A-4F26-91B4-F0764DB54639}" type="slidenum">
              <a:rPr lang="en-GB" smtClean="0"/>
              <a:t>‹#›</a:t>
            </a:fld>
            <a:endParaRPr lang="en-GB"/>
          </a:p>
        </p:txBody>
      </p:sp>
    </p:spTree>
    <p:extLst>
      <p:ext uri="{BB962C8B-B14F-4D97-AF65-F5344CB8AC3E}">
        <p14:creationId xmlns:p14="http://schemas.microsoft.com/office/powerpoint/2010/main" val="2853564373"/>
      </p:ext>
    </p:extLst>
  </p:cSld>
  <p:clrMap bg1="lt1" tx1="dk1" bg2="lt2" tx2="dk2" accent1="accent1" accent2="accent2" accent3="accent3" accent4="accent4" accent5="accent5" accent6="accent6" hlink="hlink" folHlink="folHlink"/>
  <p:sldLayoutIdLst>
    <p:sldLayoutId id="2147483649" r:id="rId1"/>
    <p:sldLayoutId id="2147483718" r:id="rId2"/>
    <p:sldLayoutId id="2147483719" r:id="rId3"/>
    <p:sldLayoutId id="2147483650" r:id="rId4"/>
    <p:sldLayoutId id="2147483686" r:id="rId5"/>
    <p:sldLayoutId id="2147483708" r:id="rId6"/>
    <p:sldLayoutId id="2147483685" r:id="rId7"/>
    <p:sldLayoutId id="2147483720" r:id="rId8"/>
    <p:sldLayoutId id="2147483709" r:id="rId9"/>
    <p:sldLayoutId id="2147483710" r:id="rId10"/>
    <p:sldLayoutId id="2147483711" r:id="rId11"/>
    <p:sldLayoutId id="2147483691" r:id="rId12"/>
    <p:sldLayoutId id="2147483689" r:id="rId13"/>
    <p:sldLayoutId id="2147483716" r:id="rId14"/>
    <p:sldLayoutId id="2147483690" r:id="rId15"/>
    <p:sldLayoutId id="2147483715" r:id="rId16"/>
    <p:sldLayoutId id="2147483692" r:id="rId17"/>
    <p:sldLayoutId id="2147483675" r:id="rId18"/>
    <p:sldLayoutId id="2147483717" r:id="rId19"/>
    <p:sldLayoutId id="2147483652" r:id="rId20"/>
    <p:sldLayoutId id="2147483697" r:id="rId21"/>
    <p:sldLayoutId id="2147483714" r:id="rId22"/>
    <p:sldLayoutId id="2147483695" r:id="rId23"/>
    <p:sldLayoutId id="2147483698" r:id="rId24"/>
    <p:sldLayoutId id="2147483699" r:id="rId25"/>
    <p:sldLayoutId id="2147483700" r:id="rId26"/>
    <p:sldLayoutId id="2147483713" r:id="rId27"/>
    <p:sldLayoutId id="2147483703" r:id="rId28"/>
    <p:sldLayoutId id="2147483701" r:id="rId29"/>
    <p:sldLayoutId id="2147483707" r:id="rId30"/>
    <p:sldLayoutId id="2147483712" r:id="rId31"/>
    <p:sldLayoutId id="2147483684" r:id="rId3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095" b="8095"/>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537172" y="4562948"/>
            <a:ext cx="11117656" cy="2091350"/>
          </a:xfrm>
          <a:solidFill>
            <a:srgbClr val="D7FDF5">
              <a:alpha val="89804"/>
            </a:srgbClr>
          </a:solidFill>
          <a:ln>
            <a:solidFill>
              <a:srgbClr val="D7FDF5"/>
            </a:solidFill>
          </a:ln>
        </p:spPr>
        <p:txBody>
          <a:bodyPr vert="horz" lIns="91440" tIns="45720" rIns="91440" bIns="45720" rtlCol="0" anchor="ctr">
            <a:normAutofit/>
          </a:bodyPr>
          <a:lstStyle/>
          <a:p>
            <a:pPr marL="0" indent="0">
              <a:buNone/>
            </a:pPr>
            <a:r>
              <a:rPr lang="en-US" sz="2200" dirty="0"/>
              <a:t>Lesson Objectives:</a:t>
            </a:r>
          </a:p>
          <a:p>
            <a:r>
              <a:rPr lang="en-GB" sz="2200" dirty="0"/>
              <a:t>Explain the use of token economies, peer feedback and praise in the classroom</a:t>
            </a:r>
          </a:p>
          <a:p>
            <a:r>
              <a:rPr lang="en-GB" sz="2200" dirty="0"/>
              <a:t>Explain the argument for the use of positive reinforcement to motivate learners</a:t>
            </a:r>
          </a:p>
          <a:p>
            <a:r>
              <a:rPr lang="en-GB" sz="2200" dirty="0"/>
              <a:t>Describe the named study: classroom token economy (Boniecki and Moore)</a:t>
            </a:r>
          </a:p>
          <a:p>
            <a:pPr marL="0" indent="0" algn="ctr">
              <a:buNone/>
            </a:pPr>
            <a:endParaRPr lang="en-GB" dirty="0"/>
          </a:p>
        </p:txBody>
      </p:sp>
    </p:spTree>
    <p:extLst>
      <p:ext uri="{BB962C8B-B14F-4D97-AF65-F5344CB8AC3E}">
        <p14:creationId xmlns:p14="http://schemas.microsoft.com/office/powerpoint/2010/main" val="1130971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C237E-04A7-8C93-B829-2F9BCEC29B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39A27-FFD7-EC67-057C-100B2D869D5F}"/>
              </a:ext>
            </a:extLst>
          </p:cNvPr>
          <p:cNvSpPr>
            <a:spLocks noGrp="1"/>
          </p:cNvSpPr>
          <p:nvPr>
            <p:ph type="title"/>
          </p:nvPr>
        </p:nvSpPr>
        <p:spPr>
          <a:xfrm>
            <a:off x="180001" y="1008000"/>
            <a:ext cx="11627999" cy="720000"/>
          </a:xfrm>
        </p:spPr>
        <p:txBody>
          <a:bodyPr anchor="ctr">
            <a:normAutofit/>
          </a:bodyPr>
          <a:lstStyle/>
          <a:p>
            <a:r>
              <a:rPr lang="en-US"/>
              <a:t>Check your understanding</a:t>
            </a:r>
            <a:endParaRPr lang="en-GB" dirty="0"/>
          </a:p>
        </p:txBody>
      </p:sp>
      <p:sp>
        <p:nvSpPr>
          <p:cNvPr id="3" name="Content Placeholder 2">
            <a:extLst>
              <a:ext uri="{FF2B5EF4-FFF2-40B4-BE49-F238E27FC236}">
                <a16:creationId xmlns:a16="http://schemas.microsoft.com/office/drawing/2014/main" id="{B9EF7DB9-0142-91C3-25A4-7F8F40B70E22}"/>
              </a:ext>
            </a:extLst>
          </p:cNvPr>
          <p:cNvSpPr>
            <a:spLocks noGrp="1"/>
          </p:cNvSpPr>
          <p:nvPr>
            <p:ph type="body" sz="quarter" idx="12"/>
          </p:nvPr>
        </p:nvSpPr>
        <p:spPr>
          <a:xfrm>
            <a:off x="174625" y="1836000"/>
            <a:ext cx="11627998" cy="4669575"/>
          </a:xfrm>
        </p:spPr>
        <p:txBody>
          <a:bodyPr>
            <a:normAutofit/>
          </a:bodyPr>
          <a:lstStyle/>
          <a:p>
            <a:pPr marL="0" indent="0">
              <a:buNone/>
            </a:pPr>
            <a:r>
              <a:rPr lang="en-GB" dirty="0"/>
              <a:t>Peer-assess your ability to verbalise the named study:</a:t>
            </a:r>
          </a:p>
          <a:p>
            <a:r>
              <a:rPr lang="en-GB" dirty="0"/>
              <a:t>Aim</a:t>
            </a:r>
          </a:p>
          <a:p>
            <a:r>
              <a:rPr lang="en-GB" dirty="0"/>
              <a:t>Sample</a:t>
            </a:r>
          </a:p>
          <a:p>
            <a:r>
              <a:rPr lang="en-GB" dirty="0"/>
              <a:t>Method</a:t>
            </a:r>
          </a:p>
          <a:p>
            <a:r>
              <a:rPr lang="en-GB" dirty="0"/>
              <a:t>Results</a:t>
            </a:r>
          </a:p>
          <a:p>
            <a:r>
              <a:rPr lang="en-GB" dirty="0"/>
              <a:t>Conclusions</a:t>
            </a:r>
          </a:p>
          <a:p>
            <a:endParaRPr lang="en-GB" dirty="0"/>
          </a:p>
          <a:p>
            <a:pPr marL="0" indent="0">
              <a:buNone/>
            </a:pPr>
            <a:r>
              <a:rPr lang="en-GB" dirty="0"/>
              <a:t>Take 30-second turns testing a classmate. Review your notes for any gaps in your knowledge. </a:t>
            </a:r>
            <a:endParaRPr lang="en-US" dirty="0"/>
          </a:p>
        </p:txBody>
      </p:sp>
    </p:spTree>
    <p:extLst>
      <p:ext uri="{BB962C8B-B14F-4D97-AF65-F5344CB8AC3E}">
        <p14:creationId xmlns:p14="http://schemas.microsoft.com/office/powerpoint/2010/main" val="1404150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descr="A group of kids sitting at desks&#10;&#10;Description automatically generated">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srcRect l="485" t="9566" r="597" b="7463"/>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413974" y="4770781"/>
            <a:ext cx="11364052" cy="1753147"/>
          </a:xfrm>
          <a:solidFill>
            <a:srgbClr val="FACB2E">
              <a:alpha val="89804"/>
            </a:srgbClr>
          </a:solidFill>
          <a:ln>
            <a:solidFill>
              <a:schemeClr val="accent3"/>
            </a:solidFill>
          </a:ln>
        </p:spPr>
        <p:txBody>
          <a:bodyPr vert="horz" lIns="91440" tIns="45720" rIns="91440" bIns="45720" rtlCol="0" anchor="ctr">
            <a:normAutofit/>
          </a:bodyPr>
          <a:lstStyle/>
          <a:p>
            <a:pPr marL="0" indent="0" algn="ctr">
              <a:buNone/>
            </a:pPr>
            <a:r>
              <a:rPr lang="en-GB" dirty="0">
                <a:latin typeface="Arial"/>
                <a:cs typeface="Arial"/>
              </a:rPr>
              <a:t>Starter activity: Identify </a:t>
            </a:r>
            <a:r>
              <a:rPr lang="en-GB" b="1" dirty="0">
                <a:latin typeface="Arial"/>
                <a:cs typeface="Arial"/>
              </a:rPr>
              <a:t>one</a:t>
            </a:r>
            <a:r>
              <a:rPr lang="en-GB" dirty="0">
                <a:latin typeface="Arial"/>
                <a:cs typeface="Arial"/>
              </a:rPr>
              <a:t> use of positive reinforcement in your class / school</a:t>
            </a:r>
            <a:endParaRPr lang="en-GB" dirty="0"/>
          </a:p>
        </p:txBody>
      </p:sp>
    </p:spTree>
    <p:extLst>
      <p:ext uri="{BB962C8B-B14F-4D97-AF65-F5344CB8AC3E}">
        <p14:creationId xmlns:p14="http://schemas.microsoft.com/office/powerpoint/2010/main" val="1677304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F2BF5-092F-1975-C7A7-4732BBDE15B7}"/>
              </a:ext>
            </a:extLst>
          </p:cNvPr>
          <p:cNvSpPr>
            <a:spLocks noGrp="1"/>
          </p:cNvSpPr>
          <p:nvPr>
            <p:ph type="title"/>
          </p:nvPr>
        </p:nvSpPr>
        <p:spPr/>
        <p:txBody>
          <a:bodyPr/>
          <a:lstStyle/>
          <a:p>
            <a:r>
              <a:rPr lang="en-GB" dirty="0"/>
              <a:t>Positive reinforcement in education</a:t>
            </a:r>
          </a:p>
        </p:txBody>
      </p:sp>
      <p:sp>
        <p:nvSpPr>
          <p:cNvPr id="3" name="Content Placeholder 2">
            <a:extLst>
              <a:ext uri="{FF2B5EF4-FFF2-40B4-BE49-F238E27FC236}">
                <a16:creationId xmlns:a16="http://schemas.microsoft.com/office/drawing/2014/main" id="{71C1CFD4-2904-39C3-6B35-83381E239497}"/>
              </a:ext>
            </a:extLst>
          </p:cNvPr>
          <p:cNvSpPr>
            <a:spLocks noGrp="1"/>
          </p:cNvSpPr>
          <p:nvPr>
            <p:ph sz="half" idx="1"/>
          </p:nvPr>
        </p:nvSpPr>
        <p:spPr>
          <a:xfrm>
            <a:off x="180000" y="1939910"/>
            <a:ext cx="3830891" cy="4320000"/>
          </a:xfrm>
        </p:spPr>
        <p:txBody>
          <a:bodyPr>
            <a:normAutofit/>
          </a:bodyPr>
          <a:lstStyle/>
          <a:p>
            <a:pPr marL="0" indent="0">
              <a:buNone/>
            </a:pPr>
            <a:r>
              <a:rPr lang="en-GB" b="1" dirty="0"/>
              <a:t>Token economy</a:t>
            </a:r>
          </a:p>
          <a:p>
            <a:pPr marL="0" indent="0">
              <a:buNone/>
            </a:pPr>
            <a:endParaRPr lang="en-GB" b="1" dirty="0"/>
          </a:p>
          <a:p>
            <a:pPr marL="0" indent="0">
              <a:buNone/>
            </a:pPr>
            <a:r>
              <a:rPr lang="en-GB" dirty="0"/>
              <a:t>Students earn tokens (e.g. stamps, stickers, points) for desired behaviours</a:t>
            </a:r>
          </a:p>
          <a:p>
            <a:pPr marL="0" indent="0">
              <a:buNone/>
            </a:pPr>
            <a:endParaRPr lang="en-GB" dirty="0"/>
          </a:p>
          <a:p>
            <a:pPr marL="0" indent="0">
              <a:buNone/>
            </a:pPr>
            <a:r>
              <a:rPr lang="en-GB" dirty="0"/>
              <a:t>Trade tokens for rewards (e.g. free time, prizes)</a:t>
            </a:r>
          </a:p>
        </p:txBody>
      </p:sp>
      <p:sp>
        <p:nvSpPr>
          <p:cNvPr id="4" name="Content Placeholder 3">
            <a:extLst>
              <a:ext uri="{FF2B5EF4-FFF2-40B4-BE49-F238E27FC236}">
                <a16:creationId xmlns:a16="http://schemas.microsoft.com/office/drawing/2014/main" id="{9A018AB5-5AB3-1A79-2A5F-EF7EFBA72548}"/>
              </a:ext>
            </a:extLst>
          </p:cNvPr>
          <p:cNvSpPr>
            <a:spLocks noGrp="1"/>
          </p:cNvSpPr>
          <p:nvPr>
            <p:ph sz="half" idx="10"/>
          </p:nvPr>
        </p:nvSpPr>
        <p:spPr>
          <a:xfrm>
            <a:off x="3823856" y="1939910"/>
            <a:ext cx="3657600" cy="4320000"/>
          </a:xfrm>
        </p:spPr>
        <p:txBody>
          <a:bodyPr/>
          <a:lstStyle/>
          <a:p>
            <a:pPr marL="0" indent="0">
              <a:buNone/>
            </a:pPr>
            <a:r>
              <a:rPr lang="en-GB" b="1" dirty="0"/>
              <a:t>Peer feedback</a:t>
            </a:r>
          </a:p>
          <a:p>
            <a:pPr marL="0" indent="0">
              <a:buNone/>
            </a:pPr>
            <a:endParaRPr lang="en-GB" b="1" dirty="0"/>
          </a:p>
          <a:p>
            <a:pPr marL="0" indent="0">
              <a:buNone/>
            </a:pPr>
            <a:r>
              <a:rPr lang="en-US" dirty="0"/>
              <a:t>Classmates give positive comments on each other’s work or effort</a:t>
            </a:r>
          </a:p>
          <a:p>
            <a:pPr marL="0" indent="0">
              <a:buNone/>
            </a:pPr>
            <a:endParaRPr lang="en-US" dirty="0"/>
          </a:p>
          <a:p>
            <a:pPr marL="0" indent="0">
              <a:buNone/>
            </a:pPr>
            <a:r>
              <a:rPr lang="en-US" dirty="0"/>
              <a:t>Reinforces good behaviour or learning through social approval</a:t>
            </a:r>
            <a:endParaRPr lang="en-GB" dirty="0"/>
          </a:p>
        </p:txBody>
      </p:sp>
      <p:sp>
        <p:nvSpPr>
          <p:cNvPr id="5" name="Content Placeholder 2">
            <a:extLst>
              <a:ext uri="{FF2B5EF4-FFF2-40B4-BE49-F238E27FC236}">
                <a16:creationId xmlns:a16="http://schemas.microsoft.com/office/drawing/2014/main" id="{DAC3111B-6512-F2FA-8BFD-1FACAA6D8F83}"/>
              </a:ext>
            </a:extLst>
          </p:cNvPr>
          <p:cNvSpPr txBox="1">
            <a:spLocks/>
          </p:cNvSpPr>
          <p:nvPr/>
        </p:nvSpPr>
        <p:spPr>
          <a:xfrm>
            <a:off x="7654747" y="1915038"/>
            <a:ext cx="3830891" cy="432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Verbal/non-verbal praise</a:t>
            </a:r>
          </a:p>
          <a:p>
            <a:pPr marL="0" indent="0">
              <a:buFont typeface="Arial" panose="020B0604020202020204" pitchFamily="34" charset="0"/>
              <a:buNone/>
            </a:pPr>
            <a:endParaRPr lang="en-GB" b="1" dirty="0"/>
          </a:p>
          <a:p>
            <a:pPr marL="0" indent="0">
              <a:buFont typeface="Arial" panose="020B0604020202020204" pitchFamily="34" charset="0"/>
              <a:buNone/>
            </a:pPr>
            <a:r>
              <a:rPr lang="en-US" dirty="0"/>
              <a:t>Teacher gives spoken praise (“Great answer!”) or nonverbal signals (e.g. smile, nod)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Immediate and personal, making students feel </a:t>
            </a:r>
            <a:r>
              <a:rPr lang="en-US" dirty="0" err="1"/>
              <a:t>recognised</a:t>
            </a:r>
            <a:endParaRPr lang="en-GB" dirty="0"/>
          </a:p>
        </p:txBody>
      </p:sp>
    </p:spTree>
    <p:extLst>
      <p:ext uri="{BB962C8B-B14F-4D97-AF65-F5344CB8AC3E}">
        <p14:creationId xmlns:p14="http://schemas.microsoft.com/office/powerpoint/2010/main" val="1800512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51CF9-9410-9EDB-522F-8FD477148E3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DE7BD5-8BE2-8497-6E70-FA1092545071}"/>
              </a:ext>
            </a:extLst>
          </p:cNvPr>
          <p:cNvSpPr>
            <a:spLocks noGrp="1"/>
          </p:cNvSpPr>
          <p:nvPr>
            <p:ph type="title"/>
          </p:nvPr>
        </p:nvSpPr>
        <p:spPr>
          <a:xfrm>
            <a:off x="180001" y="1008000"/>
            <a:ext cx="11627999" cy="720000"/>
          </a:xfrm>
        </p:spPr>
        <p:txBody>
          <a:bodyPr vert="horz" lIns="91440" tIns="45720" rIns="91440" bIns="45720" rtlCol="0" anchor="ctr">
            <a:normAutofit/>
          </a:bodyPr>
          <a:lstStyle/>
          <a:p>
            <a:pPr marL="0" indent="0">
              <a:buNone/>
            </a:pPr>
            <a:r>
              <a:rPr lang="en-GB" sz="2200"/>
              <a:t>Paired discussion: How does each type of positive reinforcement work to increases student motivation? When could teachers use each type most effectively?</a:t>
            </a:r>
          </a:p>
        </p:txBody>
      </p:sp>
      <p:pic>
        <p:nvPicPr>
          <p:cNvPr id="9" name="Picture Placeholder 5">
            <a:extLst>
              <a:ext uri="{FF2B5EF4-FFF2-40B4-BE49-F238E27FC236}">
                <a16:creationId xmlns:a16="http://schemas.microsoft.com/office/drawing/2014/main" id="{299C6466-511C-35EC-BD34-7CFA0362AC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270" r="1" b="26788"/>
          <a:stretch>
            <a:fillRect/>
          </a:stretch>
        </p:blipFill>
        <p:spPr>
          <a:xfrm>
            <a:off x="180000" y="1836000"/>
            <a:ext cx="11623040" cy="4650589"/>
          </a:xfrm>
          <a:noFill/>
        </p:spPr>
      </p:pic>
    </p:spTree>
    <p:extLst>
      <p:ext uri="{BB962C8B-B14F-4D97-AF65-F5344CB8AC3E}">
        <p14:creationId xmlns:p14="http://schemas.microsoft.com/office/powerpoint/2010/main" val="2818316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D283E-C34D-8288-26C2-652C9D169296}"/>
            </a:ext>
          </a:extLst>
        </p:cNvPr>
        <p:cNvGrpSpPr/>
        <p:nvPr/>
      </p:nvGrpSpPr>
      <p:grpSpPr>
        <a:xfrm>
          <a:off x="0" y="0"/>
          <a:ext cx="0" cy="0"/>
          <a:chOff x="0" y="0"/>
          <a:chExt cx="0" cy="0"/>
        </a:xfrm>
      </p:grpSpPr>
      <p:pic>
        <p:nvPicPr>
          <p:cNvPr id="5" name="Video 4" descr="People Planning">
            <a:extLst>
              <a:ext uri="{FF2B5EF4-FFF2-40B4-BE49-F238E27FC236}">
                <a16:creationId xmlns:a16="http://schemas.microsoft.com/office/drawing/2014/main" id="{0714858B-6A53-AAE2-3E9E-998FC65DF18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9052" r="20805" b="-1"/>
          <a:stretch>
            <a:fillRect/>
          </a:stretch>
        </p:blipFill>
        <p:spPr>
          <a:xfrm>
            <a:off x="6096000" y="10"/>
            <a:ext cx="6096000" cy="6857990"/>
          </a:xfrm>
          <a:prstGeom prst="rect">
            <a:avLst/>
          </a:prstGeom>
          <a:noFill/>
        </p:spPr>
      </p:pic>
      <p:sp>
        <p:nvSpPr>
          <p:cNvPr id="2" name="Title 1">
            <a:extLst>
              <a:ext uri="{FF2B5EF4-FFF2-40B4-BE49-F238E27FC236}">
                <a16:creationId xmlns:a16="http://schemas.microsoft.com/office/drawing/2014/main" id="{4A7EE09E-74AA-5D41-86F8-1277195B274C}"/>
              </a:ext>
            </a:extLst>
          </p:cNvPr>
          <p:cNvSpPr>
            <a:spLocks noGrp="1"/>
          </p:cNvSpPr>
          <p:nvPr>
            <p:ph type="title"/>
          </p:nvPr>
        </p:nvSpPr>
        <p:spPr>
          <a:xfrm>
            <a:off x="180000" y="1108800"/>
            <a:ext cx="5580000" cy="720000"/>
          </a:xfrm>
        </p:spPr>
        <p:txBody>
          <a:bodyPr anchor="ctr">
            <a:normAutofit/>
          </a:bodyPr>
          <a:lstStyle/>
          <a:p>
            <a:r>
              <a:rPr lang="en-US" sz="2200"/>
              <a:t>Named study: Classroom token economy (Boniecki &amp; Moore)</a:t>
            </a:r>
            <a:endParaRPr lang="en-GB" sz="2200"/>
          </a:p>
        </p:txBody>
      </p:sp>
      <p:sp>
        <p:nvSpPr>
          <p:cNvPr id="3" name="Content Placeholder 2">
            <a:extLst>
              <a:ext uri="{FF2B5EF4-FFF2-40B4-BE49-F238E27FC236}">
                <a16:creationId xmlns:a16="http://schemas.microsoft.com/office/drawing/2014/main" id="{0B0672FD-D631-F7FA-3FCC-C2374680240F}"/>
              </a:ext>
            </a:extLst>
          </p:cNvPr>
          <p:cNvSpPr>
            <a:spLocks noGrp="1"/>
          </p:cNvSpPr>
          <p:nvPr>
            <p:ph idx="1"/>
          </p:nvPr>
        </p:nvSpPr>
        <p:spPr>
          <a:xfrm>
            <a:off x="180000" y="1967023"/>
            <a:ext cx="5580000" cy="4512977"/>
          </a:xfrm>
        </p:spPr>
        <p:txBody>
          <a:bodyPr>
            <a:normAutofit/>
          </a:bodyPr>
          <a:lstStyle/>
          <a:p>
            <a:pPr marL="0" indent="0" eaLnBrk="0" fontAlgn="base" hangingPunct="0">
              <a:spcBef>
                <a:spcPct val="0"/>
              </a:spcBef>
              <a:spcAft>
                <a:spcPts val="600"/>
              </a:spcAft>
              <a:buNone/>
            </a:pPr>
            <a:r>
              <a:rPr lang="en-US" altLang="en-US" sz="1500" b="1" dirty="0"/>
              <a:t>Aim</a:t>
            </a:r>
            <a:r>
              <a:rPr lang="en-US" altLang="en-US" sz="1500" dirty="0"/>
              <a:t>: To investigate the effectiveness of using a token economy to increase student participation in the classroom.</a:t>
            </a:r>
          </a:p>
          <a:p>
            <a:pPr marL="0" indent="0" eaLnBrk="0" fontAlgn="base" hangingPunct="0">
              <a:spcBef>
                <a:spcPct val="0"/>
              </a:spcBef>
              <a:spcAft>
                <a:spcPts val="600"/>
              </a:spcAft>
              <a:buNone/>
            </a:pPr>
            <a:endParaRPr lang="en-US" altLang="en-US" sz="1500" dirty="0"/>
          </a:p>
          <a:p>
            <a:pPr marL="0" indent="0" eaLnBrk="0" fontAlgn="base" hangingPunct="0">
              <a:spcBef>
                <a:spcPct val="0"/>
              </a:spcBef>
              <a:spcAft>
                <a:spcPts val="600"/>
              </a:spcAft>
              <a:buNone/>
            </a:pPr>
            <a:r>
              <a:rPr lang="en-US" altLang="en-US" sz="1500" b="1" dirty="0"/>
              <a:t>Participants</a:t>
            </a:r>
            <a:r>
              <a:rPr lang="en-US" altLang="en-US" sz="1500" dirty="0"/>
              <a:t>: 63 students from a psychology class at the same university in the USA.</a:t>
            </a:r>
          </a:p>
          <a:p>
            <a:pPr marL="0" indent="0" eaLnBrk="0" fontAlgn="base" hangingPunct="0">
              <a:spcBef>
                <a:spcPct val="0"/>
              </a:spcBef>
              <a:spcAft>
                <a:spcPts val="600"/>
              </a:spcAft>
              <a:buNone/>
            </a:pPr>
            <a:endParaRPr lang="en-US" altLang="en-US" sz="1500" dirty="0"/>
          </a:p>
          <a:p>
            <a:pPr marL="0" indent="0" eaLnBrk="0" fontAlgn="base" hangingPunct="0">
              <a:spcBef>
                <a:spcPct val="0"/>
              </a:spcBef>
              <a:spcAft>
                <a:spcPts val="600"/>
              </a:spcAft>
              <a:buNone/>
            </a:pPr>
            <a:r>
              <a:rPr lang="en-US" altLang="en-US" sz="1500" b="1" dirty="0"/>
              <a:t>Procedure</a:t>
            </a:r>
            <a:r>
              <a:rPr lang="en-US" altLang="en-US" sz="1500" dirty="0"/>
              <a:t>: During 11 meetings of the class, the teacher asked the students questions. Students who wanted to answer the questions raised their hands. The teacher then invited students to answer in the order in which they raised their hands, until a student answered the question correctly. If no one raised a hand following a question, the teacher gave the answer instead.</a:t>
            </a:r>
          </a:p>
          <a:p>
            <a:pPr marL="0" indent="0" eaLnBrk="0" fontAlgn="base" hangingPunct="0">
              <a:spcBef>
                <a:spcPct val="0"/>
              </a:spcBef>
              <a:spcAft>
                <a:spcPts val="600"/>
              </a:spcAft>
              <a:buNone/>
            </a:pPr>
            <a:endParaRPr lang="en-US" altLang="en-US" sz="1500" dirty="0"/>
          </a:p>
          <a:p>
            <a:pPr marL="0" indent="0" eaLnBrk="0" fontAlgn="base" hangingPunct="0">
              <a:spcBef>
                <a:spcPct val="0"/>
              </a:spcBef>
              <a:spcAft>
                <a:spcPts val="600"/>
              </a:spcAft>
              <a:buNone/>
            </a:pPr>
            <a:r>
              <a:rPr lang="en-US" altLang="en-US" sz="1500" dirty="0"/>
              <a:t>The first four of the 11 meetings were the ‘baseline period’. During this time, students did not receive any reward for answering a question correctly. </a:t>
            </a:r>
          </a:p>
        </p:txBody>
      </p:sp>
    </p:spTree>
    <p:extLst>
      <p:ext uri="{BB962C8B-B14F-4D97-AF65-F5344CB8AC3E}">
        <p14:creationId xmlns:p14="http://schemas.microsoft.com/office/powerpoint/2010/main" val="260039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494B9-6E8F-9216-D954-45C4C79C3D06}"/>
            </a:ext>
          </a:extLst>
        </p:cNvPr>
        <p:cNvGrpSpPr/>
        <p:nvPr/>
      </p:nvGrpSpPr>
      <p:grpSpPr>
        <a:xfrm>
          <a:off x="0" y="0"/>
          <a:ext cx="0" cy="0"/>
          <a:chOff x="0" y="0"/>
          <a:chExt cx="0" cy="0"/>
        </a:xfrm>
      </p:grpSpPr>
      <p:pic>
        <p:nvPicPr>
          <p:cNvPr id="5" name="Picture 4" descr="Colourful boardgame">
            <a:extLst>
              <a:ext uri="{FF2B5EF4-FFF2-40B4-BE49-F238E27FC236}">
                <a16:creationId xmlns:a16="http://schemas.microsoft.com/office/drawing/2014/main" id="{856C34B5-2CBD-27A7-7641-15F2ED7C8169}"/>
              </a:ext>
            </a:extLst>
          </p:cNvPr>
          <p:cNvPicPr>
            <a:picLocks noChangeAspect="1"/>
          </p:cNvPicPr>
          <p:nvPr/>
        </p:nvPicPr>
        <p:blipFill>
          <a:blip r:embed="rId2"/>
          <a:srcRect l="20830" r="20059"/>
          <a:stretch>
            <a:fillRect/>
          </a:stretch>
        </p:blipFill>
        <p:spPr>
          <a:xfrm>
            <a:off x="6096000" y="10"/>
            <a:ext cx="6096000" cy="6857990"/>
          </a:xfrm>
          <a:prstGeom prst="rect">
            <a:avLst/>
          </a:prstGeom>
          <a:noFill/>
        </p:spPr>
      </p:pic>
      <p:sp>
        <p:nvSpPr>
          <p:cNvPr id="2" name="Title 1">
            <a:extLst>
              <a:ext uri="{FF2B5EF4-FFF2-40B4-BE49-F238E27FC236}">
                <a16:creationId xmlns:a16="http://schemas.microsoft.com/office/drawing/2014/main" id="{A3FEC6D1-21EE-B4B6-373A-2CCB1A2C5576}"/>
              </a:ext>
            </a:extLst>
          </p:cNvPr>
          <p:cNvSpPr>
            <a:spLocks noGrp="1"/>
          </p:cNvSpPr>
          <p:nvPr>
            <p:ph type="title"/>
          </p:nvPr>
        </p:nvSpPr>
        <p:spPr>
          <a:xfrm>
            <a:off x="180000" y="1108800"/>
            <a:ext cx="5580000" cy="720000"/>
          </a:xfrm>
        </p:spPr>
        <p:txBody>
          <a:bodyPr anchor="ctr">
            <a:normAutofit/>
          </a:bodyPr>
          <a:lstStyle/>
          <a:p>
            <a:r>
              <a:rPr lang="en-US" sz="2200"/>
              <a:t>Named study: Classroom token economy (Boniecki &amp; Moore)</a:t>
            </a:r>
            <a:endParaRPr lang="en-GB" sz="2200"/>
          </a:p>
        </p:txBody>
      </p:sp>
      <p:sp>
        <p:nvSpPr>
          <p:cNvPr id="3" name="Content Placeholder 2">
            <a:extLst>
              <a:ext uri="{FF2B5EF4-FFF2-40B4-BE49-F238E27FC236}">
                <a16:creationId xmlns:a16="http://schemas.microsoft.com/office/drawing/2014/main" id="{F4F60A59-72D1-EFBC-20E1-FE92D1492BA2}"/>
              </a:ext>
            </a:extLst>
          </p:cNvPr>
          <p:cNvSpPr>
            <a:spLocks noGrp="1"/>
          </p:cNvSpPr>
          <p:nvPr>
            <p:ph idx="1"/>
          </p:nvPr>
        </p:nvSpPr>
        <p:spPr>
          <a:xfrm>
            <a:off x="180000" y="1967023"/>
            <a:ext cx="5580000" cy="4512977"/>
          </a:xfrm>
        </p:spPr>
        <p:txBody>
          <a:bodyPr>
            <a:normAutofit/>
          </a:bodyPr>
          <a:lstStyle/>
          <a:p>
            <a:pPr marL="0" indent="0" eaLnBrk="0" fontAlgn="base" hangingPunct="0">
              <a:spcBef>
                <a:spcPct val="0"/>
              </a:spcBef>
              <a:spcAft>
                <a:spcPts val="600"/>
              </a:spcAft>
              <a:buNone/>
            </a:pPr>
            <a:r>
              <a:rPr lang="en-US" altLang="en-US" sz="2000" b="1"/>
              <a:t>Procedure: </a:t>
            </a:r>
            <a:r>
              <a:rPr lang="en-US" altLang="en-US" sz="2000"/>
              <a:t>Over the next four meetings, the teacher used the token economy. The first student to answer each question correctly received a token (a small wooden game piece). At the end of each meeting, students could exchange each token for one point towards their next exam result. For the final three meetings, the teacher stopped using the token economy. </a:t>
            </a:r>
          </a:p>
          <a:p>
            <a:pPr marL="0" indent="0" eaLnBrk="0" fontAlgn="base" hangingPunct="0">
              <a:spcBef>
                <a:spcPct val="0"/>
              </a:spcBef>
              <a:spcAft>
                <a:spcPts val="600"/>
              </a:spcAft>
              <a:buNone/>
            </a:pPr>
            <a:endParaRPr lang="en-US" altLang="en-US" sz="2000"/>
          </a:p>
          <a:p>
            <a:pPr marL="0" indent="0" eaLnBrk="0" fontAlgn="base" hangingPunct="0">
              <a:spcBef>
                <a:spcPct val="0"/>
              </a:spcBef>
              <a:spcAft>
                <a:spcPts val="600"/>
              </a:spcAft>
              <a:buNone/>
            </a:pPr>
            <a:r>
              <a:rPr lang="en-US" altLang="en-US" sz="2000"/>
              <a:t>During all meetings, a stooge (confederate) sat in the last row of the classroom, pretending to be a student. The stooge (confederate) recorded how many students raised their hands and how quickly students raised their hands. </a:t>
            </a:r>
          </a:p>
        </p:txBody>
      </p:sp>
    </p:spTree>
    <p:extLst>
      <p:ext uri="{BB962C8B-B14F-4D97-AF65-F5344CB8AC3E}">
        <p14:creationId xmlns:p14="http://schemas.microsoft.com/office/powerpoint/2010/main" val="2663030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847B9-CC83-0B99-09FD-08260583EB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759461-3531-1E19-584C-DE6E2257AC5F}"/>
              </a:ext>
            </a:extLst>
          </p:cNvPr>
          <p:cNvSpPr>
            <a:spLocks noGrp="1"/>
          </p:cNvSpPr>
          <p:nvPr>
            <p:ph type="title"/>
          </p:nvPr>
        </p:nvSpPr>
        <p:spPr>
          <a:xfrm>
            <a:off x="180001" y="1008000"/>
            <a:ext cx="11627999" cy="720000"/>
          </a:xfrm>
        </p:spPr>
        <p:txBody>
          <a:bodyPr anchor="ctr">
            <a:normAutofit/>
          </a:bodyPr>
          <a:lstStyle/>
          <a:p>
            <a:r>
              <a:rPr lang="en-US" sz="3100"/>
              <a:t>Named study: Classroom token economy (Boniecki &amp; Moore)</a:t>
            </a:r>
            <a:endParaRPr lang="en-GB" sz="3100"/>
          </a:p>
        </p:txBody>
      </p:sp>
      <p:sp>
        <p:nvSpPr>
          <p:cNvPr id="3" name="Content Placeholder 2">
            <a:extLst>
              <a:ext uri="{FF2B5EF4-FFF2-40B4-BE49-F238E27FC236}">
                <a16:creationId xmlns:a16="http://schemas.microsoft.com/office/drawing/2014/main" id="{C0EE3B50-D41E-BB8F-7576-D3E4A21FD19A}"/>
              </a:ext>
            </a:extLst>
          </p:cNvPr>
          <p:cNvSpPr>
            <a:spLocks noGrp="1"/>
          </p:cNvSpPr>
          <p:nvPr>
            <p:ph idx="1"/>
          </p:nvPr>
        </p:nvSpPr>
        <p:spPr>
          <a:xfrm>
            <a:off x="180000" y="1836000"/>
            <a:ext cx="11623040" cy="4650589"/>
          </a:xfrm>
        </p:spPr>
        <p:txBody>
          <a:bodyPr>
            <a:normAutofit/>
          </a:bodyPr>
          <a:lstStyle/>
          <a:p>
            <a:pPr marL="0" indent="0" eaLnBrk="0" fontAlgn="base" hangingPunct="0">
              <a:spcBef>
                <a:spcPct val="0"/>
              </a:spcBef>
              <a:spcAft>
                <a:spcPts val="600"/>
              </a:spcAft>
              <a:buNone/>
            </a:pPr>
            <a:r>
              <a:rPr lang="en-US" altLang="en-US" sz="2200" b="1"/>
              <a:t>Results:</a:t>
            </a:r>
          </a:p>
          <a:p>
            <a:pPr eaLnBrk="0" fontAlgn="base" hangingPunct="0">
              <a:spcBef>
                <a:spcPct val="0"/>
              </a:spcBef>
              <a:spcAft>
                <a:spcPts val="600"/>
              </a:spcAft>
            </a:pPr>
            <a:r>
              <a:rPr lang="en-US" altLang="en-US" sz="2200"/>
              <a:t>Students’ participation doubled during the token economy, compared to the baseline period. </a:t>
            </a:r>
          </a:p>
          <a:p>
            <a:pPr eaLnBrk="0" fontAlgn="base" hangingPunct="0">
              <a:spcBef>
                <a:spcPct val="0"/>
              </a:spcBef>
              <a:spcAft>
                <a:spcPts val="600"/>
              </a:spcAft>
            </a:pPr>
            <a:endParaRPr lang="en-US" altLang="en-US" sz="2200"/>
          </a:p>
          <a:p>
            <a:pPr marL="0" indent="0" eaLnBrk="0" fontAlgn="base" hangingPunct="0">
              <a:spcBef>
                <a:spcPct val="0"/>
              </a:spcBef>
              <a:spcAft>
                <a:spcPts val="600"/>
              </a:spcAft>
              <a:buNone/>
            </a:pPr>
            <a:r>
              <a:rPr lang="en-US" altLang="en-US" sz="2200"/>
              <a:t>• Students responded more quickly to the teacher’s questions during the token economy compared to the baseline period or after the token economy was removed.</a:t>
            </a:r>
          </a:p>
          <a:p>
            <a:pPr marL="0" indent="0" eaLnBrk="0" fontAlgn="base" hangingPunct="0">
              <a:spcBef>
                <a:spcPct val="0"/>
              </a:spcBef>
              <a:spcAft>
                <a:spcPts val="600"/>
              </a:spcAft>
              <a:buNone/>
            </a:pPr>
            <a:endParaRPr lang="en-US" altLang="en-US" sz="2200"/>
          </a:p>
          <a:p>
            <a:pPr marL="0" indent="0" eaLnBrk="0" fontAlgn="base" hangingPunct="0">
              <a:spcBef>
                <a:spcPct val="0"/>
              </a:spcBef>
              <a:spcAft>
                <a:spcPts val="600"/>
              </a:spcAft>
              <a:buNone/>
            </a:pPr>
            <a:r>
              <a:rPr lang="en-US" altLang="en-US" sz="2200"/>
              <a:t>• After the token economy was removed, classroom participation levels returned to those observed during the baseline period.</a:t>
            </a:r>
          </a:p>
          <a:p>
            <a:pPr marL="0" indent="0" eaLnBrk="0" fontAlgn="base" hangingPunct="0">
              <a:spcBef>
                <a:spcPct val="0"/>
              </a:spcBef>
              <a:spcAft>
                <a:spcPts val="600"/>
              </a:spcAft>
              <a:buNone/>
            </a:pPr>
            <a:endParaRPr lang="en-US" altLang="en-US" sz="2200" b="1"/>
          </a:p>
          <a:p>
            <a:pPr marL="0" indent="0" eaLnBrk="0" fontAlgn="base" hangingPunct="0">
              <a:spcBef>
                <a:spcPct val="0"/>
              </a:spcBef>
              <a:spcAft>
                <a:spcPts val="600"/>
              </a:spcAft>
              <a:buNone/>
            </a:pPr>
            <a:r>
              <a:rPr lang="en-US" altLang="en-US" sz="2200" b="1"/>
              <a:t>Conclusion: </a:t>
            </a:r>
            <a:r>
              <a:rPr lang="en-US" altLang="en-US" sz="2200"/>
              <a:t>Token economy is an effective way to increase classroom participation. This supports the theory that positive reinforcement can increase motivation in education.</a:t>
            </a:r>
          </a:p>
          <a:p>
            <a:pPr marL="0" indent="0" eaLnBrk="0" fontAlgn="base" hangingPunct="0">
              <a:spcBef>
                <a:spcPct val="0"/>
              </a:spcBef>
              <a:spcAft>
                <a:spcPts val="600"/>
              </a:spcAft>
              <a:buNone/>
            </a:pPr>
            <a:endParaRPr lang="en-US" altLang="en-US" sz="2200"/>
          </a:p>
        </p:txBody>
      </p:sp>
    </p:spTree>
    <p:extLst>
      <p:ext uri="{BB962C8B-B14F-4D97-AF65-F5344CB8AC3E}">
        <p14:creationId xmlns:p14="http://schemas.microsoft.com/office/powerpoint/2010/main" val="3569841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F8D66-1425-080F-A390-48FC7194DE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CFCD82-0BCB-26A3-5527-102879B5D9F2}"/>
              </a:ext>
            </a:extLst>
          </p:cNvPr>
          <p:cNvSpPr>
            <a:spLocks noGrp="1"/>
          </p:cNvSpPr>
          <p:nvPr>
            <p:ph type="title"/>
          </p:nvPr>
        </p:nvSpPr>
        <p:spPr>
          <a:xfrm>
            <a:off x="180001" y="1008000"/>
            <a:ext cx="5711999" cy="720000"/>
          </a:xfrm>
        </p:spPr>
        <p:txBody>
          <a:bodyPr anchor="ctr">
            <a:normAutofit/>
          </a:bodyPr>
          <a:lstStyle/>
          <a:p>
            <a:r>
              <a:rPr lang="en-US" dirty="0"/>
              <a:t>Named study activity:</a:t>
            </a:r>
            <a:endParaRPr lang="en-GB" dirty="0"/>
          </a:p>
        </p:txBody>
      </p:sp>
      <p:pic>
        <p:nvPicPr>
          <p:cNvPr id="5" name="Picture Placeholder 4">
            <a:extLst>
              <a:ext uri="{FF2B5EF4-FFF2-40B4-BE49-F238E27FC236}">
                <a16:creationId xmlns:a16="http://schemas.microsoft.com/office/drawing/2014/main" id="{AE746CB7-4743-B6C1-2EF8-2FD41E451193}"/>
              </a:ext>
            </a:extLst>
          </p:cNvPr>
          <p:cNvPicPr>
            <a:picLocks noGrp="1" noChangeAspect="1"/>
          </p:cNvPicPr>
          <p:nvPr>
            <p:ph type="pic" sz="quarter" idx="10"/>
          </p:nvPr>
        </p:nvPicPr>
        <p:blipFill rotWithShape="1">
          <a:blip r:embed="rId2"/>
          <a:srcRect l="15724" r="26942" b="-1"/>
          <a:stretch>
            <a:fillRect/>
          </a:stretch>
        </p:blipFill>
        <p:spPr>
          <a:xfrm>
            <a:off x="6096000" y="10"/>
            <a:ext cx="6095999" cy="6857990"/>
          </a:xfrm>
          <a:prstGeom prst="rect">
            <a:avLst/>
          </a:prstGeom>
          <a:noFill/>
        </p:spPr>
      </p:pic>
      <p:sp>
        <p:nvSpPr>
          <p:cNvPr id="2" name="Content Placeholder 1">
            <a:extLst>
              <a:ext uri="{FF2B5EF4-FFF2-40B4-BE49-F238E27FC236}">
                <a16:creationId xmlns:a16="http://schemas.microsoft.com/office/drawing/2014/main" id="{7C2C600A-94C6-8B97-E7E5-2D25E8463CC7}"/>
              </a:ext>
            </a:extLst>
          </p:cNvPr>
          <p:cNvSpPr>
            <a:spLocks noGrp="1" noChangeArrowheads="1"/>
          </p:cNvSpPr>
          <p:nvPr>
            <p:ph idx="1"/>
          </p:nvPr>
        </p:nvSpPr>
        <p:spPr bwMode="auto">
          <a:xfrm>
            <a:off x="180000" y="1811948"/>
            <a:ext cx="5712000" cy="469210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None/>
              <a:tabLst/>
            </a:pPr>
            <a:endParaRPr lang="en-US" altLang="en-US" dirty="0"/>
          </a:p>
          <a:p>
            <a:pPr eaLnBrk="0" fontAlgn="base" hangingPunct="0">
              <a:spcBef>
                <a:spcPct val="0"/>
              </a:spcBef>
              <a:spcAft>
                <a:spcPts val="600"/>
              </a:spcAft>
            </a:pPr>
            <a:r>
              <a:rPr lang="en-US" altLang="en-US" dirty="0"/>
              <a:t>Summarise the aim, sample method, results and conclusions in a mind map.</a:t>
            </a:r>
          </a:p>
          <a:p>
            <a:pPr eaLnBrk="0" fontAlgn="base" hangingPunct="0">
              <a:spcBef>
                <a:spcPct val="0"/>
              </a:spcBef>
              <a:spcAft>
                <a:spcPts val="600"/>
              </a:spcAft>
            </a:pPr>
            <a:endParaRPr lang="en-US" altLang="en-US" dirty="0"/>
          </a:p>
          <a:p>
            <a:pPr eaLnBrk="0" fontAlgn="base" hangingPunct="0">
              <a:spcBef>
                <a:spcPct val="0"/>
              </a:spcBef>
              <a:spcAft>
                <a:spcPts val="600"/>
              </a:spcAft>
            </a:pPr>
            <a:r>
              <a:rPr lang="en-US" altLang="en-US" dirty="0"/>
              <a:t>Use your own words and keep detail brief and clear for revision.</a:t>
            </a:r>
          </a:p>
        </p:txBody>
      </p:sp>
    </p:spTree>
    <p:extLst>
      <p:ext uri="{BB962C8B-B14F-4D97-AF65-F5344CB8AC3E}">
        <p14:creationId xmlns:p14="http://schemas.microsoft.com/office/powerpoint/2010/main" val="3615489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ADBC8AE-3DF0-4771-A568-A5154C670763}"/>
              </a:ext>
            </a:extLst>
          </p:cNvPr>
          <p:cNvSpPr>
            <a:spLocks noGrp="1"/>
          </p:cNvSpPr>
          <p:nvPr>
            <p:ph type="title"/>
          </p:nvPr>
        </p:nvSpPr>
        <p:spPr>
          <a:xfrm>
            <a:off x="180001" y="1008000"/>
            <a:ext cx="11627999" cy="720000"/>
          </a:xfrm>
        </p:spPr>
        <p:txBody>
          <a:bodyPr/>
          <a:lstStyle/>
          <a:p>
            <a:endParaRPr lang="en-US"/>
          </a:p>
        </p:txBody>
      </p:sp>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9272" r="9049" b="-2"/>
          <a:stretch>
            <a:fillRect/>
          </a:stretch>
        </p:blipFill>
        <p:spPr>
          <a:xfrm>
            <a:off x="6096001" y="1836000"/>
            <a:ext cx="5712000" cy="4668052"/>
          </a:xfrm>
          <a:noFill/>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180000" y="1811948"/>
            <a:ext cx="5712000" cy="4692104"/>
          </a:xfrm>
        </p:spPr>
        <p:txBody>
          <a:bodyPr vert="horz" lIns="91440" tIns="45720" rIns="91440" bIns="45720" rtlCol="0">
            <a:normAutofit/>
          </a:bodyPr>
          <a:lstStyle/>
          <a:p>
            <a:pPr marL="0" indent="0">
              <a:buNone/>
            </a:pPr>
            <a:r>
              <a:rPr lang="en-GB" dirty="0"/>
              <a:t>Class discussion:</a:t>
            </a:r>
          </a:p>
          <a:p>
            <a:pPr marL="0" indent="0">
              <a:buNone/>
            </a:pPr>
            <a:r>
              <a:rPr lang="en-GB" dirty="0"/>
              <a:t>How do the results and conclusions of this study support the argument for the use of positive reinforcement in education?</a:t>
            </a:r>
          </a:p>
        </p:txBody>
      </p:sp>
    </p:spTree>
    <p:extLst>
      <p:ext uri="{BB962C8B-B14F-4D97-AF65-F5344CB8AC3E}">
        <p14:creationId xmlns:p14="http://schemas.microsoft.com/office/powerpoint/2010/main" val="3216675593"/>
      </p:ext>
    </p:extLst>
  </p:cSld>
  <p:clrMapOvr>
    <a:masterClrMapping/>
  </p:clrMapOvr>
</p:sld>
</file>

<file path=ppt/theme/theme1.xml><?xml version="1.0" encoding="utf-8"?>
<a:theme xmlns:a="http://schemas.openxmlformats.org/drawingml/2006/main" name="Office Theme">
  <a:themeElements>
    <a:clrScheme name="Custom 8">
      <a:dk1>
        <a:srgbClr val="252525"/>
      </a:dk1>
      <a:lt1>
        <a:srgbClr val="FFFFFF"/>
      </a:lt1>
      <a:dk2>
        <a:srgbClr val="133844"/>
      </a:dk2>
      <a:lt2>
        <a:srgbClr val="FFFFFF"/>
      </a:lt2>
      <a:accent1>
        <a:srgbClr val="00BDB6"/>
      </a:accent1>
      <a:accent2>
        <a:srgbClr val="CC59AA"/>
      </a:accent2>
      <a:accent3>
        <a:srgbClr val="FACB2E"/>
      </a:accent3>
      <a:accent4>
        <a:srgbClr val="8EE8D8"/>
      </a:accent4>
      <a:accent5>
        <a:srgbClr val="5E0A4F"/>
      </a:accent5>
      <a:accent6>
        <a:srgbClr val="F9DC4E"/>
      </a:accent6>
      <a:hlink>
        <a:srgbClr val="5E0A4F"/>
      </a:hlink>
      <a:folHlink>
        <a:srgbClr val="5E0A4F"/>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s V4" id="{E2A36DA1-4A29-43B8-B8F1-C255D5AABE09}" vid="{2A5C11B6-9CD9-45FF-9CD6-984CCCC0BA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9601E6D173B44745BAD39AE974D6443C" ma:contentTypeVersion="24" ma:contentTypeDescription="Create a new document." ma:contentTypeScope="" ma:versionID="6045dea17119aba7415ca31dfdf6aa7a">
  <xsd:schema xmlns:xsd="http://www.w3.org/2001/XMLSchema" xmlns:xs="http://www.w3.org/2001/XMLSchema" xmlns:p="http://schemas.microsoft.com/office/2006/metadata/properties" xmlns:ns2="9ad1216b-cdc1-40e2-a0c2-94597fd44697" xmlns:ns3="c075f540-5f70-45df-a134-17c4911f7fbe" xmlns:ns4="7424b78e-8606-4fd1-9a19-b6b90bbc0a1b" targetNamespace="http://schemas.microsoft.com/office/2006/metadata/properties" ma:root="true" ma:fieldsID="4b8f1f576f578af8c96866fe046776ec" ns2:_="" ns3:_="" ns4:_="">
    <xsd:import namespace="9ad1216b-cdc1-40e2-a0c2-94597fd44697"/>
    <xsd:import namespace="c075f540-5f70-45df-a134-17c4911f7fbe"/>
    <xsd:import namespace="7424b78e-8606-4fd1-9a19-b6b90bbc0a1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2:SharedWithUsers" minOccurs="0"/>
                <xsd:element ref="ns2:SharedWithDetails"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216b-cdc1-40e2-a0c2-94597fd44697"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75f540-5f70-45df-a134-17c4911f7fbe"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a7882c5b-1fc0-4c64-8edd-3b527906c4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24b78e-8606-4fd1-9a19-b6b90bbc0a1b"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4bd6ad62-9026-4c22-97ba-ffd5902a9633}" ma:internalName="TaxCatchAll" ma:showField="CatchAllData" ma:web="9ad1216b-cdc1-40e2-a0c2-94597fd446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7424b78e-8606-4fd1-9a19-b6b90bbc0a1b" xsi:nil="true"/>
    <_dlc_DocId xmlns="9ad1216b-cdc1-40e2-a0c2-94597fd44697">7VPTP7ZE6X33-783906844-7956</_dlc_DocId>
    <_dlc_DocIdUrl xmlns="9ad1216b-cdc1-40e2-a0c2-94597fd44697">
      <Url>https://cambridgeorg.sharepoint.com/sites/cie/education/pd/Curriculum_Support/_layouts/15/DocIdRedir.aspx?ID=7VPTP7ZE6X33-783906844-7956</Url>
      <Description>7VPTP7ZE6X33-783906844-7956</Description>
    </_dlc_DocIdUrl>
    <lcf76f155ced4ddcb4097134ff3c332f xmlns="c075f540-5f70-45df-a134-17c4911f7fb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E51AF88-C67F-4A38-BADD-B70D8B316A09}">
  <ds:schemaRefs>
    <ds:schemaRef ds:uri="http://schemas.microsoft.com/sharepoint/v3/contenttype/forms"/>
  </ds:schemaRefs>
</ds:datastoreItem>
</file>

<file path=customXml/itemProps2.xml><?xml version="1.0" encoding="utf-8"?>
<ds:datastoreItem xmlns:ds="http://schemas.openxmlformats.org/officeDocument/2006/customXml" ds:itemID="{3B36F522-99CC-44C6-897D-F8F89591E08F}">
  <ds:schemaRefs>
    <ds:schemaRef ds:uri="http://schemas.microsoft.com/sharepoint/events"/>
  </ds:schemaRefs>
</ds:datastoreItem>
</file>

<file path=customXml/itemProps3.xml><?xml version="1.0" encoding="utf-8"?>
<ds:datastoreItem xmlns:ds="http://schemas.openxmlformats.org/officeDocument/2006/customXml" ds:itemID="{3EB28920-51F0-4252-B68F-E0E873E4A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d1216b-cdc1-40e2-a0c2-94597fd44697"/>
    <ds:schemaRef ds:uri="c075f540-5f70-45df-a134-17c4911f7fbe"/>
    <ds:schemaRef ds:uri="7424b78e-8606-4fd1-9a19-b6b90bbc0a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630E657-8217-4B2F-96A4-D1EE5A57D447}">
  <ds:schemaRefs>
    <ds:schemaRef ds:uri="http://purl.org/dc/terms/"/>
    <ds:schemaRef ds:uri="http://schemas.microsoft.com/office/2006/documentManagement/types"/>
    <ds:schemaRef ds:uri="http://schemas.microsoft.com/office/2006/metadata/properties"/>
    <ds:schemaRef ds:uri="7424b78e-8606-4fd1-9a19-b6b90bbc0a1b"/>
    <ds:schemaRef ds:uri="http://purl.org/dc/elements/1.1/"/>
    <ds:schemaRef ds:uri="http://schemas.microsoft.com/office/infopath/2007/PartnerControls"/>
    <ds:schemaRef ds:uri="9ad1216b-cdc1-40e2-a0c2-94597fd44697"/>
    <ds:schemaRef ds:uri="http://schemas.openxmlformats.org/package/2006/metadata/core-properties"/>
    <ds:schemaRef ds:uri="c075f540-5f70-45df-a134-17c4911f7fbe"/>
    <ds:schemaRef ds:uri="http://www.w3.org/XML/1998/namespace"/>
    <ds:schemaRef ds:uri="http://purl.org/dc/dcmitype/"/>
  </ds:schemaRefs>
</ds:datastoreItem>
</file>

<file path=docMetadata/LabelInfo.xml><?xml version="1.0" encoding="utf-8"?>
<clbl:labelList xmlns:clbl="http://schemas.microsoft.com/office/2020/mipLabelMetadata">
  <clbl:label id="{75d6cc78-71b9-42e6-aa2a-b9889a0f080f}" enabled="0" method="" siteId="{75d6cc78-71b9-42e6-aa2a-b9889a0f080f}" removed="1"/>
</clbl:labelList>
</file>

<file path=docProps/app.xml><?xml version="1.0" encoding="utf-8"?>
<Properties xmlns="http://schemas.openxmlformats.org/officeDocument/2006/extended-properties" xmlns:vt="http://schemas.openxmlformats.org/officeDocument/2006/docPropsVTypes">
  <Template>Schools v4 POT</Template>
  <TotalTime>358</TotalTime>
  <Words>627</Words>
  <Application>Microsoft Office PowerPoint</Application>
  <PresentationFormat>Widescreen</PresentationFormat>
  <Paragraphs>59</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Georgia</vt:lpstr>
      <vt:lpstr>Office Theme</vt:lpstr>
      <vt:lpstr>PowerPoint Presentation</vt:lpstr>
      <vt:lpstr>PowerPoint Presentation</vt:lpstr>
      <vt:lpstr>Positive reinforcement in education</vt:lpstr>
      <vt:lpstr>Paired discussion: How does each type of positive reinforcement work to increases student motivation? When could teachers use each type most effectively?</vt:lpstr>
      <vt:lpstr>Named study: Classroom token economy (Boniecki &amp; Moore)</vt:lpstr>
      <vt:lpstr>Named study: Classroom token economy (Boniecki &amp; Moore)</vt:lpstr>
      <vt:lpstr>Named study: Classroom token economy (Boniecki &amp; Moore)</vt:lpstr>
      <vt:lpstr>Named study activity:</vt:lpstr>
      <vt:lpstr>PowerPoint Presentation</vt:lpstr>
      <vt:lpstr>Check your understanding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Rebecca</dc:creator>
  <cp:lastModifiedBy>Karolyn Feliciani</cp:lastModifiedBy>
  <cp:revision>11</cp:revision>
  <dcterms:created xsi:type="dcterms:W3CDTF">2023-10-09T12:44:25Z</dcterms:created>
  <dcterms:modified xsi:type="dcterms:W3CDTF">2025-09-29T15:38:37Z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0x0101009601E6D173B44745BAD39AE974D6443C</vt:lpwstr>
  </property>
  <property fmtid="{D5CDD505-2E9C-101B-9397-08002B2CF9AE}" pid="3" name="MediaServiceImageTags">
    <vt:lpwstr/>
  </property>
  <property fmtid="{D5CDD505-2E9C-101B-9397-08002B2CF9AE}" pid="4" name="_dlc_DocIdItemGuid">
    <vt:lpwstr>e76a54bb-b202-44a9-9e17-65cce9c58741</vt:lpwstr>
  </property>
</Properties>
</file>