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0" r:id="rId6"/>
    <p:sldId id="318" r:id="rId7"/>
    <p:sldId id="336" r:id="rId8"/>
    <p:sldId id="341" r:id="rId9"/>
    <p:sldId id="322" r:id="rId10"/>
    <p:sldId id="319" r:id="rId11"/>
    <p:sldId id="298" r:id="rId12"/>
    <p:sldId id="262" r:id="rId13"/>
    <p:sldId id="337" r:id="rId14"/>
    <p:sldId id="30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14A764-86E1-4181-B162-A7400A90635E}" v="9" dt="2025-09-29T15:30:26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2614A764-86E1-4181-B162-A7400A90635E}"/>
    <pc:docChg chg="custSel addSld delSld modSld">
      <pc:chgData name="Karolyn Feliciani" userId="4076af5d-4c02-40b8-bc9d-56f6c404e751" providerId="ADAL" clId="{2614A764-86E1-4181-B162-A7400A90635E}" dt="2025-09-29T15:33:57" v="138" actId="1076"/>
      <pc:docMkLst>
        <pc:docMk/>
      </pc:docMkLst>
      <pc:sldChg chg="addSp delSp modSp mod">
        <pc:chgData name="Karolyn Feliciani" userId="4076af5d-4c02-40b8-bc9d-56f6c404e751" providerId="ADAL" clId="{2614A764-86E1-4181-B162-A7400A90635E}" dt="2025-09-29T15:30:06.325" v="77" actId="20577"/>
        <pc:sldMkLst>
          <pc:docMk/>
          <pc:sldMk cId="1537033953" sldId="262"/>
        </pc:sldMkLst>
        <pc:spChg chg="mod">
          <ac:chgData name="Karolyn Feliciani" userId="4076af5d-4c02-40b8-bc9d-56f6c404e751" providerId="ADAL" clId="{2614A764-86E1-4181-B162-A7400A90635E}" dt="2025-09-29T15:29:53.322" v="74" actId="26606"/>
          <ac:spMkLst>
            <pc:docMk/>
            <pc:sldMk cId="1537033953" sldId="262"/>
            <ac:spMk id="2" creationId="{340F79B7-7844-A143-9B29-1C3016D34133}"/>
          </ac:spMkLst>
        </pc:spChg>
        <pc:spChg chg="del">
          <ac:chgData name="Karolyn Feliciani" userId="4076af5d-4c02-40b8-bc9d-56f6c404e751" providerId="ADAL" clId="{2614A764-86E1-4181-B162-A7400A90635E}" dt="2025-09-29T15:29:53.322" v="74" actId="26606"/>
          <ac:spMkLst>
            <pc:docMk/>
            <pc:sldMk cId="1537033953" sldId="262"/>
            <ac:spMk id="5" creationId="{5E01CBB9-1384-D4C9-F028-012F6DE8A666}"/>
          </ac:spMkLst>
        </pc:spChg>
        <pc:graphicFrameChg chg="add mod">
          <ac:chgData name="Karolyn Feliciani" userId="4076af5d-4c02-40b8-bc9d-56f6c404e751" providerId="ADAL" clId="{2614A764-86E1-4181-B162-A7400A90635E}" dt="2025-09-29T15:30:06.325" v="77" actId="20577"/>
          <ac:graphicFrameMkLst>
            <pc:docMk/>
            <pc:sldMk cId="1537033953" sldId="262"/>
            <ac:graphicFrameMk id="7" creationId="{3E16F67F-8344-2B41-5DB2-561F10588C5C}"/>
          </ac:graphicFrameMkLst>
        </pc:graphicFrameChg>
      </pc:sldChg>
      <pc:sldChg chg="addSp modSp mod modMedia chgLayout">
        <pc:chgData name="Karolyn Feliciani" userId="4076af5d-4c02-40b8-bc9d-56f6c404e751" providerId="ADAL" clId="{2614A764-86E1-4181-B162-A7400A90635E}" dt="2025-09-29T15:33:57" v="138" actId="1076"/>
        <pc:sldMkLst>
          <pc:docMk/>
          <pc:sldMk cId="2771976208" sldId="307"/>
        </pc:sldMkLst>
        <pc:spChg chg="mod ord">
          <ac:chgData name="Karolyn Feliciani" userId="4076af5d-4c02-40b8-bc9d-56f6c404e751" providerId="ADAL" clId="{2614A764-86E1-4181-B162-A7400A90635E}" dt="2025-09-29T15:33:57" v="138" actId="1076"/>
          <ac:spMkLst>
            <pc:docMk/>
            <pc:sldMk cId="2771976208" sldId="307"/>
            <ac:spMk id="2" creationId="{5E12151D-E29A-FDF0-294D-5091731AA87F}"/>
          </ac:spMkLst>
        </pc:spChg>
        <pc:spChg chg="mod">
          <ac:chgData name="Karolyn Feliciani" userId="4076af5d-4c02-40b8-bc9d-56f6c404e751" providerId="ADAL" clId="{2614A764-86E1-4181-B162-A7400A90635E}" dt="2025-09-29T15:33:45.354" v="137" actId="255"/>
          <ac:spMkLst>
            <pc:docMk/>
            <pc:sldMk cId="2771976208" sldId="307"/>
            <ac:spMk id="5" creationId="{AF260C6E-B55B-640A-2D65-D24DEF241914}"/>
          </ac:spMkLst>
        </pc:spChg>
        <pc:picChg chg="add mod">
          <ac:chgData name="Karolyn Feliciani" userId="4076af5d-4c02-40b8-bc9d-56f6c404e751" providerId="ADAL" clId="{2614A764-86E1-4181-B162-A7400A90635E}" dt="2025-09-29T15:31:20.185" v="112"/>
          <ac:picMkLst>
            <pc:docMk/>
            <pc:sldMk cId="2771976208" sldId="307"/>
            <ac:picMk id="7" creationId="{6286E9FD-DD70-2D17-CB43-321ACB381AEC}"/>
          </ac:picMkLst>
        </pc:picChg>
      </pc:sldChg>
      <pc:sldChg chg="del">
        <pc:chgData name="Karolyn Feliciani" userId="4076af5d-4c02-40b8-bc9d-56f6c404e751" providerId="ADAL" clId="{2614A764-86E1-4181-B162-A7400A90635E}" dt="2025-09-29T15:26:18.209" v="9" actId="2696"/>
        <pc:sldMkLst>
          <pc:docMk/>
          <pc:sldMk cId="776236959" sldId="308"/>
        </pc:sldMkLst>
      </pc:sldChg>
      <pc:sldChg chg="addSp modSp mod modClrScheme chgLayout">
        <pc:chgData name="Karolyn Feliciani" userId="4076af5d-4c02-40b8-bc9d-56f6c404e751" providerId="ADAL" clId="{2614A764-86E1-4181-B162-A7400A90635E}" dt="2025-09-29T15:26:41.528" v="11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2614A764-86E1-4181-B162-A7400A90635E}" dt="2025-09-29T15:26:41.528" v="11" actId="26606"/>
          <ac:spMkLst>
            <pc:docMk/>
            <pc:sldMk cId="1800512821" sldId="318"/>
            <ac:spMk id="2" creationId="{929F2BF5-092F-1975-C7A7-4732BBDE15B7}"/>
          </ac:spMkLst>
        </pc:spChg>
        <pc:spChg chg="mod ord">
          <ac:chgData name="Karolyn Feliciani" userId="4076af5d-4c02-40b8-bc9d-56f6c404e751" providerId="ADAL" clId="{2614A764-86E1-4181-B162-A7400A90635E}" dt="2025-09-29T15:26:41.528" v="11" actId="26606"/>
          <ac:spMkLst>
            <pc:docMk/>
            <pc:sldMk cId="1800512821" sldId="318"/>
            <ac:spMk id="3" creationId="{71C1CFD4-2904-39C3-6B35-83381E239497}"/>
          </ac:spMkLst>
        </pc:spChg>
        <pc:picChg chg="add mod">
          <ac:chgData name="Karolyn Feliciani" userId="4076af5d-4c02-40b8-bc9d-56f6c404e751" providerId="ADAL" clId="{2614A764-86E1-4181-B162-A7400A90635E}" dt="2025-09-29T15:26:41.528" v="11" actId="26606"/>
          <ac:picMkLst>
            <pc:docMk/>
            <pc:sldMk cId="1800512821" sldId="318"/>
            <ac:picMk id="4" creationId="{B258D2D6-3657-DB97-C6FA-B9B098A0A7C0}"/>
          </ac:picMkLst>
        </pc:picChg>
      </pc:sldChg>
      <pc:sldChg chg="addSp modSp mod modClrScheme chgLayout">
        <pc:chgData name="Karolyn Feliciani" userId="4076af5d-4c02-40b8-bc9d-56f6c404e751" providerId="ADAL" clId="{2614A764-86E1-4181-B162-A7400A90635E}" dt="2025-09-29T15:29:09.632" v="73" actId="1076"/>
        <pc:sldMkLst>
          <pc:docMk/>
          <pc:sldMk cId="2489020089" sldId="322"/>
        </pc:sldMkLst>
        <pc:spChg chg="mod ord">
          <ac:chgData name="Karolyn Feliciani" userId="4076af5d-4c02-40b8-bc9d-56f6c404e751" providerId="ADAL" clId="{2614A764-86E1-4181-B162-A7400A90635E}" dt="2025-09-29T15:28:46.581" v="71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2614A764-86E1-4181-B162-A7400A90635E}" dt="2025-09-29T15:28:46.581" v="71" actId="26606"/>
          <ac:spMkLst>
            <pc:docMk/>
            <pc:sldMk cId="2489020089" sldId="322"/>
            <ac:spMk id="4" creationId="{E1002C61-6357-87F2-E88C-5E97C35CEB53}"/>
          </ac:spMkLst>
        </pc:spChg>
        <pc:picChg chg="add mod">
          <ac:chgData name="Karolyn Feliciani" userId="4076af5d-4c02-40b8-bc9d-56f6c404e751" providerId="ADAL" clId="{2614A764-86E1-4181-B162-A7400A90635E}" dt="2025-09-29T15:29:09.632" v="73" actId="1076"/>
          <ac:picMkLst>
            <pc:docMk/>
            <pc:sldMk cId="2489020089" sldId="322"/>
            <ac:picMk id="3" creationId="{513E8D6E-2441-F8B0-DF26-DD0B2B317713}"/>
          </ac:picMkLst>
        </pc:picChg>
        <pc:picChg chg="mod">
          <ac:chgData name="Karolyn Feliciani" userId="4076af5d-4c02-40b8-bc9d-56f6c404e751" providerId="ADAL" clId="{2614A764-86E1-4181-B162-A7400A90635E}" dt="2025-09-29T15:28:46.581" v="71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del">
        <pc:chgData name="Karolyn Feliciani" userId="4076af5d-4c02-40b8-bc9d-56f6c404e751" providerId="ADAL" clId="{2614A764-86E1-4181-B162-A7400A90635E}" dt="2025-09-29T15:28:32.153" v="70" actId="2696"/>
        <pc:sldMkLst>
          <pc:docMk/>
          <pc:sldMk cId="1198625482" sldId="333"/>
        </pc:sldMkLst>
      </pc:sldChg>
      <pc:sldChg chg="addSp modSp mod modClrScheme chgLayout">
        <pc:chgData name="Karolyn Feliciani" userId="4076af5d-4c02-40b8-bc9d-56f6c404e751" providerId="ADAL" clId="{2614A764-86E1-4181-B162-A7400A90635E}" dt="2025-09-29T15:27:11.013" v="16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2614A764-86E1-4181-B162-A7400A90635E}" dt="2025-09-29T15:27:11.013" v="16" actId="20577"/>
          <ac:spMkLst>
            <pc:docMk/>
            <pc:sldMk cId="3061927069" sldId="336"/>
            <ac:spMk id="4" creationId="{8A3FCDC3-543C-8905-8EB4-3AC0E32FFFFF}"/>
          </ac:spMkLst>
        </pc:spChg>
        <pc:spChg chg="add mod">
          <ac:chgData name="Karolyn Feliciani" userId="4076af5d-4c02-40b8-bc9d-56f6c404e751" providerId="ADAL" clId="{2614A764-86E1-4181-B162-A7400A90635E}" dt="2025-09-29T15:27:01.390" v="12" actId="26606"/>
          <ac:spMkLst>
            <pc:docMk/>
            <pc:sldMk cId="3061927069" sldId="336"/>
            <ac:spMk id="14" creationId="{5DEFF39F-AD7C-2DA9-9CF6-F5F3A489FD48}"/>
          </ac:spMkLst>
        </pc:spChg>
        <pc:picChg chg="mod">
          <ac:chgData name="Karolyn Feliciani" userId="4076af5d-4c02-40b8-bc9d-56f6c404e751" providerId="ADAL" clId="{2614A764-86E1-4181-B162-A7400A90635E}" dt="2025-09-29T15:27:01.390" v="12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addSp delSp modSp mod modClrScheme chgLayout">
        <pc:chgData name="Karolyn Feliciani" userId="4076af5d-4c02-40b8-bc9d-56f6c404e751" providerId="ADAL" clId="{2614A764-86E1-4181-B162-A7400A90635E}" dt="2025-09-29T15:31:05.551" v="109" actId="20577"/>
        <pc:sldMkLst>
          <pc:docMk/>
          <pc:sldMk cId="3669196391" sldId="337"/>
        </pc:sldMkLst>
        <pc:spChg chg="mod">
          <ac:chgData name="Karolyn Feliciani" userId="4076af5d-4c02-40b8-bc9d-56f6c404e751" providerId="ADAL" clId="{2614A764-86E1-4181-B162-A7400A90635E}" dt="2025-09-29T15:30:43.148" v="82" actId="26606"/>
          <ac:spMkLst>
            <pc:docMk/>
            <pc:sldMk cId="3669196391" sldId="337"/>
            <ac:spMk id="2" creationId="{7037D7C6-6E87-2959-9945-98DA04030BEB}"/>
          </ac:spMkLst>
        </pc:spChg>
        <pc:spChg chg="mod">
          <ac:chgData name="Karolyn Feliciani" userId="4076af5d-4c02-40b8-bc9d-56f6c404e751" providerId="ADAL" clId="{2614A764-86E1-4181-B162-A7400A90635E}" dt="2025-09-29T15:31:05.551" v="109" actId="20577"/>
          <ac:spMkLst>
            <pc:docMk/>
            <pc:sldMk cId="3669196391" sldId="337"/>
            <ac:spMk id="4" creationId="{9F1DE450-146F-D6E8-350A-BEB68BF9DBF3}"/>
          </ac:spMkLst>
        </pc:spChg>
        <pc:spChg chg="add del mod">
          <ac:chgData name="Karolyn Feliciani" userId="4076af5d-4c02-40b8-bc9d-56f6c404e751" providerId="ADAL" clId="{2614A764-86E1-4181-B162-A7400A90635E}" dt="2025-09-29T15:30:38.049" v="81" actId="21"/>
          <ac:spMkLst>
            <pc:docMk/>
            <pc:sldMk cId="3669196391" sldId="337"/>
            <ac:spMk id="7" creationId="{799A5DB3-0819-DD66-5C45-097E8C851C61}"/>
          </ac:spMkLst>
        </pc:spChg>
        <pc:picChg chg="add mod ord">
          <ac:chgData name="Karolyn Feliciani" userId="4076af5d-4c02-40b8-bc9d-56f6c404e751" providerId="ADAL" clId="{2614A764-86E1-4181-B162-A7400A90635E}" dt="2025-09-29T15:30:43.148" v="82" actId="26606"/>
          <ac:picMkLst>
            <pc:docMk/>
            <pc:sldMk cId="3669196391" sldId="337"/>
            <ac:picMk id="3" creationId="{D70AC978-937E-5769-4DEB-C33611D63B58}"/>
          </ac:picMkLst>
        </pc:picChg>
        <pc:picChg chg="del">
          <ac:chgData name="Karolyn Feliciani" userId="4076af5d-4c02-40b8-bc9d-56f6c404e751" providerId="ADAL" clId="{2614A764-86E1-4181-B162-A7400A90635E}" dt="2025-09-29T15:30:34.606" v="80" actId="21"/>
          <ac:picMkLst>
            <pc:docMk/>
            <pc:sldMk cId="3669196391" sldId="337"/>
            <ac:picMk id="5" creationId="{EF676568-0EFE-93B2-6285-C29057997A43}"/>
          </ac:picMkLst>
        </pc:picChg>
      </pc:sldChg>
      <pc:sldChg chg="modSp add mod">
        <pc:chgData name="Karolyn Feliciani" userId="4076af5d-4c02-40b8-bc9d-56f6c404e751" providerId="ADAL" clId="{2614A764-86E1-4181-B162-A7400A90635E}" dt="2025-09-29T15:26:12.101" v="8" actId="20577"/>
        <pc:sldMkLst>
          <pc:docMk/>
          <pc:sldMk cId="1130971648" sldId="340"/>
        </pc:sldMkLst>
        <pc:spChg chg="mod">
          <ac:chgData name="Karolyn Feliciani" userId="4076af5d-4c02-40b8-bc9d-56f6c404e751" providerId="ADAL" clId="{2614A764-86E1-4181-B162-A7400A90635E}" dt="2025-09-29T15:26:12.101" v="8" actId="20577"/>
          <ac:spMkLst>
            <pc:docMk/>
            <pc:sldMk cId="1130971648" sldId="340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2614A764-86E1-4181-B162-A7400A90635E}" dt="2025-09-29T15:28:21.584" v="69" actId="20577"/>
        <pc:sldMkLst>
          <pc:docMk/>
          <pc:sldMk cId="3665606769" sldId="341"/>
        </pc:sldMkLst>
        <pc:spChg chg="mod">
          <ac:chgData name="Karolyn Feliciani" userId="4076af5d-4c02-40b8-bc9d-56f6c404e751" providerId="ADAL" clId="{2614A764-86E1-4181-B162-A7400A90635E}" dt="2025-09-29T15:28:21.584" v="69" actId="20577"/>
          <ac:spMkLst>
            <pc:docMk/>
            <pc:sldMk cId="3665606769" sldId="341"/>
            <ac:spMk id="4" creationId="{E1002C61-6357-87F2-E88C-5E97C35CEB53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11T10:23:13.219" v="2914" actId="113"/>
      <pc:docMkLst>
        <pc:docMk/>
      </pc:docMkLst>
      <pc:sldChg chg="addSp delSp modSp mod modClrScheme chgLayout">
        <pc:chgData name="Lizzie Gauntlett" userId="1dc7c36a1b1a647d" providerId="LiveId" clId="{C1DC5315-D282-429F-B35A-871ABF7A65E8}" dt="2025-09-11T10:17:25.337" v="2465" actId="255"/>
        <pc:sldMkLst>
          <pc:docMk/>
          <pc:sldMk cId="1537033953" sldId="262"/>
        </pc:sldMkLst>
        <pc:spChg chg="mod ord">
          <ac:chgData name="Lizzie Gauntlett" userId="1dc7c36a1b1a647d" providerId="LiveId" clId="{C1DC5315-D282-429F-B35A-871ABF7A65E8}" dt="2025-09-11T10:11:12.587" v="1936" actId="700"/>
          <ac:spMkLst>
            <pc:docMk/>
            <pc:sldMk cId="1537033953" sldId="262"/>
            <ac:spMk id="2" creationId="{340F79B7-7844-A143-9B29-1C3016D34133}"/>
          </ac:spMkLst>
        </pc:spChg>
      </pc:sldChg>
      <pc:sldChg chg="del">
        <pc:chgData name="Lizzie Gauntlett" userId="1dc7c36a1b1a647d" providerId="LiveId" clId="{C1DC5315-D282-429F-B35A-871ABF7A65E8}" dt="2025-09-11T10:09:41.896" v="1914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1T10:09:44.956" v="1915" actId="47"/>
        <pc:sldMkLst>
          <pc:docMk/>
          <pc:sldMk cId="800408383" sldId="289"/>
        </pc:sldMkLst>
      </pc:sldChg>
      <pc:sldChg chg="modSp mod">
        <pc:chgData name="Lizzie Gauntlett" userId="1dc7c36a1b1a647d" providerId="LiveId" clId="{C1DC5315-D282-429F-B35A-871ABF7A65E8}" dt="2025-09-11T10:08:02.126" v="1913" actId="113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1T10:08:02.126" v="1913" actId="113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">
        <pc:chgData name="Lizzie Gauntlett" userId="1dc7c36a1b1a647d" providerId="LiveId" clId="{C1DC5315-D282-429F-B35A-871ABF7A65E8}" dt="2025-09-11T10:21:53.018" v="2899" actId="1036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1T10:21:53.018" v="2899" actId="1036"/>
          <ac:spMkLst>
            <pc:docMk/>
            <pc:sldMk cId="2771976208" sldId="307"/>
            <ac:spMk id="2" creationId="{5E12151D-E29A-FDF0-294D-5091731AA87F}"/>
          </ac:spMkLst>
        </pc:spChg>
        <pc:spChg chg="add mod">
          <ac:chgData name="Lizzie Gauntlett" userId="1dc7c36a1b1a647d" providerId="LiveId" clId="{C1DC5315-D282-429F-B35A-871ABF7A65E8}" dt="2025-09-11T10:21:44.035" v="2878" actId="20577"/>
          <ac:spMkLst>
            <pc:docMk/>
            <pc:sldMk cId="2771976208" sldId="307"/>
            <ac:spMk id="5" creationId="{AF260C6E-B55B-640A-2D65-D24DEF241914}"/>
          </ac:spMkLst>
        </pc:spChg>
      </pc:sldChg>
      <pc:sldChg chg="modSp mod">
        <pc:chgData name="Lizzie Gauntlett" userId="1dc7c36a1b1a647d" providerId="LiveId" clId="{C1DC5315-D282-429F-B35A-871ABF7A65E8}" dt="2025-09-11T09:48:56.377" v="276" actId="20577"/>
        <pc:sldMkLst>
          <pc:docMk/>
          <pc:sldMk cId="776236959" sldId="308"/>
        </pc:sldMkLst>
      </pc:sldChg>
      <pc:sldChg chg="addSp delSp modSp mod">
        <pc:chgData name="Lizzie Gauntlett" userId="1dc7c36a1b1a647d" providerId="LiveId" clId="{C1DC5315-D282-429F-B35A-871ABF7A65E8}" dt="2025-09-11T09:48:04.593" v="184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1T09:48:04.593" v="184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11T09:47:59.001" v="178" actId="12"/>
          <ac:spMkLst>
            <pc:docMk/>
            <pc:sldMk cId="1800512821" sldId="318"/>
            <ac:spMk id="3" creationId="{71C1CFD4-2904-39C3-6B35-83381E239497}"/>
          </ac:spMkLst>
        </pc:spChg>
      </pc:sldChg>
      <pc:sldChg chg="addSp delSp modSp mod ord">
        <pc:chgData name="Lizzie Gauntlett" userId="1dc7c36a1b1a647d" providerId="LiveId" clId="{C1DC5315-D282-429F-B35A-871ABF7A65E8}" dt="2025-09-11T10:07:51.955" v="1912" actId="122"/>
        <pc:sldMkLst>
          <pc:docMk/>
          <pc:sldMk cId="3028459615" sldId="319"/>
        </pc:sldMkLst>
        <pc:spChg chg="mod">
          <ac:chgData name="Lizzie Gauntlett" userId="1dc7c36a1b1a647d" providerId="LiveId" clId="{C1DC5315-D282-429F-B35A-871ABF7A65E8}" dt="2025-09-11T10:04:08.760" v="1465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1DC5315-D282-429F-B35A-871ABF7A65E8}" dt="2025-09-11T10:06:46.359" v="1759" actId="14100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1DC5315-D282-429F-B35A-871ABF7A65E8}" dt="2025-09-11T10:06:44.298" v="1755" actId="1076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1DC5315-D282-429F-B35A-871ABF7A65E8}" dt="2025-09-11T10:04:39.970" v="1566" actId="20577"/>
          <ac:spMkLst>
            <pc:docMk/>
            <pc:sldMk cId="3028459615" sldId="319"/>
            <ac:spMk id="7" creationId="{C75B325C-57CF-896A-FC04-A2A814516459}"/>
          </ac:spMkLst>
        </pc:spChg>
        <pc:spChg chg="mod">
          <ac:chgData name="Lizzie Gauntlett" userId="1dc7c36a1b1a647d" providerId="LiveId" clId="{C1DC5315-D282-429F-B35A-871ABF7A65E8}" dt="2025-09-11T10:05:24.908" v="1744" actId="20577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1DC5315-D282-429F-B35A-871ABF7A65E8}" dt="2025-09-11T10:04:58.909" v="1623" actId="20577"/>
          <ac:spMkLst>
            <pc:docMk/>
            <pc:sldMk cId="3028459615" sldId="319"/>
            <ac:spMk id="10" creationId="{2AAE785D-2014-74E4-3ACE-9FF00FBD79ED}"/>
          </ac:spMkLst>
        </pc:spChg>
        <pc:spChg chg="add mod">
          <ac:chgData name="Lizzie Gauntlett" userId="1dc7c36a1b1a647d" providerId="LiveId" clId="{C1DC5315-D282-429F-B35A-871ABF7A65E8}" dt="2025-09-11T10:06:44.470" v="1756" actId="1076"/>
          <ac:spMkLst>
            <pc:docMk/>
            <pc:sldMk cId="3028459615" sldId="319"/>
            <ac:spMk id="13" creationId="{8C089725-32EB-0E62-5DED-8825E4A11B40}"/>
          </ac:spMkLst>
        </pc:spChg>
        <pc:spChg chg="add mod">
          <ac:chgData name="Lizzie Gauntlett" userId="1dc7c36a1b1a647d" providerId="LiveId" clId="{C1DC5315-D282-429F-B35A-871ABF7A65E8}" dt="2025-09-11T10:07:51.955" v="1912" actId="122"/>
          <ac:spMkLst>
            <pc:docMk/>
            <pc:sldMk cId="3028459615" sldId="319"/>
            <ac:spMk id="22" creationId="{457B195D-23B0-EA38-18D5-FEFEC58D3646}"/>
          </ac:spMkLst>
        </pc:spChg>
      </pc:sldChg>
      <pc:sldChg chg="modSp mod">
        <pc:chgData name="Lizzie Gauntlett" userId="1dc7c36a1b1a647d" providerId="LiveId" clId="{C1DC5315-D282-429F-B35A-871ABF7A65E8}" dt="2025-09-11T09:58:32.082" v="850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1T09:52:00.548" v="528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1T09:58:32.082" v="850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11T09:51:51.536" v="506" actId="20577"/>
        <pc:sldMkLst>
          <pc:docMk/>
          <pc:sldMk cId="1198625482" sldId="333"/>
        </pc:sldMkLst>
      </pc:sldChg>
      <pc:sldChg chg="modSp mod ord">
        <pc:chgData name="Lizzie Gauntlett" userId="1dc7c36a1b1a647d" providerId="LiveId" clId="{C1DC5315-D282-429F-B35A-871ABF7A65E8}" dt="2025-09-11T09:51:40.079" v="505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1T09:51:40.079" v="50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1T10:00:24.796" v="1041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11T10:23:13.219" v="2914" actId="113"/>
        <pc:sldMkLst>
          <pc:docMk/>
          <pc:sldMk cId="3669196391" sldId="337"/>
        </pc:sldMkLst>
        <pc:spChg chg="mod">
          <ac:chgData name="Lizzie Gauntlett" userId="1dc7c36a1b1a647d" providerId="LiveId" clId="{C1DC5315-D282-429F-B35A-871ABF7A65E8}" dt="2025-09-11T10:18:33.982" v="2539" actId="20577"/>
          <ac:spMkLst>
            <pc:docMk/>
            <pc:sldMk cId="3669196391" sldId="337"/>
            <ac:spMk id="2" creationId="{7037D7C6-6E87-2959-9945-98DA04030BEB}"/>
          </ac:spMkLst>
        </pc:spChg>
        <pc:spChg chg="mod">
          <ac:chgData name="Lizzie Gauntlett" userId="1dc7c36a1b1a647d" providerId="LiveId" clId="{C1DC5315-D282-429F-B35A-871ABF7A65E8}" dt="2025-09-11T10:23:13.219" v="2914" actId="113"/>
          <ac:spMkLst>
            <pc:docMk/>
            <pc:sldMk cId="3669196391" sldId="337"/>
            <ac:spMk id="4" creationId="{9F1DE450-146F-D6E8-350A-BEB68BF9DBF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A22174-ED5F-418C-822F-79858832990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8A988B5-603D-4D8B-B799-E51314B121BA}">
      <dgm:prSet/>
      <dgm:spPr/>
      <dgm:t>
        <a:bodyPr/>
        <a:lstStyle/>
        <a:p>
          <a:r>
            <a:rPr lang="en-US" dirty="0"/>
            <a:t>Sometimes desired </a:t>
          </a:r>
          <a:r>
            <a:rPr lang="en-US" dirty="0" err="1"/>
            <a:t>behaviours</a:t>
          </a:r>
          <a:r>
            <a:rPr lang="en-US" dirty="0"/>
            <a:t> can be complex so ‘shaping’ is used.</a:t>
          </a:r>
        </a:p>
      </dgm:t>
    </dgm:pt>
    <dgm:pt modelId="{235CC53B-3EA7-416D-A305-E82D23EFC368}" type="parTrans" cxnId="{3EF757A6-5BB4-4DC6-AF2A-9D3A6318FF82}">
      <dgm:prSet/>
      <dgm:spPr/>
      <dgm:t>
        <a:bodyPr/>
        <a:lstStyle/>
        <a:p>
          <a:endParaRPr lang="en-US"/>
        </a:p>
      </dgm:t>
    </dgm:pt>
    <dgm:pt modelId="{71AE5DD8-BCEC-4429-BEAF-872335CB98DE}" type="sibTrans" cxnId="{3EF757A6-5BB4-4DC6-AF2A-9D3A6318FF82}">
      <dgm:prSet/>
      <dgm:spPr/>
      <dgm:t>
        <a:bodyPr/>
        <a:lstStyle/>
        <a:p>
          <a:endParaRPr lang="en-US"/>
        </a:p>
      </dgm:t>
    </dgm:pt>
    <dgm:pt modelId="{01466113-DF13-4BB0-A435-04E242D2D08D}">
      <dgm:prSet/>
      <dgm:spPr/>
      <dgm:t>
        <a:bodyPr/>
        <a:lstStyle/>
        <a:p>
          <a:r>
            <a:rPr lang="en-US" dirty="0"/>
            <a:t>Positive reinforcement can be used at different steps of learning.</a:t>
          </a:r>
        </a:p>
      </dgm:t>
    </dgm:pt>
    <dgm:pt modelId="{8119641B-6120-4EE8-9092-F64F35AF09C6}" type="parTrans" cxnId="{D40D5837-2906-4D67-B528-92ADBAA1E8E7}">
      <dgm:prSet/>
      <dgm:spPr/>
      <dgm:t>
        <a:bodyPr/>
        <a:lstStyle/>
        <a:p>
          <a:endParaRPr lang="en-US"/>
        </a:p>
      </dgm:t>
    </dgm:pt>
    <dgm:pt modelId="{76250B30-390D-4AC0-91C7-2F95BC371979}" type="sibTrans" cxnId="{D40D5837-2906-4D67-B528-92ADBAA1E8E7}">
      <dgm:prSet/>
      <dgm:spPr/>
      <dgm:t>
        <a:bodyPr/>
        <a:lstStyle/>
        <a:p>
          <a:endParaRPr lang="en-US"/>
        </a:p>
      </dgm:t>
    </dgm:pt>
    <dgm:pt modelId="{AAC86B23-C56C-48FD-828A-3BB837E92F77}">
      <dgm:prSet/>
      <dgm:spPr/>
      <dgm:t>
        <a:bodyPr/>
        <a:lstStyle/>
        <a:p>
          <a:r>
            <a:rPr lang="en-US" dirty="0"/>
            <a:t>It motivates people to keep trying, instead of just waiting for the full desired </a:t>
          </a:r>
          <a:r>
            <a:rPr lang="en-US" dirty="0" err="1"/>
            <a:t>behaviour</a:t>
          </a:r>
          <a:r>
            <a:rPr lang="en-US" dirty="0"/>
            <a:t> to happen.</a:t>
          </a:r>
        </a:p>
      </dgm:t>
    </dgm:pt>
    <dgm:pt modelId="{3A7BEEB4-991C-4384-84D0-BC3AA4948D00}" type="parTrans" cxnId="{6A427F3D-BC70-4BE6-854A-EB326CA7CDC8}">
      <dgm:prSet/>
      <dgm:spPr/>
      <dgm:t>
        <a:bodyPr/>
        <a:lstStyle/>
        <a:p>
          <a:endParaRPr lang="en-US"/>
        </a:p>
      </dgm:t>
    </dgm:pt>
    <dgm:pt modelId="{98329C65-4CB7-4DB6-A1A3-DD5EF8A54DBF}" type="sibTrans" cxnId="{6A427F3D-BC70-4BE6-854A-EB326CA7CDC8}">
      <dgm:prSet/>
      <dgm:spPr/>
      <dgm:t>
        <a:bodyPr/>
        <a:lstStyle/>
        <a:p>
          <a:endParaRPr lang="en-US"/>
        </a:p>
      </dgm:t>
    </dgm:pt>
    <dgm:pt modelId="{9AE1589C-0AB6-497D-97AA-9161A757AB05}" type="pres">
      <dgm:prSet presAssocID="{DFA22174-ED5F-418C-822F-798588329902}" presName="root" presStyleCnt="0">
        <dgm:presLayoutVars>
          <dgm:dir/>
          <dgm:resizeHandles val="exact"/>
        </dgm:presLayoutVars>
      </dgm:prSet>
      <dgm:spPr/>
    </dgm:pt>
    <dgm:pt modelId="{2FA1D71D-D77D-496C-A56D-FC86AFDB3B78}" type="pres">
      <dgm:prSet presAssocID="{78A988B5-603D-4D8B-B799-E51314B121BA}" presName="compNode" presStyleCnt="0"/>
      <dgm:spPr/>
    </dgm:pt>
    <dgm:pt modelId="{08E392D5-F621-4AC4-A2FF-D1B477B5D933}" type="pres">
      <dgm:prSet presAssocID="{78A988B5-603D-4D8B-B799-E51314B121BA}" presName="bgRect" presStyleLbl="bgShp" presStyleIdx="0" presStyleCnt="3"/>
      <dgm:spPr/>
    </dgm:pt>
    <dgm:pt modelId="{320426D1-A0ED-4830-990C-26220A298ADF}" type="pres">
      <dgm:prSet presAssocID="{78A988B5-603D-4D8B-B799-E51314B121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9EABBC29-7B95-422B-9FD4-FCFB02A7BBB9}" type="pres">
      <dgm:prSet presAssocID="{78A988B5-603D-4D8B-B799-E51314B121BA}" presName="spaceRect" presStyleCnt="0"/>
      <dgm:spPr/>
    </dgm:pt>
    <dgm:pt modelId="{86B5483D-74F0-42FD-854E-883349351533}" type="pres">
      <dgm:prSet presAssocID="{78A988B5-603D-4D8B-B799-E51314B121BA}" presName="parTx" presStyleLbl="revTx" presStyleIdx="0" presStyleCnt="3">
        <dgm:presLayoutVars>
          <dgm:chMax val="0"/>
          <dgm:chPref val="0"/>
        </dgm:presLayoutVars>
      </dgm:prSet>
      <dgm:spPr/>
    </dgm:pt>
    <dgm:pt modelId="{AE074C64-189C-4DA5-9FF5-0C68FCAEA6AE}" type="pres">
      <dgm:prSet presAssocID="{71AE5DD8-BCEC-4429-BEAF-872335CB98DE}" presName="sibTrans" presStyleCnt="0"/>
      <dgm:spPr/>
    </dgm:pt>
    <dgm:pt modelId="{0EEF6A40-DC48-4552-818D-157C6C610B07}" type="pres">
      <dgm:prSet presAssocID="{01466113-DF13-4BB0-A435-04E242D2D08D}" presName="compNode" presStyleCnt="0"/>
      <dgm:spPr/>
    </dgm:pt>
    <dgm:pt modelId="{F452CB9C-6C58-498E-9F0D-EA0FC4D2A6FA}" type="pres">
      <dgm:prSet presAssocID="{01466113-DF13-4BB0-A435-04E242D2D08D}" presName="bgRect" presStyleLbl="bgShp" presStyleIdx="1" presStyleCnt="3"/>
      <dgm:spPr/>
    </dgm:pt>
    <dgm:pt modelId="{90B71D9E-5A31-499D-A3A3-CB1CD847EA6E}" type="pres">
      <dgm:prSet presAssocID="{01466113-DF13-4BB0-A435-04E242D2D08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A5E8BC7C-FD83-42E4-966D-9D30BD68DDE5}" type="pres">
      <dgm:prSet presAssocID="{01466113-DF13-4BB0-A435-04E242D2D08D}" presName="spaceRect" presStyleCnt="0"/>
      <dgm:spPr/>
    </dgm:pt>
    <dgm:pt modelId="{06B34AF0-60C3-4083-A076-1AEE451A6F61}" type="pres">
      <dgm:prSet presAssocID="{01466113-DF13-4BB0-A435-04E242D2D08D}" presName="parTx" presStyleLbl="revTx" presStyleIdx="1" presStyleCnt="3">
        <dgm:presLayoutVars>
          <dgm:chMax val="0"/>
          <dgm:chPref val="0"/>
        </dgm:presLayoutVars>
      </dgm:prSet>
      <dgm:spPr/>
    </dgm:pt>
    <dgm:pt modelId="{080C4B02-1C70-41E7-AB62-0623F02A1C85}" type="pres">
      <dgm:prSet presAssocID="{76250B30-390D-4AC0-91C7-2F95BC371979}" presName="sibTrans" presStyleCnt="0"/>
      <dgm:spPr/>
    </dgm:pt>
    <dgm:pt modelId="{AFB3B7B9-037B-41F2-A77C-C37C544F8F16}" type="pres">
      <dgm:prSet presAssocID="{AAC86B23-C56C-48FD-828A-3BB837E92F77}" presName="compNode" presStyleCnt="0"/>
      <dgm:spPr/>
    </dgm:pt>
    <dgm:pt modelId="{5CDD0058-0713-42DA-A8A6-B9B33387CD36}" type="pres">
      <dgm:prSet presAssocID="{AAC86B23-C56C-48FD-828A-3BB837E92F77}" presName="bgRect" presStyleLbl="bgShp" presStyleIdx="2" presStyleCnt="3"/>
      <dgm:spPr/>
    </dgm:pt>
    <dgm:pt modelId="{44417125-34C6-4B96-86C6-07DFE9991455}" type="pres">
      <dgm:prSet presAssocID="{AAC86B23-C56C-48FD-828A-3BB837E92F7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25AD2ADA-AF9E-499A-80D9-8B1E0C0B6E46}" type="pres">
      <dgm:prSet presAssocID="{AAC86B23-C56C-48FD-828A-3BB837E92F77}" presName="spaceRect" presStyleCnt="0"/>
      <dgm:spPr/>
    </dgm:pt>
    <dgm:pt modelId="{10D21A62-9192-48F2-8A3C-6EA5AA05ED2D}" type="pres">
      <dgm:prSet presAssocID="{AAC86B23-C56C-48FD-828A-3BB837E92F7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65E7B05-73C3-4A39-A1ED-DBEB378482F1}" type="presOf" srcId="{01466113-DF13-4BB0-A435-04E242D2D08D}" destId="{06B34AF0-60C3-4083-A076-1AEE451A6F61}" srcOrd="0" destOrd="0" presId="urn:microsoft.com/office/officeart/2018/2/layout/IconVerticalSolidList"/>
    <dgm:cxn modelId="{D949CA0B-FABE-42A5-A891-898263F88373}" type="presOf" srcId="{AAC86B23-C56C-48FD-828A-3BB837E92F77}" destId="{10D21A62-9192-48F2-8A3C-6EA5AA05ED2D}" srcOrd="0" destOrd="0" presId="urn:microsoft.com/office/officeart/2018/2/layout/IconVerticalSolidList"/>
    <dgm:cxn modelId="{8256C40E-43E5-4B2B-8028-14DAF44289C4}" type="presOf" srcId="{78A988B5-603D-4D8B-B799-E51314B121BA}" destId="{86B5483D-74F0-42FD-854E-883349351533}" srcOrd="0" destOrd="0" presId="urn:microsoft.com/office/officeart/2018/2/layout/IconVerticalSolidList"/>
    <dgm:cxn modelId="{D40D5837-2906-4D67-B528-92ADBAA1E8E7}" srcId="{DFA22174-ED5F-418C-822F-798588329902}" destId="{01466113-DF13-4BB0-A435-04E242D2D08D}" srcOrd="1" destOrd="0" parTransId="{8119641B-6120-4EE8-9092-F64F35AF09C6}" sibTransId="{76250B30-390D-4AC0-91C7-2F95BC371979}"/>
    <dgm:cxn modelId="{6A427F3D-BC70-4BE6-854A-EB326CA7CDC8}" srcId="{DFA22174-ED5F-418C-822F-798588329902}" destId="{AAC86B23-C56C-48FD-828A-3BB837E92F77}" srcOrd="2" destOrd="0" parTransId="{3A7BEEB4-991C-4384-84D0-BC3AA4948D00}" sibTransId="{98329C65-4CB7-4DB6-A1A3-DD5EF8A54DBF}"/>
    <dgm:cxn modelId="{BB650957-D927-43FE-B431-AF525CFF4E5A}" type="presOf" srcId="{DFA22174-ED5F-418C-822F-798588329902}" destId="{9AE1589C-0AB6-497D-97AA-9161A757AB05}" srcOrd="0" destOrd="0" presId="urn:microsoft.com/office/officeart/2018/2/layout/IconVerticalSolidList"/>
    <dgm:cxn modelId="{3EF757A6-5BB4-4DC6-AF2A-9D3A6318FF82}" srcId="{DFA22174-ED5F-418C-822F-798588329902}" destId="{78A988B5-603D-4D8B-B799-E51314B121BA}" srcOrd="0" destOrd="0" parTransId="{235CC53B-3EA7-416D-A305-E82D23EFC368}" sibTransId="{71AE5DD8-BCEC-4429-BEAF-872335CB98DE}"/>
    <dgm:cxn modelId="{B26A67A4-3F20-43A2-94CE-2B04B8D0B56F}" type="presParOf" srcId="{9AE1589C-0AB6-497D-97AA-9161A757AB05}" destId="{2FA1D71D-D77D-496C-A56D-FC86AFDB3B78}" srcOrd="0" destOrd="0" presId="urn:microsoft.com/office/officeart/2018/2/layout/IconVerticalSolidList"/>
    <dgm:cxn modelId="{3A01710C-9D19-4C3A-9660-666EB7BE0CBB}" type="presParOf" srcId="{2FA1D71D-D77D-496C-A56D-FC86AFDB3B78}" destId="{08E392D5-F621-4AC4-A2FF-D1B477B5D933}" srcOrd="0" destOrd="0" presId="urn:microsoft.com/office/officeart/2018/2/layout/IconVerticalSolidList"/>
    <dgm:cxn modelId="{7E5C5001-787A-4395-AAE6-4D4032260870}" type="presParOf" srcId="{2FA1D71D-D77D-496C-A56D-FC86AFDB3B78}" destId="{320426D1-A0ED-4830-990C-26220A298ADF}" srcOrd="1" destOrd="0" presId="urn:microsoft.com/office/officeart/2018/2/layout/IconVerticalSolidList"/>
    <dgm:cxn modelId="{511DFDFC-A57C-4E7F-9D42-5D7758120FCE}" type="presParOf" srcId="{2FA1D71D-D77D-496C-A56D-FC86AFDB3B78}" destId="{9EABBC29-7B95-422B-9FD4-FCFB02A7BBB9}" srcOrd="2" destOrd="0" presId="urn:microsoft.com/office/officeart/2018/2/layout/IconVerticalSolidList"/>
    <dgm:cxn modelId="{4D5FC3FC-5388-486F-9DF1-FB310621EA5B}" type="presParOf" srcId="{2FA1D71D-D77D-496C-A56D-FC86AFDB3B78}" destId="{86B5483D-74F0-42FD-854E-883349351533}" srcOrd="3" destOrd="0" presId="urn:microsoft.com/office/officeart/2018/2/layout/IconVerticalSolidList"/>
    <dgm:cxn modelId="{D3715B7A-9D1E-4097-92AD-5D58E52202EE}" type="presParOf" srcId="{9AE1589C-0AB6-497D-97AA-9161A757AB05}" destId="{AE074C64-189C-4DA5-9FF5-0C68FCAEA6AE}" srcOrd="1" destOrd="0" presId="urn:microsoft.com/office/officeart/2018/2/layout/IconVerticalSolidList"/>
    <dgm:cxn modelId="{ADE91ED9-481D-4C65-AA07-2CD9BDA90122}" type="presParOf" srcId="{9AE1589C-0AB6-497D-97AA-9161A757AB05}" destId="{0EEF6A40-DC48-4552-818D-157C6C610B07}" srcOrd="2" destOrd="0" presId="urn:microsoft.com/office/officeart/2018/2/layout/IconVerticalSolidList"/>
    <dgm:cxn modelId="{4602202D-DF99-408F-80B5-626A81F6D378}" type="presParOf" srcId="{0EEF6A40-DC48-4552-818D-157C6C610B07}" destId="{F452CB9C-6C58-498E-9F0D-EA0FC4D2A6FA}" srcOrd="0" destOrd="0" presId="urn:microsoft.com/office/officeart/2018/2/layout/IconVerticalSolidList"/>
    <dgm:cxn modelId="{D720C758-ABC5-4CE0-82E0-4BBFB582C7CF}" type="presParOf" srcId="{0EEF6A40-DC48-4552-818D-157C6C610B07}" destId="{90B71D9E-5A31-499D-A3A3-CB1CD847EA6E}" srcOrd="1" destOrd="0" presId="urn:microsoft.com/office/officeart/2018/2/layout/IconVerticalSolidList"/>
    <dgm:cxn modelId="{BDE7D62D-A246-4175-B3A5-1F79C4A5603A}" type="presParOf" srcId="{0EEF6A40-DC48-4552-818D-157C6C610B07}" destId="{A5E8BC7C-FD83-42E4-966D-9D30BD68DDE5}" srcOrd="2" destOrd="0" presId="urn:microsoft.com/office/officeart/2018/2/layout/IconVerticalSolidList"/>
    <dgm:cxn modelId="{B5AA234C-53F4-4F1E-8108-8EAF446BE259}" type="presParOf" srcId="{0EEF6A40-DC48-4552-818D-157C6C610B07}" destId="{06B34AF0-60C3-4083-A076-1AEE451A6F61}" srcOrd="3" destOrd="0" presId="urn:microsoft.com/office/officeart/2018/2/layout/IconVerticalSolidList"/>
    <dgm:cxn modelId="{CC63D8AE-4324-412B-9930-404058140B5D}" type="presParOf" srcId="{9AE1589C-0AB6-497D-97AA-9161A757AB05}" destId="{080C4B02-1C70-41E7-AB62-0623F02A1C85}" srcOrd="3" destOrd="0" presId="urn:microsoft.com/office/officeart/2018/2/layout/IconVerticalSolidList"/>
    <dgm:cxn modelId="{0107404C-ABA7-4898-8D43-E0FB0C584AF5}" type="presParOf" srcId="{9AE1589C-0AB6-497D-97AA-9161A757AB05}" destId="{AFB3B7B9-037B-41F2-A77C-C37C544F8F16}" srcOrd="4" destOrd="0" presId="urn:microsoft.com/office/officeart/2018/2/layout/IconVerticalSolidList"/>
    <dgm:cxn modelId="{31982CA4-B1C4-45B7-9845-8CE323C2A210}" type="presParOf" srcId="{AFB3B7B9-037B-41F2-A77C-C37C544F8F16}" destId="{5CDD0058-0713-42DA-A8A6-B9B33387CD36}" srcOrd="0" destOrd="0" presId="urn:microsoft.com/office/officeart/2018/2/layout/IconVerticalSolidList"/>
    <dgm:cxn modelId="{D7CDF6AE-D0DC-4E2F-B34B-19790CB6DDEB}" type="presParOf" srcId="{AFB3B7B9-037B-41F2-A77C-C37C544F8F16}" destId="{44417125-34C6-4B96-86C6-07DFE9991455}" srcOrd="1" destOrd="0" presId="urn:microsoft.com/office/officeart/2018/2/layout/IconVerticalSolidList"/>
    <dgm:cxn modelId="{B45C1314-5D7D-4D13-8FA4-157B9272E5A1}" type="presParOf" srcId="{AFB3B7B9-037B-41F2-A77C-C37C544F8F16}" destId="{25AD2ADA-AF9E-499A-80D9-8B1E0C0B6E46}" srcOrd="2" destOrd="0" presId="urn:microsoft.com/office/officeart/2018/2/layout/IconVerticalSolidList"/>
    <dgm:cxn modelId="{57A56555-D21D-4B0D-A9A0-4F30AC1A43BF}" type="presParOf" srcId="{AFB3B7B9-037B-41F2-A77C-C37C544F8F16}" destId="{10D21A62-9192-48F2-8A3C-6EA5AA05ED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392D5-F621-4AC4-A2FF-D1B477B5D933}">
      <dsp:nvSpPr>
        <dsp:cNvPr id="0" name=""/>
        <dsp:cNvSpPr/>
      </dsp:nvSpPr>
      <dsp:spPr>
        <a:xfrm>
          <a:off x="0" y="567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426D1-A0ED-4830-990C-26220A298ADF}">
      <dsp:nvSpPr>
        <dsp:cNvPr id="0" name=""/>
        <dsp:cNvSpPr/>
      </dsp:nvSpPr>
      <dsp:spPr>
        <a:xfrm>
          <a:off x="401845" y="299461"/>
          <a:ext cx="730628" cy="73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5483D-74F0-42FD-854E-883349351533}">
      <dsp:nvSpPr>
        <dsp:cNvPr id="0" name=""/>
        <dsp:cNvSpPr/>
      </dsp:nvSpPr>
      <dsp:spPr>
        <a:xfrm>
          <a:off x="1534319" y="567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Sometimes desired </a:t>
          </a:r>
          <a:r>
            <a:rPr lang="en-US" sz="2500" kern="1200" dirty="0" err="1"/>
            <a:t>behaviours</a:t>
          </a:r>
          <a:r>
            <a:rPr lang="en-US" sz="2500" kern="1200" dirty="0"/>
            <a:t> can be complex so ‘shaping’ is used.</a:t>
          </a:r>
        </a:p>
      </dsp:txBody>
      <dsp:txXfrm>
        <a:off x="1534319" y="567"/>
        <a:ext cx="10088720" cy="1328415"/>
      </dsp:txXfrm>
    </dsp:sp>
    <dsp:sp modelId="{F452CB9C-6C58-498E-9F0D-EA0FC4D2A6FA}">
      <dsp:nvSpPr>
        <dsp:cNvPr id="0" name=""/>
        <dsp:cNvSpPr/>
      </dsp:nvSpPr>
      <dsp:spPr>
        <a:xfrm>
          <a:off x="0" y="1661086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71D9E-5A31-499D-A3A3-CB1CD847EA6E}">
      <dsp:nvSpPr>
        <dsp:cNvPr id="0" name=""/>
        <dsp:cNvSpPr/>
      </dsp:nvSpPr>
      <dsp:spPr>
        <a:xfrm>
          <a:off x="401845" y="1959980"/>
          <a:ext cx="730628" cy="730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34AF0-60C3-4083-A076-1AEE451A6F61}">
      <dsp:nvSpPr>
        <dsp:cNvPr id="0" name=""/>
        <dsp:cNvSpPr/>
      </dsp:nvSpPr>
      <dsp:spPr>
        <a:xfrm>
          <a:off x="1534319" y="1661086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Positive reinforcement can be used at different steps of learning.</a:t>
          </a:r>
        </a:p>
      </dsp:txBody>
      <dsp:txXfrm>
        <a:off x="1534319" y="1661086"/>
        <a:ext cx="10088720" cy="1328415"/>
      </dsp:txXfrm>
    </dsp:sp>
    <dsp:sp modelId="{5CDD0058-0713-42DA-A8A6-B9B33387CD36}">
      <dsp:nvSpPr>
        <dsp:cNvPr id="0" name=""/>
        <dsp:cNvSpPr/>
      </dsp:nvSpPr>
      <dsp:spPr>
        <a:xfrm>
          <a:off x="0" y="3321605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17125-34C6-4B96-86C6-07DFE9991455}">
      <dsp:nvSpPr>
        <dsp:cNvPr id="0" name=""/>
        <dsp:cNvSpPr/>
      </dsp:nvSpPr>
      <dsp:spPr>
        <a:xfrm>
          <a:off x="401845" y="3620499"/>
          <a:ext cx="730628" cy="730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21A62-9192-48F2-8A3C-6EA5AA05ED2D}">
      <dsp:nvSpPr>
        <dsp:cNvPr id="0" name=""/>
        <dsp:cNvSpPr/>
      </dsp:nvSpPr>
      <dsp:spPr>
        <a:xfrm>
          <a:off x="1534319" y="3321605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It motivates people to keep trying, instead of just waiting for the full desired </a:t>
          </a:r>
          <a:r>
            <a:rPr lang="en-US" sz="2500" kern="1200" dirty="0" err="1"/>
            <a:t>behaviour</a:t>
          </a:r>
          <a:r>
            <a:rPr lang="en-US" sz="2500" kern="1200" dirty="0"/>
            <a:t> to happen.</a:t>
          </a:r>
        </a:p>
      </dsp:txBody>
      <dsp:txXfrm>
        <a:off x="1534319" y="3321605"/>
        <a:ext cx="10088720" cy="1328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6SjPGpTcwk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positive reinforcement</a:t>
            </a:r>
          </a:p>
          <a:p>
            <a:r>
              <a:rPr lang="en-GB" dirty="0"/>
              <a:t>Explain the influence of external rewards on motivation</a:t>
            </a:r>
          </a:p>
          <a:p>
            <a:r>
              <a:rPr lang="en-GB" dirty="0"/>
              <a:t>Describe the process of shaping behaviour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 descr="Guitar Strumming">
            <a:extLst>
              <a:ext uri="{FF2B5EF4-FFF2-40B4-BE49-F238E27FC236}">
                <a16:creationId xmlns:a16="http://schemas.microsoft.com/office/drawing/2014/main" id="{6286E9FD-DD70-2D17-CB43-321ACB381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4378" r="25479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F260C6E-B55B-640A-2D65-D24DEF241914}"/>
              </a:ext>
            </a:extLst>
          </p:cNvPr>
          <p:cNvSpPr txBox="1">
            <a:spLocks/>
          </p:cNvSpPr>
          <p:nvPr/>
        </p:nvSpPr>
        <p:spPr>
          <a:xfrm>
            <a:off x="348000" y="1769702"/>
            <a:ext cx="5580000" cy="80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400" b="0" dirty="0">
                <a:latin typeface="Georgia" panose="02040502050405020303" pitchFamily="18" charset="0"/>
                <a:ea typeface="+mj-ea"/>
                <a:cs typeface="+mj-cs"/>
              </a:rPr>
              <a:t>Check your understanding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400" b="0" dirty="0">
              <a:latin typeface="Georgia" panose="02040502050405020303" pitchFamily="18" charset="0"/>
              <a:ea typeface="+mj-ea"/>
              <a:cs typeface="+mj-cs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11200" b="0" dirty="0">
                <a:latin typeface="Georgia" panose="02040502050405020303" pitchFamily="18" charset="0"/>
                <a:ea typeface="+mj-ea"/>
                <a:cs typeface="+mj-cs"/>
              </a:rPr>
              <a:t>Explain the steps of positive reinforcement required to shape behaviour in this novel scenario: 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400" b="0" dirty="0">
              <a:latin typeface="Georgia" panose="02040502050405020303" pitchFamily="18" charset="0"/>
              <a:ea typeface="+mj-ea"/>
              <a:cs typeface="+mj-cs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800" b="0" dirty="0">
              <a:latin typeface="Georgia" panose="02040502050405020303" pitchFamily="18" charset="0"/>
              <a:ea typeface="+mj-ea"/>
              <a:cs typeface="+mj-cs"/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00" b="0" dirty="0"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0" y="4126116"/>
            <a:ext cx="5580000" cy="104341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b="1" dirty="0"/>
              <a:t>Goal behaviour: For a novice to play a full song on a guitar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Starter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8D2D6-3657-DB97-C6FA-B9B098A0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</a:t>
            </a:r>
            <a:r>
              <a:rPr lang="en-GB" dirty="0"/>
              <a:t>ort the following examples in to either extrinsic motivation or intrinsic motivation: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Winning a medal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Enjoying the challenge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Getting pocket money/ allowance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Learning something new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Praise from parents/teachers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Feeling proud of yourself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DEFF39F-AD7C-2DA9-9CF6-F5F3A489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20332" b="-1"/>
          <a:stretch>
            <a:fillRect/>
          </a:stretch>
        </p:blipFill>
        <p:spPr>
          <a:xfrm>
            <a:off x="6096000" y="10"/>
            <a:ext cx="6095999" cy="6857990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dirty="0"/>
              <a:t>Class discussion:</a:t>
            </a:r>
          </a:p>
          <a:p>
            <a:pPr marL="0" indent="0">
              <a:buNone/>
            </a:pPr>
            <a:r>
              <a:rPr lang="en-GB" dirty="0"/>
              <a:t>Compare your answers.</a:t>
            </a:r>
          </a:p>
          <a:p>
            <a:pPr marL="0" indent="0">
              <a:buNone/>
            </a:pPr>
            <a:r>
              <a:rPr lang="en-GB" dirty="0"/>
              <a:t>Can you explain the difference between extrinsic and intrinsic motivation?</a:t>
            </a:r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‘positive reinforcement’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‘adding a pleasant stimulus after a behaviour, to increase the chance of the behaviour happening again’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60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Positive reinforcement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r>
              <a:rPr lang="en-US" dirty="0"/>
              <a:t>Is </a:t>
            </a:r>
            <a:r>
              <a:rPr lang="en-US" b="1" dirty="0"/>
              <a:t>extrinsic</a:t>
            </a:r>
            <a:r>
              <a:rPr lang="en-US" dirty="0"/>
              <a:t> motivation</a:t>
            </a:r>
          </a:p>
          <a:p>
            <a:r>
              <a:rPr lang="en-US" dirty="0"/>
              <a:t>Comes from the work on operant conditioning of B.F. Skinner</a:t>
            </a:r>
          </a:p>
          <a:p>
            <a:r>
              <a:rPr lang="en-US" dirty="0"/>
              <a:t>Focus is on rewards (</a:t>
            </a:r>
            <a:r>
              <a:rPr lang="en-US" b="1" dirty="0"/>
              <a:t>not</a:t>
            </a:r>
            <a:r>
              <a:rPr lang="en-US" dirty="0"/>
              <a:t> punishment)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Watch this </a:t>
            </a:r>
            <a:r>
              <a:rPr lang="en-US" dirty="0">
                <a:hlinkClick r:id="rId3"/>
              </a:rPr>
              <a:t>video</a:t>
            </a:r>
            <a:r>
              <a:rPr lang="en-US" dirty="0"/>
              <a:t> on positive reinforcement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E8D6E-2441-F8B0-DF26-DD0B2B317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Positive reinforcement example: washing dishes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 parents wants their child to help wash dishes after dinner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After being asked, child washes dishes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Behaviour occurs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GB" dirty="0" err="1"/>
              <a:t>arent</a:t>
            </a:r>
            <a:r>
              <a:rPr lang="en-GB" dirty="0"/>
              <a:t> thanks the child and rewards them by letting them watch TV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External reward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089725-32EB-0E62-5DED-8825E4A11B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Desired behaviour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57B195D-23B0-EA38-18D5-FEFEC58D3646}"/>
              </a:ext>
            </a:extLst>
          </p:cNvPr>
          <p:cNvSpPr txBox="1">
            <a:spLocks/>
          </p:cNvSpPr>
          <p:nvPr/>
        </p:nvSpPr>
        <p:spPr>
          <a:xfrm>
            <a:off x="282000" y="5842000"/>
            <a:ext cx="11627999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Effect on behaviour = the child enjoys the reward and is more likely to wash dishes next time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In pairs, think of </a:t>
            </a:r>
            <a:r>
              <a:rPr lang="en-GB" b="1" dirty="0">
                <a:latin typeface="Arial"/>
                <a:cs typeface="Arial"/>
              </a:rPr>
              <a:t>three</a:t>
            </a:r>
            <a:r>
              <a:rPr lang="en-GB" dirty="0">
                <a:latin typeface="Arial"/>
                <a:cs typeface="Arial"/>
              </a:rPr>
              <a:t> examples of positive reinforcement in humans and/or animals. Explain how one example show the influence of external rewards on motivation.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Shaping behaviour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E16F67F-8344-2B41-5DB2-561F10588C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057068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BCFAC-303D-137A-DB0C-9677EE3EE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7D7C6-6E87-2959-9945-98DA04030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sz="3700" dirty="0"/>
              <a:t>Example: goal is to teach pet to fetch and return a ball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E450-146F-D6E8-350A-BEB68BF9D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Step 1:</a:t>
            </a:r>
            <a:r>
              <a:rPr lang="en-US" dirty="0"/>
              <a:t> Reward the pet for looking at the ball.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Step 2: </a:t>
            </a:r>
            <a:r>
              <a:rPr lang="en-US" dirty="0"/>
              <a:t>Only reward when the pet touches or picks up the ball.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Step 3: </a:t>
            </a:r>
            <a:r>
              <a:rPr lang="en-US" dirty="0"/>
              <a:t>Reinforce when the pet carries the ball toward the owner.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Step 4: </a:t>
            </a:r>
            <a:r>
              <a:rPr lang="en-US" dirty="0"/>
              <a:t>Reward when the pet drops the ball into the owner’s hand.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AC978-937E-5769-4DEB-C33611D6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33" r="1" b="1"/>
          <a:stretch>
            <a:fillRect/>
          </a:stretch>
        </p:blipFill>
        <p:spPr>
          <a:xfrm>
            <a:off x="6120000" y="1836000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9196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7VPTP7ZE6X33-783906844-7957</_dlc_DocId>
    <_dlc_DocIdUrl xmlns="9ad1216b-cdc1-40e2-a0c2-94597fd44697">
      <Url>https://cambridgeorg.sharepoint.com/sites/cie/education/pd/Curriculum_Support/_layouts/15/DocIdRedir.aspx?ID=7VPTP7ZE6X33-783906844-7957</Url>
      <Description>7VPTP7ZE6X33-783906844-7957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424b78e-8606-4fd1-9a19-b6b90bbc0a1b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384</TotalTime>
  <Words>372</Words>
  <Application>Microsoft Office PowerPoint</Application>
  <PresentationFormat>Widescreen</PresentationFormat>
  <Paragraphs>51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Starter</vt:lpstr>
      <vt:lpstr>PowerPoint Presentation</vt:lpstr>
      <vt:lpstr>Key term</vt:lpstr>
      <vt:lpstr>Positive reinforcement</vt:lpstr>
      <vt:lpstr>Positive reinforcement example: washing dishes</vt:lpstr>
      <vt:lpstr>PowerPoint Presentation</vt:lpstr>
      <vt:lpstr>Shaping behaviour</vt:lpstr>
      <vt:lpstr>Example: goal is to teach pet to fetch and return a ball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10</cp:revision>
  <dcterms:created xsi:type="dcterms:W3CDTF">2023-10-09T12:44:25Z</dcterms:created>
  <dcterms:modified xsi:type="dcterms:W3CDTF">2025-09-29T15:34:05Z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dc62ee54-899a-4552-817f-6084da8aae13</vt:lpwstr>
  </property>
</Properties>
</file>