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5"/>
  </p:sldMasterIdLst>
  <p:notesMasterIdLst>
    <p:notesMasterId r:id="rId18"/>
  </p:notesMasterIdLst>
  <p:handoutMasterIdLst>
    <p:handoutMasterId r:id="rId19"/>
  </p:handoutMasterIdLst>
  <p:sldIdLst>
    <p:sldId id="345" r:id="rId6"/>
    <p:sldId id="346" r:id="rId7"/>
    <p:sldId id="333" r:id="rId8"/>
    <p:sldId id="318" r:id="rId9"/>
    <p:sldId id="340" r:id="rId10"/>
    <p:sldId id="336" r:id="rId11"/>
    <p:sldId id="322" r:id="rId12"/>
    <p:sldId id="280" r:id="rId13"/>
    <p:sldId id="339" r:id="rId14"/>
    <p:sldId id="262" r:id="rId15"/>
    <p:sldId id="307" r:id="rId16"/>
    <p:sldId id="29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59DCD0B-3B59-E30F-25BE-077FB788FC5F}" name="Rebecca" initials="R" userId="S::beccy.rushton@cambridgeinternational.org::5da41865-7dbb-4b23-af4d-ef034ccc78b8" providerId="AD"/>
  <p188:author id="{5C4A6CEA-96A4-BBC8-4A4E-787900810344}" name="Beccy Rushton" initials="BR" userId="S::beccy.rushton@cambridgeinternational.org::238d138b-7b3e-44e9-851b-f70e09838bc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FDF5"/>
    <a:srgbClr val="FACB2E"/>
    <a:srgbClr val="CC59AA"/>
    <a:srgbClr val="00BDB6"/>
    <a:srgbClr val="5E0A4F"/>
    <a:srgbClr val="CC59B0"/>
    <a:srgbClr val="F9DC4E"/>
    <a:srgbClr val="C9C9C9"/>
    <a:srgbClr val="BABABA"/>
    <a:srgbClr val="ADAD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FC2750-43F5-403D-BFD3-98F669A2CEFE}" v="5" dt="2025-09-24T10:57:21.5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4620" y="10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olyn Feliciani" userId="4076af5d-4c02-40b8-bc9d-56f6c404e751" providerId="ADAL" clId="{35FC2750-43F5-403D-BFD3-98F669A2CEFE}"/>
    <pc:docChg chg="undo custSel addSld delSld modSld">
      <pc:chgData name="Karolyn Feliciani" userId="4076af5d-4c02-40b8-bc9d-56f6c404e751" providerId="ADAL" clId="{35FC2750-43F5-403D-BFD3-98F669A2CEFE}" dt="2025-09-24T14:09:21.569" v="96" actId="1076"/>
      <pc:docMkLst>
        <pc:docMk/>
      </pc:docMkLst>
      <pc:sldChg chg="modSp mod modClrScheme chgLayout">
        <pc:chgData name="Karolyn Feliciani" userId="4076af5d-4c02-40b8-bc9d-56f6c404e751" providerId="ADAL" clId="{35FC2750-43F5-403D-BFD3-98F669A2CEFE}" dt="2025-09-24T11:01:45.975" v="44" actId="26606"/>
        <pc:sldMkLst>
          <pc:docMk/>
          <pc:sldMk cId="1537033953" sldId="262"/>
        </pc:sldMkLst>
        <pc:spChg chg="mod">
          <ac:chgData name="Karolyn Feliciani" userId="4076af5d-4c02-40b8-bc9d-56f6c404e751" providerId="ADAL" clId="{35FC2750-43F5-403D-BFD3-98F669A2CEFE}" dt="2025-09-24T11:01:45.975" v="44" actId="26606"/>
          <ac:spMkLst>
            <pc:docMk/>
            <pc:sldMk cId="1537033953" sldId="262"/>
            <ac:spMk id="2" creationId="{340F79B7-7844-A143-9B29-1C3016D34133}"/>
          </ac:spMkLst>
        </pc:spChg>
        <pc:graphicFrameChg chg="mod modGraphic">
          <ac:chgData name="Karolyn Feliciani" userId="4076af5d-4c02-40b8-bc9d-56f6c404e751" providerId="ADAL" clId="{35FC2750-43F5-403D-BFD3-98F669A2CEFE}" dt="2025-09-24T11:01:45.975" v="44" actId="26606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Karolyn Feliciani" userId="4076af5d-4c02-40b8-bc9d-56f6c404e751" providerId="ADAL" clId="{35FC2750-43F5-403D-BFD3-98F669A2CEFE}" dt="2025-09-24T14:09:16.694" v="95" actId="1076"/>
        <pc:sldMkLst>
          <pc:docMk/>
          <pc:sldMk cId="3981463505" sldId="280"/>
        </pc:sldMkLst>
        <pc:graphicFrameChg chg="mod">
          <ac:chgData name="Karolyn Feliciani" userId="4076af5d-4c02-40b8-bc9d-56f6c404e751" providerId="ADAL" clId="{35FC2750-43F5-403D-BFD3-98F669A2CEFE}" dt="2025-09-24T14:09:16.694" v="95" actId="1076"/>
          <ac:graphicFrameMkLst>
            <pc:docMk/>
            <pc:sldMk cId="3981463505" sldId="280"/>
            <ac:graphicFrameMk id="4" creationId="{C25F9051-5036-E249-BD8A-900B2150F197}"/>
          </ac:graphicFrameMkLst>
        </pc:graphicFrameChg>
      </pc:sldChg>
      <pc:sldChg chg="modSp mod modClrScheme chgLayout">
        <pc:chgData name="Karolyn Feliciani" userId="4076af5d-4c02-40b8-bc9d-56f6c404e751" providerId="ADAL" clId="{35FC2750-43F5-403D-BFD3-98F669A2CEFE}" dt="2025-09-24T11:02:51.729" v="64" actId="26606"/>
        <pc:sldMkLst>
          <pc:docMk/>
          <pc:sldMk cId="1677304970" sldId="298"/>
        </pc:sldMkLst>
        <pc:spChg chg="mod">
          <ac:chgData name="Karolyn Feliciani" userId="4076af5d-4c02-40b8-bc9d-56f6c404e751" providerId="ADAL" clId="{35FC2750-43F5-403D-BFD3-98F669A2CEFE}" dt="2025-09-24T11:02:51.729" v="64" actId="26606"/>
          <ac:spMkLst>
            <pc:docMk/>
            <pc:sldMk cId="1677304970" sldId="298"/>
            <ac:spMk id="4" creationId="{8A3FCDC3-543C-8905-8EB4-3AC0E32FFFFF}"/>
          </ac:spMkLst>
        </pc:spChg>
        <pc:picChg chg="mod ord">
          <ac:chgData name="Karolyn Feliciani" userId="4076af5d-4c02-40b8-bc9d-56f6c404e751" providerId="ADAL" clId="{35FC2750-43F5-403D-BFD3-98F669A2CEFE}" dt="2025-09-24T11:02:51.729" v="64" actId="26606"/>
          <ac:picMkLst>
            <pc:docMk/>
            <pc:sldMk cId="1677304970" sldId="298"/>
            <ac:picMk id="9" creationId="{6EC199B4-AE9E-D193-1ABE-CD3150FFC3C1}"/>
          </ac:picMkLst>
        </pc:picChg>
      </pc:sldChg>
      <pc:sldChg chg="modSp mod modClrScheme chgLayout">
        <pc:chgData name="Karolyn Feliciani" userId="4076af5d-4c02-40b8-bc9d-56f6c404e751" providerId="ADAL" clId="{35FC2750-43F5-403D-BFD3-98F669A2CEFE}" dt="2025-09-24T11:03:03.972" v="65" actId="20577"/>
        <pc:sldMkLst>
          <pc:docMk/>
          <pc:sldMk cId="2771976208" sldId="307"/>
        </pc:sldMkLst>
        <pc:spChg chg="mod ord">
          <ac:chgData name="Karolyn Feliciani" userId="4076af5d-4c02-40b8-bc9d-56f6c404e751" providerId="ADAL" clId="{35FC2750-43F5-403D-BFD3-98F669A2CEFE}" dt="2025-09-24T11:03:03.972" v="65" actId="20577"/>
          <ac:spMkLst>
            <pc:docMk/>
            <pc:sldMk cId="2771976208" sldId="307"/>
            <ac:spMk id="2" creationId="{5E12151D-E29A-FDF0-294D-5091731AA87F}"/>
          </ac:spMkLst>
        </pc:spChg>
        <pc:spChg chg="mod ord">
          <ac:chgData name="Karolyn Feliciani" userId="4076af5d-4c02-40b8-bc9d-56f6c404e751" providerId="ADAL" clId="{35FC2750-43F5-403D-BFD3-98F669A2CEFE}" dt="2025-09-24T11:02:37.180" v="63" actId="26606"/>
          <ac:spMkLst>
            <pc:docMk/>
            <pc:sldMk cId="2771976208" sldId="307"/>
            <ac:spMk id="5" creationId="{FC4A3010-552D-DD7A-3656-7EAFEF6BBB61}"/>
          </ac:spMkLst>
        </pc:spChg>
        <pc:spChg chg="mod">
          <ac:chgData name="Karolyn Feliciani" userId="4076af5d-4c02-40b8-bc9d-56f6c404e751" providerId="ADAL" clId="{35FC2750-43F5-403D-BFD3-98F669A2CEFE}" dt="2025-09-24T11:02:37.180" v="63" actId="26606"/>
          <ac:spMkLst>
            <pc:docMk/>
            <pc:sldMk cId="2771976208" sldId="307"/>
            <ac:spMk id="7" creationId="{86D4F380-8212-3625-78B8-2120A4B5750F}"/>
          </ac:spMkLst>
        </pc:spChg>
      </pc:sldChg>
      <pc:sldChg chg="del">
        <pc:chgData name="Karolyn Feliciani" userId="4076af5d-4c02-40b8-bc9d-56f6c404e751" providerId="ADAL" clId="{35FC2750-43F5-403D-BFD3-98F669A2CEFE}" dt="2025-09-24T10:57:29.428" v="24" actId="2696"/>
        <pc:sldMkLst>
          <pc:docMk/>
          <pc:sldMk cId="776236959" sldId="308"/>
        </pc:sldMkLst>
      </pc:sldChg>
      <pc:sldChg chg="modSp mod">
        <pc:chgData name="Karolyn Feliciani" userId="4076af5d-4c02-40b8-bc9d-56f6c404e751" providerId="ADAL" clId="{35FC2750-43F5-403D-BFD3-98F669A2CEFE}" dt="2025-09-24T14:08:11.426" v="82" actId="20577"/>
        <pc:sldMkLst>
          <pc:docMk/>
          <pc:sldMk cId="1800512821" sldId="318"/>
        </pc:sldMkLst>
        <pc:spChg chg="mod">
          <ac:chgData name="Karolyn Feliciani" userId="4076af5d-4c02-40b8-bc9d-56f6c404e751" providerId="ADAL" clId="{35FC2750-43F5-403D-BFD3-98F669A2CEFE}" dt="2025-09-24T11:00:01.373" v="37" actId="255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Karolyn Feliciani" userId="4076af5d-4c02-40b8-bc9d-56f6c404e751" providerId="ADAL" clId="{35FC2750-43F5-403D-BFD3-98F669A2CEFE}" dt="2025-09-24T14:08:11.426" v="82" actId="20577"/>
          <ac:spMkLst>
            <pc:docMk/>
            <pc:sldMk cId="1800512821" sldId="318"/>
            <ac:spMk id="4" creationId="{9A018AB5-5AB3-1A79-2A5F-EF7EFBA72548}"/>
          </ac:spMkLst>
        </pc:spChg>
        <pc:spChg chg="mod">
          <ac:chgData name="Karolyn Feliciani" userId="4076af5d-4c02-40b8-bc9d-56f6c404e751" providerId="ADAL" clId="{35FC2750-43F5-403D-BFD3-98F669A2CEFE}" dt="2025-09-24T11:00:07.468" v="38" actId="1076"/>
          <ac:spMkLst>
            <pc:docMk/>
            <pc:sldMk cId="1800512821" sldId="318"/>
            <ac:spMk id="5" creationId="{C98F5E37-FF5F-E0B7-5F16-B8926C3C7DB4}"/>
          </ac:spMkLst>
        </pc:spChg>
      </pc:sldChg>
      <pc:sldChg chg="modSp mod modClrScheme chgLayout">
        <pc:chgData name="Karolyn Feliciani" userId="4076af5d-4c02-40b8-bc9d-56f6c404e751" providerId="ADAL" clId="{35FC2750-43F5-403D-BFD3-98F669A2CEFE}" dt="2025-09-24T14:09:00.253" v="94" actId="313"/>
        <pc:sldMkLst>
          <pc:docMk/>
          <pc:sldMk cId="2489020089" sldId="322"/>
        </pc:sldMkLst>
        <pc:spChg chg="mod">
          <ac:chgData name="Karolyn Feliciani" userId="4076af5d-4c02-40b8-bc9d-56f6c404e751" providerId="ADAL" clId="{35FC2750-43F5-403D-BFD3-98F669A2CEFE}" dt="2025-09-24T11:01:11.706" v="43" actId="26606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Karolyn Feliciani" userId="4076af5d-4c02-40b8-bc9d-56f6c404e751" providerId="ADAL" clId="{35FC2750-43F5-403D-BFD3-98F669A2CEFE}" dt="2025-09-24T14:09:00.253" v="94" actId="313"/>
          <ac:spMkLst>
            <pc:docMk/>
            <pc:sldMk cId="2489020089" sldId="322"/>
            <ac:spMk id="4" creationId="{E1002C61-6357-87F2-E88C-5E97C35CEB53}"/>
          </ac:spMkLst>
        </pc:spChg>
        <pc:picChg chg="mod">
          <ac:chgData name="Karolyn Feliciani" userId="4076af5d-4c02-40b8-bc9d-56f6c404e751" providerId="ADAL" clId="{35FC2750-43F5-403D-BFD3-98F669A2CEFE}" dt="2025-09-24T11:01:11.706" v="43" actId="26606"/>
          <ac:picMkLst>
            <pc:docMk/>
            <pc:sldMk cId="2489020089" sldId="322"/>
            <ac:picMk id="5" creationId="{2947D61F-F551-5C9B-C9A2-7E06F86EFCDB}"/>
          </ac:picMkLst>
        </pc:picChg>
      </pc:sldChg>
      <pc:sldChg chg="modSp mod modClrScheme chgLayout">
        <pc:chgData name="Karolyn Feliciani" userId="4076af5d-4c02-40b8-bc9d-56f6c404e751" providerId="ADAL" clId="{35FC2750-43F5-403D-BFD3-98F669A2CEFE}" dt="2025-09-24T14:07:55.820" v="79" actId="113"/>
        <pc:sldMkLst>
          <pc:docMk/>
          <pc:sldMk cId="1198625482" sldId="333"/>
        </pc:sldMkLst>
        <pc:spChg chg="mod">
          <ac:chgData name="Karolyn Feliciani" userId="4076af5d-4c02-40b8-bc9d-56f6c404e751" providerId="ADAL" clId="{35FC2750-43F5-403D-BFD3-98F669A2CEFE}" dt="2025-09-24T14:07:55.820" v="79" actId="113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Karolyn Feliciani" userId="4076af5d-4c02-40b8-bc9d-56f6c404e751" providerId="ADAL" clId="{35FC2750-43F5-403D-BFD3-98F669A2CEFE}" dt="2025-09-24T10:59:13.752" v="35" actId="26606"/>
          <ac:spMkLst>
            <pc:docMk/>
            <pc:sldMk cId="1198625482" sldId="333"/>
            <ac:spMk id="4" creationId="{9F31BEDC-13C9-7154-7D8E-964D57B4F8CA}"/>
          </ac:spMkLst>
        </pc:spChg>
        <pc:picChg chg="mod">
          <ac:chgData name="Karolyn Feliciani" userId="4076af5d-4c02-40b8-bc9d-56f6c404e751" providerId="ADAL" clId="{35FC2750-43F5-403D-BFD3-98F669A2CEFE}" dt="2025-09-24T10:59:13.752" v="35" actId="26606"/>
          <ac:picMkLst>
            <pc:docMk/>
            <pc:sldMk cId="1198625482" sldId="333"/>
            <ac:picMk id="5" creationId="{7EF1095B-EF23-7953-3429-D90DD89EC281}"/>
          </ac:picMkLst>
        </pc:picChg>
      </pc:sldChg>
      <pc:sldChg chg="addSp delSp modSp mod modClrScheme chgLayout">
        <pc:chgData name="Karolyn Feliciani" userId="4076af5d-4c02-40b8-bc9d-56f6c404e751" providerId="ADAL" clId="{35FC2750-43F5-403D-BFD3-98F669A2CEFE}" dt="2025-09-24T11:00:58.250" v="42" actId="27614"/>
        <pc:sldMkLst>
          <pc:docMk/>
          <pc:sldMk cId="3061927069" sldId="336"/>
        </pc:sldMkLst>
        <pc:spChg chg="mod">
          <ac:chgData name="Karolyn Feliciani" userId="4076af5d-4c02-40b8-bc9d-56f6c404e751" providerId="ADAL" clId="{35FC2750-43F5-403D-BFD3-98F669A2CEFE}" dt="2025-09-24T11:00:51.651" v="40" actId="26606"/>
          <ac:spMkLst>
            <pc:docMk/>
            <pc:sldMk cId="3061927069" sldId="336"/>
            <ac:spMk id="4" creationId="{8A3FCDC3-543C-8905-8EB4-3AC0E32FFFFF}"/>
          </ac:spMkLst>
        </pc:spChg>
        <pc:spChg chg="add del mod">
          <ac:chgData name="Karolyn Feliciani" userId="4076af5d-4c02-40b8-bc9d-56f6c404e751" providerId="ADAL" clId="{35FC2750-43F5-403D-BFD3-98F669A2CEFE}" dt="2025-09-24T11:00:57.302" v="41" actId="21"/>
          <ac:spMkLst>
            <pc:docMk/>
            <pc:sldMk cId="3061927069" sldId="336"/>
            <ac:spMk id="14" creationId="{C194B394-F7F9-6174-33D1-9A62CD53C8AC}"/>
          </ac:spMkLst>
        </pc:spChg>
        <pc:picChg chg="mod ord">
          <ac:chgData name="Karolyn Feliciani" userId="4076af5d-4c02-40b8-bc9d-56f6c404e751" providerId="ADAL" clId="{35FC2750-43F5-403D-BFD3-98F669A2CEFE}" dt="2025-09-24T11:00:58.250" v="42" actId="27614"/>
          <ac:picMkLst>
            <pc:docMk/>
            <pc:sldMk cId="3061927069" sldId="336"/>
            <ac:picMk id="9" creationId="{6EC199B4-AE9E-D193-1ABE-CD3150FFC3C1}"/>
          </ac:picMkLst>
        </pc:picChg>
      </pc:sldChg>
      <pc:sldChg chg="del">
        <pc:chgData name="Karolyn Feliciani" userId="4076af5d-4c02-40b8-bc9d-56f6c404e751" providerId="ADAL" clId="{35FC2750-43F5-403D-BFD3-98F669A2CEFE}" dt="2025-09-24T10:59:02.655" v="34" actId="2696"/>
        <pc:sldMkLst>
          <pc:docMk/>
          <pc:sldMk cId="4031882612" sldId="338"/>
        </pc:sldMkLst>
      </pc:sldChg>
      <pc:sldChg chg="modSp mod">
        <pc:chgData name="Karolyn Feliciani" userId="4076af5d-4c02-40b8-bc9d-56f6c404e751" providerId="ADAL" clId="{35FC2750-43F5-403D-BFD3-98F669A2CEFE}" dt="2025-09-24T14:09:21.569" v="96" actId="1076"/>
        <pc:sldMkLst>
          <pc:docMk/>
          <pc:sldMk cId="754606688" sldId="339"/>
        </pc:sldMkLst>
        <pc:graphicFrameChg chg="mod">
          <ac:chgData name="Karolyn Feliciani" userId="4076af5d-4c02-40b8-bc9d-56f6c404e751" providerId="ADAL" clId="{35FC2750-43F5-403D-BFD3-98F669A2CEFE}" dt="2025-09-24T14:09:21.569" v="96" actId="1076"/>
          <ac:graphicFrameMkLst>
            <pc:docMk/>
            <pc:sldMk cId="754606688" sldId="339"/>
            <ac:graphicFrameMk id="4" creationId="{71380DF3-34C4-0915-42E3-067EAAF88680}"/>
          </ac:graphicFrameMkLst>
        </pc:graphicFrameChg>
      </pc:sldChg>
      <pc:sldChg chg="modSp mod modClrScheme chgLayout">
        <pc:chgData name="Karolyn Feliciani" userId="4076af5d-4c02-40b8-bc9d-56f6c404e751" providerId="ADAL" clId="{35FC2750-43F5-403D-BFD3-98F669A2CEFE}" dt="2025-09-24T14:08:24.025" v="88" actId="313"/>
        <pc:sldMkLst>
          <pc:docMk/>
          <pc:sldMk cId="1165362934" sldId="340"/>
        </pc:sldMkLst>
        <pc:spChg chg="mod">
          <ac:chgData name="Karolyn Feliciani" userId="4076af5d-4c02-40b8-bc9d-56f6c404e751" providerId="ADAL" clId="{35FC2750-43F5-403D-BFD3-98F669A2CEFE}" dt="2025-09-24T11:00:24.317" v="39" actId="26606"/>
          <ac:spMkLst>
            <pc:docMk/>
            <pc:sldMk cId="1165362934" sldId="340"/>
            <ac:spMk id="2" creationId="{C518A627-1A7E-BE8A-6F06-C9FC50355E7F}"/>
          </ac:spMkLst>
        </pc:spChg>
        <pc:spChg chg="mod">
          <ac:chgData name="Karolyn Feliciani" userId="4076af5d-4c02-40b8-bc9d-56f6c404e751" providerId="ADAL" clId="{35FC2750-43F5-403D-BFD3-98F669A2CEFE}" dt="2025-09-24T14:08:24.025" v="88" actId="313"/>
          <ac:spMkLst>
            <pc:docMk/>
            <pc:sldMk cId="1165362934" sldId="340"/>
            <ac:spMk id="4" creationId="{588BE19B-1CE1-ACE8-EE29-86DAC05920E1}"/>
          </ac:spMkLst>
        </pc:spChg>
        <pc:picChg chg="mod">
          <ac:chgData name="Karolyn Feliciani" userId="4076af5d-4c02-40b8-bc9d-56f6c404e751" providerId="ADAL" clId="{35FC2750-43F5-403D-BFD3-98F669A2CEFE}" dt="2025-09-24T11:00:24.317" v="39" actId="26606"/>
          <ac:picMkLst>
            <pc:docMk/>
            <pc:sldMk cId="1165362934" sldId="340"/>
            <ac:picMk id="5" creationId="{8CAE6D86-5E63-394E-9DF8-4BEF0C9D09A5}"/>
          </ac:picMkLst>
        </pc:picChg>
      </pc:sldChg>
      <pc:sldChg chg="addSp modSp add mod">
        <pc:chgData name="Karolyn Feliciani" userId="4076af5d-4c02-40b8-bc9d-56f6c404e751" providerId="ADAL" clId="{35FC2750-43F5-403D-BFD3-98F669A2CEFE}" dt="2025-09-24T14:07:43.454" v="77" actId="20577"/>
        <pc:sldMkLst>
          <pc:docMk/>
          <pc:sldMk cId="2314401278" sldId="345"/>
        </pc:sldMkLst>
        <pc:spChg chg="add mod">
          <ac:chgData name="Karolyn Feliciani" userId="4076af5d-4c02-40b8-bc9d-56f6c404e751" providerId="ADAL" clId="{35FC2750-43F5-403D-BFD3-98F669A2CEFE}" dt="2025-09-24T10:56:24.362" v="2"/>
          <ac:spMkLst>
            <pc:docMk/>
            <pc:sldMk cId="2314401278" sldId="345"/>
            <ac:spMk id="3" creationId="{2C0689BF-9529-0C5A-8C28-12C02E0DFDC8}"/>
          </ac:spMkLst>
        </pc:spChg>
        <pc:spChg chg="mod">
          <ac:chgData name="Karolyn Feliciani" userId="4076af5d-4c02-40b8-bc9d-56f6c404e751" providerId="ADAL" clId="{35FC2750-43F5-403D-BFD3-98F669A2CEFE}" dt="2025-09-24T14:07:43.454" v="77" actId="20577"/>
          <ac:spMkLst>
            <pc:docMk/>
            <pc:sldMk cId="2314401278" sldId="345"/>
            <ac:spMk id="4" creationId="{8A3FCDC3-543C-8905-8EB4-3AC0E32FFFFF}"/>
          </ac:spMkLst>
        </pc:spChg>
        <pc:graphicFrameChg chg="add mod">
          <ac:chgData name="Karolyn Feliciani" userId="4076af5d-4c02-40b8-bc9d-56f6c404e751" providerId="ADAL" clId="{35FC2750-43F5-403D-BFD3-98F669A2CEFE}" dt="2025-09-24T10:56:22.113" v="1"/>
          <ac:graphicFrameMkLst>
            <pc:docMk/>
            <pc:sldMk cId="2314401278" sldId="345"/>
            <ac:graphicFrameMk id="2" creationId="{0D63CBB0-52BD-55F0-73BC-98EF25E59D8B}"/>
          </ac:graphicFrameMkLst>
        </pc:graphicFrameChg>
      </pc:sldChg>
      <pc:sldChg chg="modSp add mod modClrScheme chgLayout">
        <pc:chgData name="Karolyn Feliciani" userId="4076af5d-4c02-40b8-bc9d-56f6c404e751" providerId="ADAL" clId="{35FC2750-43F5-403D-BFD3-98F669A2CEFE}" dt="2025-09-24T11:04:02.221" v="68" actId="20577"/>
        <pc:sldMkLst>
          <pc:docMk/>
          <pc:sldMk cId="1848680829" sldId="346"/>
        </pc:sldMkLst>
        <pc:spChg chg="mod">
          <ac:chgData name="Karolyn Feliciani" userId="4076af5d-4c02-40b8-bc9d-56f6c404e751" providerId="ADAL" clId="{35FC2750-43F5-403D-BFD3-98F669A2CEFE}" dt="2025-09-24T11:04:02.221" v="68" actId="20577"/>
          <ac:spMkLst>
            <pc:docMk/>
            <pc:sldMk cId="1848680829" sldId="346"/>
            <ac:spMk id="4" creationId="{38DCD386-87E1-3FE7-1135-771ABCD9B41A}"/>
          </ac:spMkLst>
        </pc:spChg>
        <pc:spChg chg="mod ord">
          <ac:chgData name="Karolyn Feliciani" userId="4076af5d-4c02-40b8-bc9d-56f6c404e751" providerId="ADAL" clId="{35FC2750-43F5-403D-BFD3-98F669A2CEFE}" dt="2025-09-24T10:58:59.245" v="33" actId="26606"/>
          <ac:spMkLst>
            <pc:docMk/>
            <pc:sldMk cId="1848680829" sldId="346"/>
            <ac:spMk id="11" creationId="{1FCF5458-D3F6-8245-386E-8CF2599F2324}"/>
          </ac:spMkLst>
        </pc:spChg>
        <pc:picChg chg="mod">
          <ac:chgData name="Karolyn Feliciani" userId="4076af5d-4c02-40b8-bc9d-56f6c404e751" providerId="ADAL" clId="{35FC2750-43F5-403D-BFD3-98F669A2CEFE}" dt="2025-09-24T10:58:59.245" v="33" actId="26606"/>
          <ac:picMkLst>
            <pc:docMk/>
            <pc:sldMk cId="1848680829" sldId="346"/>
            <ac:picMk id="6" creationId="{4A63EDD0-0BF4-C0D1-A3EC-205F0267D014}"/>
          </ac:picMkLst>
        </pc:picChg>
      </pc:sldChg>
    </pc:docChg>
  </pc:docChgLst>
  <pc:docChgLst>
    <pc:chgData name="Lizzie Gauntlett" userId="1dc7c36a1b1a647d" providerId="LiveId" clId="{C1DC5315-D282-429F-B35A-871ABF7A65E8}"/>
    <pc:docChg chg="undo custSel addSld delSld modSld sldOrd">
      <pc:chgData name="Lizzie Gauntlett" userId="1dc7c36a1b1a647d" providerId="LiveId" clId="{C1DC5315-D282-429F-B35A-871ABF7A65E8}" dt="2025-09-08T15:31:59.787" v="3212" actId="20577"/>
      <pc:docMkLst>
        <pc:docMk/>
      </pc:docMkLst>
      <pc:sldChg chg="addSp delSp modSp mod ord">
        <pc:chgData name="Lizzie Gauntlett" userId="1dc7c36a1b1a647d" providerId="LiveId" clId="{C1DC5315-D282-429F-B35A-871ABF7A65E8}" dt="2025-09-08T15:31:59.787" v="3212" actId="20577"/>
        <pc:sldMkLst>
          <pc:docMk/>
          <pc:sldMk cId="1537033953" sldId="262"/>
        </pc:sldMkLst>
        <pc:spChg chg="mod">
          <ac:chgData name="Lizzie Gauntlett" userId="1dc7c36a1b1a647d" providerId="LiveId" clId="{C1DC5315-D282-429F-B35A-871ABF7A65E8}" dt="2025-09-08T15:12:12.807" v="1963" actId="20577"/>
          <ac:spMkLst>
            <pc:docMk/>
            <pc:sldMk cId="1537033953" sldId="262"/>
            <ac:spMk id="2" creationId="{340F79B7-7844-A143-9B29-1C3016D34133}"/>
          </ac:spMkLst>
        </pc:spChg>
        <pc:graphicFrameChg chg="add del mod modGraphic">
          <ac:chgData name="Lizzie Gauntlett" userId="1dc7c36a1b1a647d" providerId="LiveId" clId="{C1DC5315-D282-429F-B35A-871ABF7A65E8}" dt="2025-09-08T15:31:59.787" v="3212" actId="20577"/>
          <ac:graphicFrameMkLst>
            <pc:docMk/>
            <pc:sldMk cId="1537033953" sldId="262"/>
            <ac:graphicFrameMk id="7" creationId="{FA28F6FF-4C6B-B748-AC6D-6C29F3B95A10}"/>
          </ac:graphicFrameMkLst>
        </pc:graphicFrameChg>
      </pc:sldChg>
      <pc:sldChg chg="modSp mod">
        <pc:chgData name="Lizzie Gauntlett" userId="1dc7c36a1b1a647d" providerId="LiveId" clId="{C1DC5315-D282-429F-B35A-871ABF7A65E8}" dt="2025-09-08T15:08:08.585" v="1737" actId="20577"/>
        <pc:sldMkLst>
          <pc:docMk/>
          <pc:sldMk cId="3981463505" sldId="280"/>
        </pc:sldMkLst>
        <pc:spChg chg="mod">
          <ac:chgData name="Lizzie Gauntlett" userId="1dc7c36a1b1a647d" providerId="LiveId" clId="{C1DC5315-D282-429F-B35A-871ABF7A65E8}" dt="2025-09-08T15:05:37.502" v="1616" actId="20577"/>
          <ac:spMkLst>
            <pc:docMk/>
            <pc:sldMk cId="3981463505" sldId="280"/>
            <ac:spMk id="2" creationId="{D7026B45-74C6-BEC5-DAC5-359CC63196EA}"/>
          </ac:spMkLst>
        </pc:spChg>
        <pc:graphicFrameChg chg="mod modGraphic">
          <ac:chgData name="Lizzie Gauntlett" userId="1dc7c36a1b1a647d" providerId="LiveId" clId="{C1DC5315-D282-429F-B35A-871ABF7A65E8}" dt="2025-09-08T15:08:08.585" v="1737" actId="20577"/>
          <ac:graphicFrameMkLst>
            <pc:docMk/>
            <pc:sldMk cId="3981463505" sldId="280"/>
            <ac:graphicFrameMk id="4" creationId="{C25F9051-5036-E249-BD8A-900B2150F197}"/>
          </ac:graphicFrameMkLst>
        </pc:graphicFrameChg>
      </pc:sldChg>
      <pc:sldChg chg="add del">
        <pc:chgData name="Lizzie Gauntlett" userId="1dc7c36a1b1a647d" providerId="LiveId" clId="{C1DC5315-D282-429F-B35A-871ABF7A65E8}" dt="2025-09-08T14:40:33.809" v="236" actId="47"/>
        <pc:sldMkLst>
          <pc:docMk/>
          <pc:sldMk cId="800408383" sldId="289"/>
        </pc:sldMkLst>
      </pc:sldChg>
      <pc:sldChg chg="modSp mod ord">
        <pc:chgData name="Lizzie Gauntlett" userId="1dc7c36a1b1a647d" providerId="LiveId" clId="{C1DC5315-D282-429F-B35A-871ABF7A65E8}" dt="2025-09-08T15:22:28.669" v="2569" actId="20577"/>
        <pc:sldMkLst>
          <pc:docMk/>
          <pc:sldMk cId="1677304970" sldId="298"/>
        </pc:sldMkLst>
        <pc:spChg chg="mod">
          <ac:chgData name="Lizzie Gauntlett" userId="1dc7c36a1b1a647d" providerId="LiveId" clId="{C1DC5315-D282-429F-B35A-871ABF7A65E8}" dt="2025-09-08T15:22:28.669" v="2569" actId="20577"/>
          <ac:spMkLst>
            <pc:docMk/>
            <pc:sldMk cId="1677304970" sldId="298"/>
            <ac:spMk id="4" creationId="{8A3FCDC3-543C-8905-8EB4-3AC0E32FFFFF}"/>
          </ac:spMkLst>
        </pc:spChg>
      </pc:sldChg>
      <pc:sldChg chg="addSp delSp modSp add del mod">
        <pc:chgData name="Lizzie Gauntlett" userId="1dc7c36a1b1a647d" providerId="LiveId" clId="{C1DC5315-D282-429F-B35A-871ABF7A65E8}" dt="2025-09-08T15:27:46.184" v="3054" actId="20577"/>
        <pc:sldMkLst>
          <pc:docMk/>
          <pc:sldMk cId="2771976208" sldId="307"/>
        </pc:sldMkLst>
        <pc:spChg chg="mod">
          <ac:chgData name="Lizzie Gauntlett" userId="1dc7c36a1b1a647d" providerId="LiveId" clId="{C1DC5315-D282-429F-B35A-871ABF7A65E8}" dt="2025-09-08T15:22:00.610" v="2561" actId="1076"/>
          <ac:spMkLst>
            <pc:docMk/>
            <pc:sldMk cId="2771976208" sldId="307"/>
            <ac:spMk id="2" creationId="{5E12151D-E29A-FDF0-294D-5091731AA87F}"/>
          </ac:spMkLst>
        </pc:spChg>
        <pc:spChg chg="add mod">
          <ac:chgData name="Lizzie Gauntlett" userId="1dc7c36a1b1a647d" providerId="LiveId" clId="{C1DC5315-D282-429F-B35A-871ABF7A65E8}" dt="2025-09-08T15:27:46.184" v="3054" actId="20577"/>
          <ac:spMkLst>
            <pc:docMk/>
            <pc:sldMk cId="2771976208" sldId="307"/>
            <ac:spMk id="5" creationId="{FC4A3010-552D-DD7A-3656-7EAFEF6BBB61}"/>
          </ac:spMkLst>
        </pc:spChg>
        <pc:spChg chg="add mod">
          <ac:chgData name="Lizzie Gauntlett" userId="1dc7c36a1b1a647d" providerId="LiveId" clId="{C1DC5315-D282-429F-B35A-871ABF7A65E8}" dt="2025-09-08T15:21:47.476" v="2558" actId="255"/>
          <ac:spMkLst>
            <pc:docMk/>
            <pc:sldMk cId="2771976208" sldId="307"/>
            <ac:spMk id="7" creationId="{86D4F380-8212-3625-78B8-2120A4B5750F}"/>
          </ac:spMkLst>
        </pc:spChg>
      </pc:sldChg>
      <pc:sldChg chg="modSp mod">
        <pc:chgData name="Lizzie Gauntlett" userId="1dc7c36a1b1a647d" providerId="LiveId" clId="{C1DC5315-D282-429F-B35A-871ABF7A65E8}" dt="2025-09-08T14:26:21.350" v="104" actId="313"/>
        <pc:sldMkLst>
          <pc:docMk/>
          <pc:sldMk cId="776236959" sldId="308"/>
        </pc:sldMkLst>
      </pc:sldChg>
      <pc:sldChg chg="addSp modSp mod">
        <pc:chgData name="Lizzie Gauntlett" userId="1dc7c36a1b1a647d" providerId="LiveId" clId="{C1DC5315-D282-429F-B35A-871ABF7A65E8}" dt="2025-09-08T14:52:37.622" v="1377" actId="20577"/>
        <pc:sldMkLst>
          <pc:docMk/>
          <pc:sldMk cId="1800512821" sldId="318"/>
        </pc:sldMkLst>
        <pc:spChg chg="mod">
          <ac:chgData name="Lizzie Gauntlett" userId="1dc7c36a1b1a647d" providerId="LiveId" clId="{C1DC5315-D282-429F-B35A-871ABF7A65E8}" dt="2025-09-08T14:45:05.118" v="646" actId="1036"/>
          <ac:spMkLst>
            <pc:docMk/>
            <pc:sldMk cId="1800512821" sldId="318"/>
            <ac:spMk id="2" creationId="{929F2BF5-092F-1975-C7A7-4732BBDE15B7}"/>
          </ac:spMkLst>
        </pc:spChg>
        <pc:spChg chg="mod">
          <ac:chgData name="Lizzie Gauntlett" userId="1dc7c36a1b1a647d" providerId="LiveId" clId="{C1DC5315-D282-429F-B35A-871ABF7A65E8}" dt="2025-09-08T14:48:23.710" v="1045" actId="20577"/>
          <ac:spMkLst>
            <pc:docMk/>
            <pc:sldMk cId="1800512821" sldId="318"/>
            <ac:spMk id="3" creationId="{71C1CFD4-2904-39C3-6B35-83381E239497}"/>
          </ac:spMkLst>
        </pc:spChg>
        <pc:spChg chg="mod">
          <ac:chgData name="Lizzie Gauntlett" userId="1dc7c36a1b1a647d" providerId="LiveId" clId="{C1DC5315-D282-429F-B35A-871ABF7A65E8}" dt="2025-09-08T14:52:37.622" v="1377" actId="20577"/>
          <ac:spMkLst>
            <pc:docMk/>
            <pc:sldMk cId="1800512821" sldId="318"/>
            <ac:spMk id="4" creationId="{9A018AB5-5AB3-1A79-2A5F-EF7EFBA72548}"/>
          </ac:spMkLst>
        </pc:spChg>
        <pc:spChg chg="add mod">
          <ac:chgData name="Lizzie Gauntlett" userId="1dc7c36a1b1a647d" providerId="LiveId" clId="{C1DC5315-D282-429F-B35A-871ABF7A65E8}" dt="2025-09-08T14:45:07.746" v="659" actId="1036"/>
          <ac:spMkLst>
            <pc:docMk/>
            <pc:sldMk cId="1800512821" sldId="318"/>
            <ac:spMk id="5" creationId="{C98F5E37-FF5F-E0B7-5F16-B8926C3C7DB4}"/>
          </ac:spMkLst>
        </pc:spChg>
      </pc:sldChg>
      <pc:sldChg chg="addSp delSp modSp del mod ord chgLayout">
        <pc:chgData name="Lizzie Gauntlett" userId="1dc7c36a1b1a647d" providerId="LiveId" clId="{C1DC5315-D282-429F-B35A-871ABF7A65E8}" dt="2025-09-08T15:05:20.163" v="1578" actId="2696"/>
        <pc:sldMkLst>
          <pc:docMk/>
          <pc:sldMk cId="3028459615" sldId="319"/>
        </pc:sldMkLst>
      </pc:sldChg>
      <pc:sldChg chg="modSp mod ord">
        <pc:chgData name="Lizzie Gauntlett" userId="1dc7c36a1b1a647d" providerId="LiveId" clId="{C1DC5315-D282-429F-B35A-871ABF7A65E8}" dt="2025-09-08T15:27:10.847" v="3012"/>
        <pc:sldMkLst>
          <pc:docMk/>
          <pc:sldMk cId="2489020089" sldId="322"/>
        </pc:sldMkLst>
        <pc:spChg chg="mod">
          <ac:chgData name="Lizzie Gauntlett" userId="1dc7c36a1b1a647d" providerId="LiveId" clId="{C1DC5315-D282-429F-B35A-871ABF7A65E8}" dt="2025-09-08T14:40:51.911" v="244" actId="20577"/>
          <ac:spMkLst>
            <pc:docMk/>
            <pc:sldMk cId="2489020089" sldId="322"/>
            <ac:spMk id="2" creationId="{9DB82052-FB06-EB29-235D-D895AFE80018}"/>
          </ac:spMkLst>
        </pc:spChg>
        <pc:spChg chg="mod">
          <ac:chgData name="Lizzie Gauntlett" userId="1dc7c36a1b1a647d" providerId="LiveId" clId="{C1DC5315-D282-429F-B35A-871ABF7A65E8}" dt="2025-09-08T14:41:31.550" v="274" actId="20577"/>
          <ac:spMkLst>
            <pc:docMk/>
            <pc:sldMk cId="2489020089" sldId="322"/>
            <ac:spMk id="4" creationId="{E1002C61-6357-87F2-E88C-5E97C35CEB53}"/>
          </ac:spMkLst>
        </pc:spChg>
      </pc:sldChg>
      <pc:sldChg chg="modSp mod ord">
        <pc:chgData name="Lizzie Gauntlett" userId="1dc7c36a1b1a647d" providerId="LiveId" clId="{C1DC5315-D282-429F-B35A-871ABF7A65E8}" dt="2025-09-08T14:54:30.231" v="1449" actId="20577"/>
        <pc:sldMkLst>
          <pc:docMk/>
          <pc:sldMk cId="1198625482" sldId="333"/>
        </pc:sldMkLst>
        <pc:spChg chg="mod">
          <ac:chgData name="Lizzie Gauntlett" userId="1dc7c36a1b1a647d" providerId="LiveId" clId="{C1DC5315-D282-429F-B35A-871ABF7A65E8}" dt="2025-09-08T14:54:30.231" v="1449" actId="20577"/>
          <ac:spMkLst>
            <pc:docMk/>
            <pc:sldMk cId="1198625482" sldId="333"/>
            <ac:spMk id="3" creationId="{FD4857A8-FEFB-1CE7-3447-A477657416F6}"/>
          </ac:spMkLst>
        </pc:spChg>
        <pc:spChg chg="mod">
          <ac:chgData name="Lizzie Gauntlett" userId="1dc7c36a1b1a647d" providerId="LiveId" clId="{C1DC5315-D282-429F-B35A-871ABF7A65E8}" dt="2025-09-08T14:54:22.911" v="1437" actId="27636"/>
          <ac:spMkLst>
            <pc:docMk/>
            <pc:sldMk cId="1198625482" sldId="333"/>
            <ac:spMk id="4" creationId="{9F31BEDC-13C9-7154-7D8E-964D57B4F8CA}"/>
          </ac:spMkLst>
        </pc:spChg>
      </pc:sldChg>
      <pc:sldChg chg="modSp mod">
        <pc:chgData name="Lizzie Gauntlett" userId="1dc7c36a1b1a647d" providerId="LiveId" clId="{C1DC5315-D282-429F-B35A-871ABF7A65E8}" dt="2025-09-08T15:25:14.518" v="2906" actId="20577"/>
        <pc:sldMkLst>
          <pc:docMk/>
          <pc:sldMk cId="3061927069" sldId="336"/>
        </pc:sldMkLst>
        <pc:spChg chg="mod">
          <ac:chgData name="Lizzie Gauntlett" userId="1dc7c36a1b1a647d" providerId="LiveId" clId="{C1DC5315-D282-429F-B35A-871ABF7A65E8}" dt="2025-09-08T15:25:14.518" v="2906" actId="20577"/>
          <ac:spMkLst>
            <pc:docMk/>
            <pc:sldMk cId="3061927069" sldId="336"/>
            <ac:spMk id="4" creationId="{8A3FCDC3-543C-8905-8EB4-3AC0E32FFFFF}"/>
          </ac:spMkLst>
        </pc:spChg>
      </pc:sldChg>
      <pc:sldChg chg="del">
        <pc:chgData name="Lizzie Gauntlett" userId="1dc7c36a1b1a647d" providerId="LiveId" clId="{C1DC5315-D282-429F-B35A-871ABF7A65E8}" dt="2025-09-08T14:56:28.939" v="1450" actId="47"/>
        <pc:sldMkLst>
          <pc:docMk/>
          <pc:sldMk cId="3570437207" sldId="337"/>
        </pc:sldMkLst>
      </pc:sldChg>
      <pc:sldChg chg="modSp add mod ord">
        <pc:chgData name="Lizzie Gauntlett" userId="1dc7c36a1b1a647d" providerId="LiveId" clId="{C1DC5315-D282-429F-B35A-871ABF7A65E8}" dt="2025-09-08T14:33:39.031" v="186" actId="20577"/>
        <pc:sldMkLst>
          <pc:docMk/>
          <pc:sldMk cId="4031882612" sldId="338"/>
        </pc:sldMkLst>
      </pc:sldChg>
      <pc:sldChg chg="modSp add mod">
        <pc:chgData name="Lizzie Gauntlett" userId="1dc7c36a1b1a647d" providerId="LiveId" clId="{C1DC5315-D282-429F-B35A-871ABF7A65E8}" dt="2025-09-08T15:11:51.263" v="1946" actId="20577"/>
        <pc:sldMkLst>
          <pc:docMk/>
          <pc:sldMk cId="754606688" sldId="339"/>
        </pc:sldMkLst>
        <pc:spChg chg="mod">
          <ac:chgData name="Lizzie Gauntlett" userId="1dc7c36a1b1a647d" providerId="LiveId" clId="{C1DC5315-D282-429F-B35A-871ABF7A65E8}" dt="2025-09-08T15:08:23.387" v="1747" actId="20577"/>
          <ac:spMkLst>
            <pc:docMk/>
            <pc:sldMk cId="754606688" sldId="339"/>
            <ac:spMk id="2" creationId="{64989F88-C352-E74C-A45E-3BE1EB86DD00}"/>
          </ac:spMkLst>
        </pc:spChg>
        <pc:graphicFrameChg chg="mod modGraphic">
          <ac:chgData name="Lizzie Gauntlett" userId="1dc7c36a1b1a647d" providerId="LiveId" clId="{C1DC5315-D282-429F-B35A-871ABF7A65E8}" dt="2025-09-08T15:11:51.263" v="1946" actId="20577"/>
          <ac:graphicFrameMkLst>
            <pc:docMk/>
            <pc:sldMk cId="754606688" sldId="339"/>
            <ac:graphicFrameMk id="4" creationId="{71380DF3-34C4-0915-42E3-067EAAF88680}"/>
          </ac:graphicFrameMkLst>
        </pc:graphicFrameChg>
      </pc:sldChg>
      <pc:sldChg chg="modSp add mod ord">
        <pc:chgData name="Lizzie Gauntlett" userId="1dc7c36a1b1a647d" providerId="LiveId" clId="{C1DC5315-D282-429F-B35A-871ABF7A65E8}" dt="2025-09-08T15:27:17.384" v="3014"/>
        <pc:sldMkLst>
          <pc:docMk/>
          <pc:sldMk cId="1165362934" sldId="340"/>
        </pc:sldMkLst>
        <pc:spChg chg="mod">
          <ac:chgData name="Lizzie Gauntlett" userId="1dc7c36a1b1a647d" providerId="LiveId" clId="{C1DC5315-D282-429F-B35A-871ABF7A65E8}" dt="2025-09-08T15:26:51.487" v="3010" actId="20577"/>
          <ac:spMkLst>
            <pc:docMk/>
            <pc:sldMk cId="1165362934" sldId="340"/>
            <ac:spMk id="4" creationId="{588BE19B-1CE1-ACE8-EE29-86DAC05920E1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A4B88D-6CDF-D749-B1DF-FA89F6EE299E}" type="doc">
      <dgm:prSet loTypeId="urn:microsoft.com/office/officeart/2005/8/layout/cycle5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52DCBB9-B859-4B81-B1E3-2244C3552FC9}">
      <dgm:prSet/>
      <dgm:spPr/>
      <dgm:t>
        <a:bodyPr/>
        <a:lstStyle/>
        <a:p>
          <a:r>
            <a:rPr lang="en-US" dirty="0"/>
            <a:t>Need</a:t>
          </a:r>
          <a:endParaRPr lang="en-GB" dirty="0"/>
        </a:p>
      </dgm:t>
    </dgm:pt>
    <dgm:pt modelId="{96A0C5CC-C3EC-4841-9606-A0AC156E3B20}" type="parTrans" cxnId="{FDDD9ABF-24B2-44FA-A83A-DF3E2990125F}">
      <dgm:prSet/>
      <dgm:spPr/>
      <dgm:t>
        <a:bodyPr/>
        <a:lstStyle/>
        <a:p>
          <a:endParaRPr lang="en-GB"/>
        </a:p>
      </dgm:t>
    </dgm:pt>
    <dgm:pt modelId="{CBE2A011-CFEF-4A27-AFB0-266C98F2F84F}" type="sibTrans" cxnId="{FDDD9ABF-24B2-44FA-A83A-DF3E2990125F}">
      <dgm:prSet/>
      <dgm:spPr/>
      <dgm:t>
        <a:bodyPr/>
        <a:lstStyle/>
        <a:p>
          <a:endParaRPr lang="en-GB"/>
        </a:p>
      </dgm:t>
    </dgm:pt>
    <dgm:pt modelId="{CF9FF73E-294D-4A3D-8534-6024C180071E}">
      <dgm:prSet/>
      <dgm:spPr/>
      <dgm:t>
        <a:bodyPr/>
        <a:lstStyle/>
        <a:p>
          <a:r>
            <a:rPr lang="en-US" dirty="0"/>
            <a:t>Drive</a:t>
          </a:r>
          <a:endParaRPr lang="en-GB" dirty="0"/>
        </a:p>
      </dgm:t>
    </dgm:pt>
    <dgm:pt modelId="{90620D02-08BA-4CFD-9D1B-814A8A7418CE}" type="parTrans" cxnId="{1F258758-031F-4E64-911C-A8B92870E57B}">
      <dgm:prSet/>
      <dgm:spPr/>
      <dgm:t>
        <a:bodyPr/>
        <a:lstStyle/>
        <a:p>
          <a:endParaRPr lang="en-GB"/>
        </a:p>
      </dgm:t>
    </dgm:pt>
    <dgm:pt modelId="{620D3234-623E-442C-BD39-E7D6BADCFA1A}" type="sibTrans" cxnId="{1F258758-031F-4E64-911C-A8B92870E57B}">
      <dgm:prSet/>
      <dgm:spPr/>
      <dgm:t>
        <a:bodyPr/>
        <a:lstStyle/>
        <a:p>
          <a:endParaRPr lang="en-GB"/>
        </a:p>
      </dgm:t>
    </dgm:pt>
    <dgm:pt modelId="{2E3EDFE8-B6D8-477B-8AE2-82FF8D862C69}">
      <dgm:prSet/>
      <dgm:spPr/>
      <dgm:t>
        <a:bodyPr/>
        <a:lstStyle/>
        <a:p>
          <a:r>
            <a:rPr lang="en-US" dirty="0"/>
            <a:t>Motivation</a:t>
          </a:r>
          <a:endParaRPr lang="en-GB" dirty="0"/>
        </a:p>
      </dgm:t>
    </dgm:pt>
    <dgm:pt modelId="{4B2FBB08-8CC9-4A02-8293-F5701DAF8C6A}" type="parTrans" cxnId="{ECD705BA-7D17-42F1-BBD0-9A3241244E8C}">
      <dgm:prSet/>
      <dgm:spPr/>
      <dgm:t>
        <a:bodyPr/>
        <a:lstStyle/>
        <a:p>
          <a:endParaRPr lang="en-GB"/>
        </a:p>
      </dgm:t>
    </dgm:pt>
    <dgm:pt modelId="{5B6BE8F3-AC72-4ACC-B16F-9B0555CCF676}" type="sibTrans" cxnId="{ECD705BA-7D17-42F1-BBD0-9A3241244E8C}">
      <dgm:prSet/>
      <dgm:spPr/>
      <dgm:t>
        <a:bodyPr/>
        <a:lstStyle/>
        <a:p>
          <a:endParaRPr lang="en-GB"/>
        </a:p>
      </dgm:t>
    </dgm:pt>
    <dgm:pt modelId="{165AF879-E067-42EB-85DD-089613EEB7CC}">
      <dgm:prSet/>
      <dgm:spPr/>
      <dgm:t>
        <a:bodyPr/>
        <a:lstStyle/>
        <a:p>
          <a:r>
            <a:rPr lang="en-US" dirty="0"/>
            <a:t>Homeostasis</a:t>
          </a:r>
          <a:endParaRPr lang="en-GB" dirty="0"/>
        </a:p>
      </dgm:t>
    </dgm:pt>
    <dgm:pt modelId="{12E7E6FC-BADA-4263-9141-60531FF0ACEF}" type="parTrans" cxnId="{882F3635-0EF7-42DA-83A5-7C302D415224}">
      <dgm:prSet/>
      <dgm:spPr/>
      <dgm:t>
        <a:bodyPr/>
        <a:lstStyle/>
        <a:p>
          <a:endParaRPr lang="en-GB"/>
        </a:p>
      </dgm:t>
    </dgm:pt>
    <dgm:pt modelId="{842DFED9-99AE-4A6D-91A6-31598D35E764}" type="sibTrans" cxnId="{882F3635-0EF7-42DA-83A5-7C302D415224}">
      <dgm:prSet/>
      <dgm:spPr/>
      <dgm:t>
        <a:bodyPr/>
        <a:lstStyle/>
        <a:p>
          <a:endParaRPr lang="en-GB"/>
        </a:p>
      </dgm:t>
    </dgm:pt>
    <dgm:pt modelId="{E0432F05-0309-456A-B54B-49018B2812BF}">
      <dgm:prSet/>
      <dgm:spPr/>
      <dgm:t>
        <a:bodyPr/>
        <a:lstStyle/>
        <a:p>
          <a:r>
            <a:rPr lang="en-US" dirty="0"/>
            <a:t>Lack of homeostasis</a:t>
          </a:r>
          <a:endParaRPr lang="en-GB" dirty="0"/>
        </a:p>
      </dgm:t>
    </dgm:pt>
    <dgm:pt modelId="{D4A53157-6DE0-4F1E-994D-1F6D7C896ED0}" type="parTrans" cxnId="{FA8B7B5D-E04A-4C3A-B203-5246C48BEF3D}">
      <dgm:prSet/>
      <dgm:spPr/>
      <dgm:t>
        <a:bodyPr/>
        <a:lstStyle/>
        <a:p>
          <a:endParaRPr lang="en-GB"/>
        </a:p>
      </dgm:t>
    </dgm:pt>
    <dgm:pt modelId="{8E8586DC-2951-489C-A94F-2C6A629282D6}" type="sibTrans" cxnId="{FA8B7B5D-E04A-4C3A-B203-5246C48BEF3D}">
      <dgm:prSet/>
      <dgm:spPr/>
      <dgm:t>
        <a:bodyPr/>
        <a:lstStyle/>
        <a:p>
          <a:endParaRPr lang="en-GB"/>
        </a:p>
      </dgm:t>
    </dgm:pt>
    <dgm:pt modelId="{AFF89570-3C2E-477D-8B1E-B50DBDA769C7}" type="pres">
      <dgm:prSet presAssocID="{23A4B88D-6CDF-D749-B1DF-FA89F6EE299E}" presName="cycle" presStyleCnt="0">
        <dgm:presLayoutVars>
          <dgm:dir/>
          <dgm:resizeHandles val="exact"/>
        </dgm:presLayoutVars>
      </dgm:prSet>
      <dgm:spPr/>
    </dgm:pt>
    <dgm:pt modelId="{4A528BA0-51D4-4FEC-A0DB-AB05EBF07ED3}" type="pres">
      <dgm:prSet presAssocID="{D52DCBB9-B859-4B81-B1E3-2244C3552FC9}" presName="node" presStyleLbl="node1" presStyleIdx="0" presStyleCnt="5">
        <dgm:presLayoutVars>
          <dgm:bulletEnabled val="1"/>
        </dgm:presLayoutVars>
      </dgm:prSet>
      <dgm:spPr/>
    </dgm:pt>
    <dgm:pt modelId="{78A8C9A5-0D56-45CC-AA1E-B2217ECABA06}" type="pres">
      <dgm:prSet presAssocID="{D52DCBB9-B859-4B81-B1E3-2244C3552FC9}" presName="spNode" presStyleCnt="0"/>
      <dgm:spPr/>
    </dgm:pt>
    <dgm:pt modelId="{01FD919F-1A51-49E4-992A-D060D0AC20A3}" type="pres">
      <dgm:prSet presAssocID="{CBE2A011-CFEF-4A27-AFB0-266C98F2F84F}" presName="sibTrans" presStyleLbl="sibTrans1D1" presStyleIdx="0" presStyleCnt="5"/>
      <dgm:spPr/>
    </dgm:pt>
    <dgm:pt modelId="{388F1EA8-F9BA-4298-B171-1833DE68D4A9}" type="pres">
      <dgm:prSet presAssocID="{CF9FF73E-294D-4A3D-8534-6024C180071E}" presName="node" presStyleLbl="node1" presStyleIdx="1" presStyleCnt="5">
        <dgm:presLayoutVars>
          <dgm:bulletEnabled val="1"/>
        </dgm:presLayoutVars>
      </dgm:prSet>
      <dgm:spPr/>
    </dgm:pt>
    <dgm:pt modelId="{0F045E6B-1F67-4D98-8582-2E836A313C6D}" type="pres">
      <dgm:prSet presAssocID="{CF9FF73E-294D-4A3D-8534-6024C180071E}" presName="spNode" presStyleCnt="0"/>
      <dgm:spPr/>
    </dgm:pt>
    <dgm:pt modelId="{EA6A1F7B-1A19-407E-A5A2-70D35C9E1505}" type="pres">
      <dgm:prSet presAssocID="{620D3234-623E-442C-BD39-E7D6BADCFA1A}" presName="sibTrans" presStyleLbl="sibTrans1D1" presStyleIdx="1" presStyleCnt="5"/>
      <dgm:spPr/>
    </dgm:pt>
    <dgm:pt modelId="{7EF32343-6826-4375-B45B-B1DF9AA875D6}" type="pres">
      <dgm:prSet presAssocID="{2E3EDFE8-B6D8-477B-8AE2-82FF8D862C69}" presName="node" presStyleLbl="node1" presStyleIdx="2" presStyleCnt="5">
        <dgm:presLayoutVars>
          <dgm:bulletEnabled val="1"/>
        </dgm:presLayoutVars>
      </dgm:prSet>
      <dgm:spPr/>
    </dgm:pt>
    <dgm:pt modelId="{44865015-C9C0-489B-90D3-95E907C3637B}" type="pres">
      <dgm:prSet presAssocID="{2E3EDFE8-B6D8-477B-8AE2-82FF8D862C69}" presName="spNode" presStyleCnt="0"/>
      <dgm:spPr/>
    </dgm:pt>
    <dgm:pt modelId="{D66CD2A6-03E3-4F8E-A5BF-6826E76BF880}" type="pres">
      <dgm:prSet presAssocID="{5B6BE8F3-AC72-4ACC-B16F-9B0555CCF676}" presName="sibTrans" presStyleLbl="sibTrans1D1" presStyleIdx="2" presStyleCnt="5"/>
      <dgm:spPr/>
    </dgm:pt>
    <dgm:pt modelId="{65673459-E1A2-4C71-999B-0B52D1EEAE92}" type="pres">
      <dgm:prSet presAssocID="{165AF879-E067-42EB-85DD-089613EEB7CC}" presName="node" presStyleLbl="node1" presStyleIdx="3" presStyleCnt="5">
        <dgm:presLayoutVars>
          <dgm:bulletEnabled val="1"/>
        </dgm:presLayoutVars>
      </dgm:prSet>
      <dgm:spPr/>
    </dgm:pt>
    <dgm:pt modelId="{91E1CF54-6FBE-4056-B1B6-46B071D1024D}" type="pres">
      <dgm:prSet presAssocID="{165AF879-E067-42EB-85DD-089613EEB7CC}" presName="spNode" presStyleCnt="0"/>
      <dgm:spPr/>
    </dgm:pt>
    <dgm:pt modelId="{255377C2-0915-44E8-A74C-3EBF749CA363}" type="pres">
      <dgm:prSet presAssocID="{842DFED9-99AE-4A6D-91A6-31598D35E764}" presName="sibTrans" presStyleLbl="sibTrans1D1" presStyleIdx="3" presStyleCnt="5"/>
      <dgm:spPr/>
    </dgm:pt>
    <dgm:pt modelId="{22F8B859-05C1-4067-9B1B-B2C10A90CC98}" type="pres">
      <dgm:prSet presAssocID="{E0432F05-0309-456A-B54B-49018B2812BF}" presName="node" presStyleLbl="node1" presStyleIdx="4" presStyleCnt="5">
        <dgm:presLayoutVars>
          <dgm:bulletEnabled val="1"/>
        </dgm:presLayoutVars>
      </dgm:prSet>
      <dgm:spPr/>
    </dgm:pt>
    <dgm:pt modelId="{D3128DD0-F4B6-46E9-893C-B79FBB765217}" type="pres">
      <dgm:prSet presAssocID="{E0432F05-0309-456A-B54B-49018B2812BF}" presName="spNode" presStyleCnt="0"/>
      <dgm:spPr/>
    </dgm:pt>
    <dgm:pt modelId="{39B383B5-DC52-4BC4-A919-E641F45E6BAE}" type="pres">
      <dgm:prSet presAssocID="{8E8586DC-2951-489C-A94F-2C6A629282D6}" presName="sibTrans" presStyleLbl="sibTrans1D1" presStyleIdx="4" presStyleCnt="5"/>
      <dgm:spPr/>
    </dgm:pt>
  </dgm:ptLst>
  <dgm:cxnLst>
    <dgm:cxn modelId="{CB6D5E0C-ECCB-4330-83FF-1C9BC7D9A029}" type="presOf" srcId="{CF9FF73E-294D-4A3D-8534-6024C180071E}" destId="{388F1EA8-F9BA-4298-B171-1833DE68D4A9}" srcOrd="0" destOrd="0" presId="urn:microsoft.com/office/officeart/2005/8/layout/cycle5"/>
    <dgm:cxn modelId="{D59BFE12-96D1-4C09-8B70-7B52DE9486F4}" type="presOf" srcId="{23A4B88D-6CDF-D749-B1DF-FA89F6EE299E}" destId="{AFF89570-3C2E-477D-8B1E-B50DBDA769C7}" srcOrd="0" destOrd="0" presId="urn:microsoft.com/office/officeart/2005/8/layout/cycle5"/>
    <dgm:cxn modelId="{ABE6561C-6ED5-47DD-9903-BD9DEF36DFE3}" type="presOf" srcId="{620D3234-623E-442C-BD39-E7D6BADCFA1A}" destId="{EA6A1F7B-1A19-407E-A5A2-70D35C9E1505}" srcOrd="0" destOrd="0" presId="urn:microsoft.com/office/officeart/2005/8/layout/cycle5"/>
    <dgm:cxn modelId="{882F3635-0EF7-42DA-83A5-7C302D415224}" srcId="{23A4B88D-6CDF-D749-B1DF-FA89F6EE299E}" destId="{165AF879-E067-42EB-85DD-089613EEB7CC}" srcOrd="3" destOrd="0" parTransId="{12E7E6FC-BADA-4263-9141-60531FF0ACEF}" sibTransId="{842DFED9-99AE-4A6D-91A6-31598D35E764}"/>
    <dgm:cxn modelId="{FA8B7B5D-E04A-4C3A-B203-5246C48BEF3D}" srcId="{23A4B88D-6CDF-D749-B1DF-FA89F6EE299E}" destId="{E0432F05-0309-456A-B54B-49018B2812BF}" srcOrd="4" destOrd="0" parTransId="{D4A53157-6DE0-4F1E-994D-1F6D7C896ED0}" sibTransId="{8E8586DC-2951-489C-A94F-2C6A629282D6}"/>
    <dgm:cxn modelId="{496FCF68-D940-4296-A23E-2570D6EDE079}" type="presOf" srcId="{E0432F05-0309-456A-B54B-49018B2812BF}" destId="{22F8B859-05C1-4067-9B1B-B2C10A90CC98}" srcOrd="0" destOrd="0" presId="urn:microsoft.com/office/officeart/2005/8/layout/cycle5"/>
    <dgm:cxn modelId="{1F258758-031F-4E64-911C-A8B92870E57B}" srcId="{23A4B88D-6CDF-D749-B1DF-FA89F6EE299E}" destId="{CF9FF73E-294D-4A3D-8534-6024C180071E}" srcOrd="1" destOrd="0" parTransId="{90620D02-08BA-4CFD-9D1B-814A8A7418CE}" sibTransId="{620D3234-623E-442C-BD39-E7D6BADCFA1A}"/>
    <dgm:cxn modelId="{BF3A1D59-2A40-4419-B92F-87AADECAF1C1}" type="presOf" srcId="{842DFED9-99AE-4A6D-91A6-31598D35E764}" destId="{255377C2-0915-44E8-A74C-3EBF749CA363}" srcOrd="0" destOrd="0" presId="urn:microsoft.com/office/officeart/2005/8/layout/cycle5"/>
    <dgm:cxn modelId="{FD635F59-67F5-49A0-A3D5-C505137A20BE}" type="presOf" srcId="{165AF879-E067-42EB-85DD-089613EEB7CC}" destId="{65673459-E1A2-4C71-999B-0B52D1EEAE92}" srcOrd="0" destOrd="0" presId="urn:microsoft.com/office/officeart/2005/8/layout/cycle5"/>
    <dgm:cxn modelId="{BE5D968A-0AE3-4D05-A59A-29AF95294005}" type="presOf" srcId="{CBE2A011-CFEF-4A27-AFB0-266C98F2F84F}" destId="{01FD919F-1A51-49E4-992A-D060D0AC20A3}" srcOrd="0" destOrd="0" presId="urn:microsoft.com/office/officeart/2005/8/layout/cycle5"/>
    <dgm:cxn modelId="{B584288F-FFB8-4BB6-A4C3-9C149B9F25B6}" type="presOf" srcId="{5B6BE8F3-AC72-4ACC-B16F-9B0555CCF676}" destId="{D66CD2A6-03E3-4F8E-A5BF-6826E76BF880}" srcOrd="0" destOrd="0" presId="urn:microsoft.com/office/officeart/2005/8/layout/cycle5"/>
    <dgm:cxn modelId="{0AE6149C-2879-41CF-A658-2C504525C975}" type="presOf" srcId="{8E8586DC-2951-489C-A94F-2C6A629282D6}" destId="{39B383B5-DC52-4BC4-A919-E641F45E6BAE}" srcOrd="0" destOrd="0" presId="urn:microsoft.com/office/officeart/2005/8/layout/cycle5"/>
    <dgm:cxn modelId="{ECD705BA-7D17-42F1-BBD0-9A3241244E8C}" srcId="{23A4B88D-6CDF-D749-B1DF-FA89F6EE299E}" destId="{2E3EDFE8-B6D8-477B-8AE2-82FF8D862C69}" srcOrd="2" destOrd="0" parTransId="{4B2FBB08-8CC9-4A02-8293-F5701DAF8C6A}" sibTransId="{5B6BE8F3-AC72-4ACC-B16F-9B0555CCF676}"/>
    <dgm:cxn modelId="{FDDD9ABF-24B2-44FA-A83A-DF3E2990125F}" srcId="{23A4B88D-6CDF-D749-B1DF-FA89F6EE299E}" destId="{D52DCBB9-B859-4B81-B1E3-2244C3552FC9}" srcOrd="0" destOrd="0" parTransId="{96A0C5CC-C3EC-4841-9606-A0AC156E3B20}" sibTransId="{CBE2A011-CFEF-4A27-AFB0-266C98F2F84F}"/>
    <dgm:cxn modelId="{CBF5A8D4-DA72-48AC-BF1C-3704486E28AE}" type="presOf" srcId="{2E3EDFE8-B6D8-477B-8AE2-82FF8D862C69}" destId="{7EF32343-6826-4375-B45B-B1DF9AA875D6}" srcOrd="0" destOrd="0" presId="urn:microsoft.com/office/officeart/2005/8/layout/cycle5"/>
    <dgm:cxn modelId="{AF0C63E4-DEBD-4AA7-A027-BEEF2F4CE461}" type="presOf" srcId="{D52DCBB9-B859-4B81-B1E3-2244C3552FC9}" destId="{4A528BA0-51D4-4FEC-A0DB-AB05EBF07ED3}" srcOrd="0" destOrd="0" presId="urn:microsoft.com/office/officeart/2005/8/layout/cycle5"/>
    <dgm:cxn modelId="{CE9A26B0-D756-449F-B5AD-6C1CCD1D3023}" type="presParOf" srcId="{AFF89570-3C2E-477D-8B1E-B50DBDA769C7}" destId="{4A528BA0-51D4-4FEC-A0DB-AB05EBF07ED3}" srcOrd="0" destOrd="0" presId="urn:microsoft.com/office/officeart/2005/8/layout/cycle5"/>
    <dgm:cxn modelId="{857EE1CB-3FFF-465E-92F2-1F848BBB7BD4}" type="presParOf" srcId="{AFF89570-3C2E-477D-8B1E-B50DBDA769C7}" destId="{78A8C9A5-0D56-45CC-AA1E-B2217ECABA06}" srcOrd="1" destOrd="0" presId="urn:microsoft.com/office/officeart/2005/8/layout/cycle5"/>
    <dgm:cxn modelId="{69DEFB34-5C24-4F1C-9826-8FEE21B7F836}" type="presParOf" srcId="{AFF89570-3C2E-477D-8B1E-B50DBDA769C7}" destId="{01FD919F-1A51-49E4-992A-D060D0AC20A3}" srcOrd="2" destOrd="0" presId="urn:microsoft.com/office/officeart/2005/8/layout/cycle5"/>
    <dgm:cxn modelId="{34A8F08E-3655-4BDD-913C-B7F8765D8413}" type="presParOf" srcId="{AFF89570-3C2E-477D-8B1E-B50DBDA769C7}" destId="{388F1EA8-F9BA-4298-B171-1833DE68D4A9}" srcOrd="3" destOrd="0" presId="urn:microsoft.com/office/officeart/2005/8/layout/cycle5"/>
    <dgm:cxn modelId="{E98EE2E2-9202-4B17-88FE-8BA868985312}" type="presParOf" srcId="{AFF89570-3C2E-477D-8B1E-B50DBDA769C7}" destId="{0F045E6B-1F67-4D98-8582-2E836A313C6D}" srcOrd="4" destOrd="0" presId="urn:microsoft.com/office/officeart/2005/8/layout/cycle5"/>
    <dgm:cxn modelId="{28C0B64E-E03B-4302-978B-A7324E19F21A}" type="presParOf" srcId="{AFF89570-3C2E-477D-8B1E-B50DBDA769C7}" destId="{EA6A1F7B-1A19-407E-A5A2-70D35C9E1505}" srcOrd="5" destOrd="0" presId="urn:microsoft.com/office/officeart/2005/8/layout/cycle5"/>
    <dgm:cxn modelId="{31C5BCC2-968F-484E-A9D1-C0F9AEFE33AF}" type="presParOf" srcId="{AFF89570-3C2E-477D-8B1E-B50DBDA769C7}" destId="{7EF32343-6826-4375-B45B-B1DF9AA875D6}" srcOrd="6" destOrd="0" presId="urn:microsoft.com/office/officeart/2005/8/layout/cycle5"/>
    <dgm:cxn modelId="{169A65D5-7541-4591-8DC6-263260DCD6A7}" type="presParOf" srcId="{AFF89570-3C2E-477D-8B1E-B50DBDA769C7}" destId="{44865015-C9C0-489B-90D3-95E907C3637B}" srcOrd="7" destOrd="0" presId="urn:microsoft.com/office/officeart/2005/8/layout/cycle5"/>
    <dgm:cxn modelId="{1FC022CF-6B24-40FB-BECA-925EA44FEC86}" type="presParOf" srcId="{AFF89570-3C2E-477D-8B1E-B50DBDA769C7}" destId="{D66CD2A6-03E3-4F8E-A5BF-6826E76BF880}" srcOrd="8" destOrd="0" presId="urn:microsoft.com/office/officeart/2005/8/layout/cycle5"/>
    <dgm:cxn modelId="{4451FACF-046B-4A1A-AB4B-11F674C39BA9}" type="presParOf" srcId="{AFF89570-3C2E-477D-8B1E-B50DBDA769C7}" destId="{65673459-E1A2-4C71-999B-0B52D1EEAE92}" srcOrd="9" destOrd="0" presId="urn:microsoft.com/office/officeart/2005/8/layout/cycle5"/>
    <dgm:cxn modelId="{BE3AF851-BB72-4EFF-B24F-5CFC875DA216}" type="presParOf" srcId="{AFF89570-3C2E-477D-8B1E-B50DBDA769C7}" destId="{91E1CF54-6FBE-4056-B1B6-46B071D1024D}" srcOrd="10" destOrd="0" presId="urn:microsoft.com/office/officeart/2005/8/layout/cycle5"/>
    <dgm:cxn modelId="{61949188-70E0-4F58-96B9-2C4B7365396D}" type="presParOf" srcId="{AFF89570-3C2E-477D-8B1E-B50DBDA769C7}" destId="{255377C2-0915-44E8-A74C-3EBF749CA363}" srcOrd="11" destOrd="0" presId="urn:microsoft.com/office/officeart/2005/8/layout/cycle5"/>
    <dgm:cxn modelId="{053B6C64-F8DA-4CD0-AC01-0B2E90C81E8F}" type="presParOf" srcId="{AFF89570-3C2E-477D-8B1E-B50DBDA769C7}" destId="{22F8B859-05C1-4067-9B1B-B2C10A90CC98}" srcOrd="12" destOrd="0" presId="urn:microsoft.com/office/officeart/2005/8/layout/cycle5"/>
    <dgm:cxn modelId="{FEA593D0-72F1-4A58-9130-59CC55B83369}" type="presParOf" srcId="{AFF89570-3C2E-477D-8B1E-B50DBDA769C7}" destId="{D3128DD0-F4B6-46E9-893C-B79FBB765217}" srcOrd="13" destOrd="0" presId="urn:microsoft.com/office/officeart/2005/8/layout/cycle5"/>
    <dgm:cxn modelId="{3FF4E796-044D-43FC-8B3C-DBCF8D8FCD33}" type="presParOf" srcId="{AFF89570-3C2E-477D-8B1E-B50DBDA769C7}" destId="{39B383B5-DC52-4BC4-A919-E641F45E6BA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A4B88D-6CDF-D749-B1DF-FA89F6EE299E}" type="doc">
      <dgm:prSet loTypeId="urn:microsoft.com/office/officeart/2005/8/layout/cycle5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52DCBB9-B859-4B81-B1E3-2244C3552FC9}">
      <dgm:prSet/>
      <dgm:spPr/>
      <dgm:t>
        <a:bodyPr/>
        <a:lstStyle/>
        <a:p>
          <a:r>
            <a:rPr lang="en-US" dirty="0"/>
            <a:t>Need: water</a:t>
          </a:r>
          <a:endParaRPr lang="en-GB" dirty="0"/>
        </a:p>
      </dgm:t>
    </dgm:pt>
    <dgm:pt modelId="{96A0C5CC-C3EC-4841-9606-A0AC156E3B20}" type="parTrans" cxnId="{FDDD9ABF-24B2-44FA-A83A-DF3E2990125F}">
      <dgm:prSet/>
      <dgm:spPr/>
      <dgm:t>
        <a:bodyPr/>
        <a:lstStyle/>
        <a:p>
          <a:endParaRPr lang="en-GB"/>
        </a:p>
      </dgm:t>
    </dgm:pt>
    <dgm:pt modelId="{CBE2A011-CFEF-4A27-AFB0-266C98F2F84F}" type="sibTrans" cxnId="{FDDD9ABF-24B2-44FA-A83A-DF3E2990125F}">
      <dgm:prSet/>
      <dgm:spPr/>
      <dgm:t>
        <a:bodyPr/>
        <a:lstStyle/>
        <a:p>
          <a:endParaRPr lang="en-GB"/>
        </a:p>
      </dgm:t>
    </dgm:pt>
    <dgm:pt modelId="{CF9FF73E-294D-4A3D-8534-6024C180071E}">
      <dgm:prSet/>
      <dgm:spPr/>
      <dgm:t>
        <a:bodyPr/>
        <a:lstStyle/>
        <a:p>
          <a:r>
            <a:rPr lang="en-US" dirty="0"/>
            <a:t>Drive: thirst</a:t>
          </a:r>
          <a:endParaRPr lang="en-GB" dirty="0"/>
        </a:p>
      </dgm:t>
    </dgm:pt>
    <dgm:pt modelId="{90620D02-08BA-4CFD-9D1B-814A8A7418CE}" type="parTrans" cxnId="{1F258758-031F-4E64-911C-A8B92870E57B}">
      <dgm:prSet/>
      <dgm:spPr/>
      <dgm:t>
        <a:bodyPr/>
        <a:lstStyle/>
        <a:p>
          <a:endParaRPr lang="en-GB"/>
        </a:p>
      </dgm:t>
    </dgm:pt>
    <dgm:pt modelId="{620D3234-623E-442C-BD39-E7D6BADCFA1A}" type="sibTrans" cxnId="{1F258758-031F-4E64-911C-A8B92870E57B}">
      <dgm:prSet/>
      <dgm:spPr/>
      <dgm:t>
        <a:bodyPr/>
        <a:lstStyle/>
        <a:p>
          <a:endParaRPr lang="en-GB"/>
        </a:p>
      </dgm:t>
    </dgm:pt>
    <dgm:pt modelId="{2E3EDFE8-B6D8-477B-8AE2-82FF8D862C69}">
      <dgm:prSet/>
      <dgm:spPr/>
      <dgm:t>
        <a:bodyPr/>
        <a:lstStyle/>
        <a:p>
          <a:r>
            <a:rPr lang="en-US" dirty="0"/>
            <a:t>Motivation: drink a glass of water</a:t>
          </a:r>
          <a:endParaRPr lang="en-GB" dirty="0"/>
        </a:p>
      </dgm:t>
    </dgm:pt>
    <dgm:pt modelId="{4B2FBB08-8CC9-4A02-8293-F5701DAF8C6A}" type="parTrans" cxnId="{ECD705BA-7D17-42F1-BBD0-9A3241244E8C}">
      <dgm:prSet/>
      <dgm:spPr/>
      <dgm:t>
        <a:bodyPr/>
        <a:lstStyle/>
        <a:p>
          <a:endParaRPr lang="en-GB"/>
        </a:p>
      </dgm:t>
    </dgm:pt>
    <dgm:pt modelId="{5B6BE8F3-AC72-4ACC-B16F-9B0555CCF676}" type="sibTrans" cxnId="{ECD705BA-7D17-42F1-BBD0-9A3241244E8C}">
      <dgm:prSet/>
      <dgm:spPr/>
      <dgm:t>
        <a:bodyPr/>
        <a:lstStyle/>
        <a:p>
          <a:endParaRPr lang="en-GB"/>
        </a:p>
      </dgm:t>
    </dgm:pt>
    <dgm:pt modelId="{165AF879-E067-42EB-85DD-089613EEB7CC}">
      <dgm:prSet/>
      <dgm:spPr/>
      <dgm:t>
        <a:bodyPr/>
        <a:lstStyle/>
        <a:p>
          <a:r>
            <a:rPr lang="en-US" dirty="0"/>
            <a:t>Homeostasis: not feeling thirst</a:t>
          </a:r>
          <a:endParaRPr lang="en-GB" dirty="0"/>
        </a:p>
      </dgm:t>
    </dgm:pt>
    <dgm:pt modelId="{12E7E6FC-BADA-4263-9141-60531FF0ACEF}" type="parTrans" cxnId="{882F3635-0EF7-42DA-83A5-7C302D415224}">
      <dgm:prSet/>
      <dgm:spPr/>
      <dgm:t>
        <a:bodyPr/>
        <a:lstStyle/>
        <a:p>
          <a:endParaRPr lang="en-GB"/>
        </a:p>
      </dgm:t>
    </dgm:pt>
    <dgm:pt modelId="{842DFED9-99AE-4A6D-91A6-31598D35E764}" type="sibTrans" cxnId="{882F3635-0EF7-42DA-83A5-7C302D415224}">
      <dgm:prSet/>
      <dgm:spPr/>
      <dgm:t>
        <a:bodyPr/>
        <a:lstStyle/>
        <a:p>
          <a:endParaRPr lang="en-GB"/>
        </a:p>
      </dgm:t>
    </dgm:pt>
    <dgm:pt modelId="{E0432F05-0309-456A-B54B-49018B2812BF}">
      <dgm:prSet/>
      <dgm:spPr/>
      <dgm:t>
        <a:bodyPr/>
        <a:lstStyle/>
        <a:p>
          <a:r>
            <a:rPr lang="en-US" dirty="0"/>
            <a:t>Lack of homeostasis: physiological arousal </a:t>
          </a:r>
          <a:endParaRPr lang="en-GB" dirty="0"/>
        </a:p>
      </dgm:t>
    </dgm:pt>
    <dgm:pt modelId="{D4A53157-6DE0-4F1E-994D-1F6D7C896ED0}" type="parTrans" cxnId="{FA8B7B5D-E04A-4C3A-B203-5246C48BEF3D}">
      <dgm:prSet/>
      <dgm:spPr/>
      <dgm:t>
        <a:bodyPr/>
        <a:lstStyle/>
        <a:p>
          <a:endParaRPr lang="en-GB"/>
        </a:p>
      </dgm:t>
    </dgm:pt>
    <dgm:pt modelId="{8E8586DC-2951-489C-A94F-2C6A629282D6}" type="sibTrans" cxnId="{FA8B7B5D-E04A-4C3A-B203-5246C48BEF3D}">
      <dgm:prSet/>
      <dgm:spPr/>
      <dgm:t>
        <a:bodyPr/>
        <a:lstStyle/>
        <a:p>
          <a:endParaRPr lang="en-GB"/>
        </a:p>
      </dgm:t>
    </dgm:pt>
    <dgm:pt modelId="{AFF89570-3C2E-477D-8B1E-B50DBDA769C7}" type="pres">
      <dgm:prSet presAssocID="{23A4B88D-6CDF-D749-B1DF-FA89F6EE299E}" presName="cycle" presStyleCnt="0">
        <dgm:presLayoutVars>
          <dgm:dir/>
          <dgm:resizeHandles val="exact"/>
        </dgm:presLayoutVars>
      </dgm:prSet>
      <dgm:spPr/>
    </dgm:pt>
    <dgm:pt modelId="{4A528BA0-51D4-4FEC-A0DB-AB05EBF07ED3}" type="pres">
      <dgm:prSet presAssocID="{D52DCBB9-B859-4B81-B1E3-2244C3552FC9}" presName="node" presStyleLbl="node1" presStyleIdx="0" presStyleCnt="5">
        <dgm:presLayoutVars>
          <dgm:bulletEnabled val="1"/>
        </dgm:presLayoutVars>
      </dgm:prSet>
      <dgm:spPr/>
    </dgm:pt>
    <dgm:pt modelId="{78A8C9A5-0D56-45CC-AA1E-B2217ECABA06}" type="pres">
      <dgm:prSet presAssocID="{D52DCBB9-B859-4B81-B1E3-2244C3552FC9}" presName="spNode" presStyleCnt="0"/>
      <dgm:spPr/>
    </dgm:pt>
    <dgm:pt modelId="{01FD919F-1A51-49E4-992A-D060D0AC20A3}" type="pres">
      <dgm:prSet presAssocID="{CBE2A011-CFEF-4A27-AFB0-266C98F2F84F}" presName="sibTrans" presStyleLbl="sibTrans1D1" presStyleIdx="0" presStyleCnt="5"/>
      <dgm:spPr/>
    </dgm:pt>
    <dgm:pt modelId="{388F1EA8-F9BA-4298-B171-1833DE68D4A9}" type="pres">
      <dgm:prSet presAssocID="{CF9FF73E-294D-4A3D-8534-6024C180071E}" presName="node" presStyleLbl="node1" presStyleIdx="1" presStyleCnt="5">
        <dgm:presLayoutVars>
          <dgm:bulletEnabled val="1"/>
        </dgm:presLayoutVars>
      </dgm:prSet>
      <dgm:spPr/>
    </dgm:pt>
    <dgm:pt modelId="{0F045E6B-1F67-4D98-8582-2E836A313C6D}" type="pres">
      <dgm:prSet presAssocID="{CF9FF73E-294D-4A3D-8534-6024C180071E}" presName="spNode" presStyleCnt="0"/>
      <dgm:spPr/>
    </dgm:pt>
    <dgm:pt modelId="{EA6A1F7B-1A19-407E-A5A2-70D35C9E1505}" type="pres">
      <dgm:prSet presAssocID="{620D3234-623E-442C-BD39-E7D6BADCFA1A}" presName="sibTrans" presStyleLbl="sibTrans1D1" presStyleIdx="1" presStyleCnt="5"/>
      <dgm:spPr/>
    </dgm:pt>
    <dgm:pt modelId="{7EF32343-6826-4375-B45B-B1DF9AA875D6}" type="pres">
      <dgm:prSet presAssocID="{2E3EDFE8-B6D8-477B-8AE2-82FF8D862C69}" presName="node" presStyleLbl="node1" presStyleIdx="2" presStyleCnt="5">
        <dgm:presLayoutVars>
          <dgm:bulletEnabled val="1"/>
        </dgm:presLayoutVars>
      </dgm:prSet>
      <dgm:spPr/>
    </dgm:pt>
    <dgm:pt modelId="{44865015-C9C0-489B-90D3-95E907C3637B}" type="pres">
      <dgm:prSet presAssocID="{2E3EDFE8-B6D8-477B-8AE2-82FF8D862C69}" presName="spNode" presStyleCnt="0"/>
      <dgm:spPr/>
    </dgm:pt>
    <dgm:pt modelId="{D66CD2A6-03E3-4F8E-A5BF-6826E76BF880}" type="pres">
      <dgm:prSet presAssocID="{5B6BE8F3-AC72-4ACC-B16F-9B0555CCF676}" presName="sibTrans" presStyleLbl="sibTrans1D1" presStyleIdx="2" presStyleCnt="5"/>
      <dgm:spPr/>
    </dgm:pt>
    <dgm:pt modelId="{65673459-E1A2-4C71-999B-0B52D1EEAE92}" type="pres">
      <dgm:prSet presAssocID="{165AF879-E067-42EB-85DD-089613EEB7CC}" presName="node" presStyleLbl="node1" presStyleIdx="3" presStyleCnt="5">
        <dgm:presLayoutVars>
          <dgm:bulletEnabled val="1"/>
        </dgm:presLayoutVars>
      </dgm:prSet>
      <dgm:spPr/>
    </dgm:pt>
    <dgm:pt modelId="{91E1CF54-6FBE-4056-B1B6-46B071D1024D}" type="pres">
      <dgm:prSet presAssocID="{165AF879-E067-42EB-85DD-089613EEB7CC}" presName="spNode" presStyleCnt="0"/>
      <dgm:spPr/>
    </dgm:pt>
    <dgm:pt modelId="{255377C2-0915-44E8-A74C-3EBF749CA363}" type="pres">
      <dgm:prSet presAssocID="{842DFED9-99AE-4A6D-91A6-31598D35E764}" presName="sibTrans" presStyleLbl="sibTrans1D1" presStyleIdx="3" presStyleCnt="5"/>
      <dgm:spPr/>
    </dgm:pt>
    <dgm:pt modelId="{22F8B859-05C1-4067-9B1B-B2C10A90CC98}" type="pres">
      <dgm:prSet presAssocID="{E0432F05-0309-456A-B54B-49018B2812BF}" presName="node" presStyleLbl="node1" presStyleIdx="4" presStyleCnt="5">
        <dgm:presLayoutVars>
          <dgm:bulletEnabled val="1"/>
        </dgm:presLayoutVars>
      </dgm:prSet>
      <dgm:spPr/>
    </dgm:pt>
    <dgm:pt modelId="{D3128DD0-F4B6-46E9-893C-B79FBB765217}" type="pres">
      <dgm:prSet presAssocID="{E0432F05-0309-456A-B54B-49018B2812BF}" presName="spNode" presStyleCnt="0"/>
      <dgm:spPr/>
    </dgm:pt>
    <dgm:pt modelId="{39B383B5-DC52-4BC4-A919-E641F45E6BAE}" type="pres">
      <dgm:prSet presAssocID="{8E8586DC-2951-489C-A94F-2C6A629282D6}" presName="sibTrans" presStyleLbl="sibTrans1D1" presStyleIdx="4" presStyleCnt="5"/>
      <dgm:spPr/>
    </dgm:pt>
  </dgm:ptLst>
  <dgm:cxnLst>
    <dgm:cxn modelId="{CB6D5E0C-ECCB-4330-83FF-1C9BC7D9A029}" type="presOf" srcId="{CF9FF73E-294D-4A3D-8534-6024C180071E}" destId="{388F1EA8-F9BA-4298-B171-1833DE68D4A9}" srcOrd="0" destOrd="0" presId="urn:microsoft.com/office/officeart/2005/8/layout/cycle5"/>
    <dgm:cxn modelId="{D59BFE12-96D1-4C09-8B70-7B52DE9486F4}" type="presOf" srcId="{23A4B88D-6CDF-D749-B1DF-FA89F6EE299E}" destId="{AFF89570-3C2E-477D-8B1E-B50DBDA769C7}" srcOrd="0" destOrd="0" presId="urn:microsoft.com/office/officeart/2005/8/layout/cycle5"/>
    <dgm:cxn modelId="{ABE6561C-6ED5-47DD-9903-BD9DEF36DFE3}" type="presOf" srcId="{620D3234-623E-442C-BD39-E7D6BADCFA1A}" destId="{EA6A1F7B-1A19-407E-A5A2-70D35C9E1505}" srcOrd="0" destOrd="0" presId="urn:microsoft.com/office/officeart/2005/8/layout/cycle5"/>
    <dgm:cxn modelId="{882F3635-0EF7-42DA-83A5-7C302D415224}" srcId="{23A4B88D-6CDF-D749-B1DF-FA89F6EE299E}" destId="{165AF879-E067-42EB-85DD-089613EEB7CC}" srcOrd="3" destOrd="0" parTransId="{12E7E6FC-BADA-4263-9141-60531FF0ACEF}" sibTransId="{842DFED9-99AE-4A6D-91A6-31598D35E764}"/>
    <dgm:cxn modelId="{FA8B7B5D-E04A-4C3A-B203-5246C48BEF3D}" srcId="{23A4B88D-6CDF-D749-B1DF-FA89F6EE299E}" destId="{E0432F05-0309-456A-B54B-49018B2812BF}" srcOrd="4" destOrd="0" parTransId="{D4A53157-6DE0-4F1E-994D-1F6D7C896ED0}" sibTransId="{8E8586DC-2951-489C-A94F-2C6A629282D6}"/>
    <dgm:cxn modelId="{496FCF68-D940-4296-A23E-2570D6EDE079}" type="presOf" srcId="{E0432F05-0309-456A-B54B-49018B2812BF}" destId="{22F8B859-05C1-4067-9B1B-B2C10A90CC98}" srcOrd="0" destOrd="0" presId="urn:microsoft.com/office/officeart/2005/8/layout/cycle5"/>
    <dgm:cxn modelId="{1F258758-031F-4E64-911C-A8B92870E57B}" srcId="{23A4B88D-6CDF-D749-B1DF-FA89F6EE299E}" destId="{CF9FF73E-294D-4A3D-8534-6024C180071E}" srcOrd="1" destOrd="0" parTransId="{90620D02-08BA-4CFD-9D1B-814A8A7418CE}" sibTransId="{620D3234-623E-442C-BD39-E7D6BADCFA1A}"/>
    <dgm:cxn modelId="{BF3A1D59-2A40-4419-B92F-87AADECAF1C1}" type="presOf" srcId="{842DFED9-99AE-4A6D-91A6-31598D35E764}" destId="{255377C2-0915-44E8-A74C-3EBF749CA363}" srcOrd="0" destOrd="0" presId="urn:microsoft.com/office/officeart/2005/8/layout/cycle5"/>
    <dgm:cxn modelId="{FD635F59-67F5-49A0-A3D5-C505137A20BE}" type="presOf" srcId="{165AF879-E067-42EB-85DD-089613EEB7CC}" destId="{65673459-E1A2-4C71-999B-0B52D1EEAE92}" srcOrd="0" destOrd="0" presId="urn:microsoft.com/office/officeart/2005/8/layout/cycle5"/>
    <dgm:cxn modelId="{BE5D968A-0AE3-4D05-A59A-29AF95294005}" type="presOf" srcId="{CBE2A011-CFEF-4A27-AFB0-266C98F2F84F}" destId="{01FD919F-1A51-49E4-992A-D060D0AC20A3}" srcOrd="0" destOrd="0" presId="urn:microsoft.com/office/officeart/2005/8/layout/cycle5"/>
    <dgm:cxn modelId="{B584288F-FFB8-4BB6-A4C3-9C149B9F25B6}" type="presOf" srcId="{5B6BE8F3-AC72-4ACC-B16F-9B0555CCF676}" destId="{D66CD2A6-03E3-4F8E-A5BF-6826E76BF880}" srcOrd="0" destOrd="0" presId="urn:microsoft.com/office/officeart/2005/8/layout/cycle5"/>
    <dgm:cxn modelId="{0AE6149C-2879-41CF-A658-2C504525C975}" type="presOf" srcId="{8E8586DC-2951-489C-A94F-2C6A629282D6}" destId="{39B383B5-DC52-4BC4-A919-E641F45E6BAE}" srcOrd="0" destOrd="0" presId="urn:microsoft.com/office/officeart/2005/8/layout/cycle5"/>
    <dgm:cxn modelId="{ECD705BA-7D17-42F1-BBD0-9A3241244E8C}" srcId="{23A4B88D-6CDF-D749-B1DF-FA89F6EE299E}" destId="{2E3EDFE8-B6D8-477B-8AE2-82FF8D862C69}" srcOrd="2" destOrd="0" parTransId="{4B2FBB08-8CC9-4A02-8293-F5701DAF8C6A}" sibTransId="{5B6BE8F3-AC72-4ACC-B16F-9B0555CCF676}"/>
    <dgm:cxn modelId="{FDDD9ABF-24B2-44FA-A83A-DF3E2990125F}" srcId="{23A4B88D-6CDF-D749-B1DF-FA89F6EE299E}" destId="{D52DCBB9-B859-4B81-B1E3-2244C3552FC9}" srcOrd="0" destOrd="0" parTransId="{96A0C5CC-C3EC-4841-9606-A0AC156E3B20}" sibTransId="{CBE2A011-CFEF-4A27-AFB0-266C98F2F84F}"/>
    <dgm:cxn modelId="{CBF5A8D4-DA72-48AC-BF1C-3704486E28AE}" type="presOf" srcId="{2E3EDFE8-B6D8-477B-8AE2-82FF8D862C69}" destId="{7EF32343-6826-4375-B45B-B1DF9AA875D6}" srcOrd="0" destOrd="0" presId="urn:microsoft.com/office/officeart/2005/8/layout/cycle5"/>
    <dgm:cxn modelId="{AF0C63E4-DEBD-4AA7-A027-BEEF2F4CE461}" type="presOf" srcId="{D52DCBB9-B859-4B81-B1E3-2244C3552FC9}" destId="{4A528BA0-51D4-4FEC-A0DB-AB05EBF07ED3}" srcOrd="0" destOrd="0" presId="urn:microsoft.com/office/officeart/2005/8/layout/cycle5"/>
    <dgm:cxn modelId="{CE9A26B0-D756-449F-B5AD-6C1CCD1D3023}" type="presParOf" srcId="{AFF89570-3C2E-477D-8B1E-B50DBDA769C7}" destId="{4A528BA0-51D4-4FEC-A0DB-AB05EBF07ED3}" srcOrd="0" destOrd="0" presId="urn:microsoft.com/office/officeart/2005/8/layout/cycle5"/>
    <dgm:cxn modelId="{857EE1CB-3FFF-465E-92F2-1F848BBB7BD4}" type="presParOf" srcId="{AFF89570-3C2E-477D-8B1E-B50DBDA769C7}" destId="{78A8C9A5-0D56-45CC-AA1E-B2217ECABA06}" srcOrd="1" destOrd="0" presId="urn:microsoft.com/office/officeart/2005/8/layout/cycle5"/>
    <dgm:cxn modelId="{69DEFB34-5C24-4F1C-9826-8FEE21B7F836}" type="presParOf" srcId="{AFF89570-3C2E-477D-8B1E-B50DBDA769C7}" destId="{01FD919F-1A51-49E4-992A-D060D0AC20A3}" srcOrd="2" destOrd="0" presId="urn:microsoft.com/office/officeart/2005/8/layout/cycle5"/>
    <dgm:cxn modelId="{34A8F08E-3655-4BDD-913C-B7F8765D8413}" type="presParOf" srcId="{AFF89570-3C2E-477D-8B1E-B50DBDA769C7}" destId="{388F1EA8-F9BA-4298-B171-1833DE68D4A9}" srcOrd="3" destOrd="0" presId="urn:microsoft.com/office/officeart/2005/8/layout/cycle5"/>
    <dgm:cxn modelId="{E98EE2E2-9202-4B17-88FE-8BA868985312}" type="presParOf" srcId="{AFF89570-3C2E-477D-8B1E-B50DBDA769C7}" destId="{0F045E6B-1F67-4D98-8582-2E836A313C6D}" srcOrd="4" destOrd="0" presId="urn:microsoft.com/office/officeart/2005/8/layout/cycle5"/>
    <dgm:cxn modelId="{28C0B64E-E03B-4302-978B-A7324E19F21A}" type="presParOf" srcId="{AFF89570-3C2E-477D-8B1E-B50DBDA769C7}" destId="{EA6A1F7B-1A19-407E-A5A2-70D35C9E1505}" srcOrd="5" destOrd="0" presId="urn:microsoft.com/office/officeart/2005/8/layout/cycle5"/>
    <dgm:cxn modelId="{31C5BCC2-968F-484E-A9D1-C0F9AEFE33AF}" type="presParOf" srcId="{AFF89570-3C2E-477D-8B1E-B50DBDA769C7}" destId="{7EF32343-6826-4375-B45B-B1DF9AA875D6}" srcOrd="6" destOrd="0" presId="urn:microsoft.com/office/officeart/2005/8/layout/cycle5"/>
    <dgm:cxn modelId="{169A65D5-7541-4591-8DC6-263260DCD6A7}" type="presParOf" srcId="{AFF89570-3C2E-477D-8B1E-B50DBDA769C7}" destId="{44865015-C9C0-489B-90D3-95E907C3637B}" srcOrd="7" destOrd="0" presId="urn:microsoft.com/office/officeart/2005/8/layout/cycle5"/>
    <dgm:cxn modelId="{1FC022CF-6B24-40FB-BECA-925EA44FEC86}" type="presParOf" srcId="{AFF89570-3C2E-477D-8B1E-B50DBDA769C7}" destId="{D66CD2A6-03E3-4F8E-A5BF-6826E76BF880}" srcOrd="8" destOrd="0" presId="urn:microsoft.com/office/officeart/2005/8/layout/cycle5"/>
    <dgm:cxn modelId="{4451FACF-046B-4A1A-AB4B-11F674C39BA9}" type="presParOf" srcId="{AFF89570-3C2E-477D-8B1E-B50DBDA769C7}" destId="{65673459-E1A2-4C71-999B-0B52D1EEAE92}" srcOrd="9" destOrd="0" presId="urn:microsoft.com/office/officeart/2005/8/layout/cycle5"/>
    <dgm:cxn modelId="{BE3AF851-BB72-4EFF-B24F-5CFC875DA216}" type="presParOf" srcId="{AFF89570-3C2E-477D-8B1E-B50DBDA769C7}" destId="{91E1CF54-6FBE-4056-B1B6-46B071D1024D}" srcOrd="10" destOrd="0" presId="urn:microsoft.com/office/officeart/2005/8/layout/cycle5"/>
    <dgm:cxn modelId="{61949188-70E0-4F58-96B9-2C4B7365396D}" type="presParOf" srcId="{AFF89570-3C2E-477D-8B1E-B50DBDA769C7}" destId="{255377C2-0915-44E8-A74C-3EBF749CA363}" srcOrd="11" destOrd="0" presId="urn:microsoft.com/office/officeart/2005/8/layout/cycle5"/>
    <dgm:cxn modelId="{053B6C64-F8DA-4CD0-AC01-0B2E90C81E8F}" type="presParOf" srcId="{AFF89570-3C2E-477D-8B1E-B50DBDA769C7}" destId="{22F8B859-05C1-4067-9B1B-B2C10A90CC98}" srcOrd="12" destOrd="0" presId="urn:microsoft.com/office/officeart/2005/8/layout/cycle5"/>
    <dgm:cxn modelId="{FEA593D0-72F1-4A58-9130-59CC55B83369}" type="presParOf" srcId="{AFF89570-3C2E-477D-8B1E-B50DBDA769C7}" destId="{D3128DD0-F4B6-46E9-893C-B79FBB765217}" srcOrd="13" destOrd="0" presId="urn:microsoft.com/office/officeart/2005/8/layout/cycle5"/>
    <dgm:cxn modelId="{3FF4E796-044D-43FC-8B3C-DBCF8D8FCD33}" type="presParOf" srcId="{AFF89570-3C2E-477D-8B1E-B50DBDA769C7}" destId="{39B383B5-DC52-4BC4-A919-E641F45E6BAE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8BA0-51D4-4FEC-A0DB-AB05EBF07ED3}">
      <dsp:nvSpPr>
        <dsp:cNvPr id="0" name=""/>
        <dsp:cNvSpPr/>
      </dsp:nvSpPr>
      <dsp:spPr>
        <a:xfrm>
          <a:off x="5047695" y="133"/>
          <a:ext cx="1533046" cy="996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Need</a:t>
          </a:r>
          <a:endParaRPr lang="en-GB" sz="1700" kern="1200" dirty="0"/>
        </a:p>
      </dsp:txBody>
      <dsp:txXfrm>
        <a:off x="5096339" y="48777"/>
        <a:ext cx="1435758" cy="899191"/>
      </dsp:txXfrm>
    </dsp:sp>
    <dsp:sp modelId="{01FD919F-1A51-49E4-992A-D060D0AC20A3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2964661" y="253337"/>
              </a:moveTo>
              <a:arcTo wR="1992388" hR="1992388" stAng="17952527" swAng="121298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F1EA8-F9BA-4298-B171-1833DE68D4A9}">
      <dsp:nvSpPr>
        <dsp:cNvPr id="0" name=""/>
        <dsp:cNvSpPr/>
      </dsp:nvSpPr>
      <dsp:spPr>
        <a:xfrm>
          <a:off x="6942570" y="1376840"/>
          <a:ext cx="1533046" cy="99647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Drive</a:t>
          </a:r>
          <a:endParaRPr lang="en-GB" sz="1700" kern="1200" dirty="0"/>
        </a:p>
      </dsp:txBody>
      <dsp:txXfrm>
        <a:off x="6991214" y="1425484"/>
        <a:ext cx="1435758" cy="899191"/>
      </dsp:txXfrm>
    </dsp:sp>
    <dsp:sp modelId="{EA6A1F7B-1A19-407E-A5A2-70D35C9E1505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3980017" y="2130034"/>
              </a:moveTo>
              <a:arcTo wR="1992388" hR="1992388" stAng="21837688" swAng="1360841"/>
            </a:path>
          </a:pathLst>
        </a:custGeom>
        <a:noFill/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32343-6826-4375-B45B-B1DF9AA875D6}">
      <dsp:nvSpPr>
        <dsp:cNvPr id="0" name=""/>
        <dsp:cNvSpPr/>
      </dsp:nvSpPr>
      <dsp:spPr>
        <a:xfrm>
          <a:off x="6218792" y="3604398"/>
          <a:ext cx="1533046" cy="99647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Motivation</a:t>
          </a:r>
          <a:endParaRPr lang="en-GB" sz="1700" kern="1200" dirty="0"/>
        </a:p>
      </dsp:txBody>
      <dsp:txXfrm>
        <a:off x="6267436" y="3653042"/>
        <a:ext cx="1435758" cy="899191"/>
      </dsp:txXfrm>
    </dsp:sp>
    <dsp:sp modelId="{D66CD2A6-03E3-4F8E-A5BF-6826E76BF880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2237345" y="3969662"/>
              </a:moveTo>
              <a:arcTo wR="1992388" hR="1992388" stAng="4976271" swAng="847458"/>
            </a:path>
          </a:pathLst>
        </a:custGeom>
        <a:noFill/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73459-E1A2-4C71-999B-0B52D1EEAE92}">
      <dsp:nvSpPr>
        <dsp:cNvPr id="0" name=""/>
        <dsp:cNvSpPr/>
      </dsp:nvSpPr>
      <dsp:spPr>
        <a:xfrm>
          <a:off x="3876599" y="3604398"/>
          <a:ext cx="1533046" cy="99647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Homeostasis</a:t>
          </a:r>
          <a:endParaRPr lang="en-GB" sz="1700" kern="1200" dirty="0"/>
        </a:p>
      </dsp:txBody>
      <dsp:txXfrm>
        <a:off x="3925243" y="3653042"/>
        <a:ext cx="1435758" cy="899191"/>
      </dsp:txXfrm>
    </dsp:sp>
    <dsp:sp modelId="{255377C2-0915-44E8-A74C-3EBF749CA363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211542" y="2885809"/>
              </a:moveTo>
              <a:arcTo wR="1992388" hR="1992388" stAng="9201471" swAng="1360841"/>
            </a:path>
          </a:pathLst>
        </a:custGeom>
        <a:noFill/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8B859-05C1-4067-9B1B-B2C10A90CC98}">
      <dsp:nvSpPr>
        <dsp:cNvPr id="0" name=""/>
        <dsp:cNvSpPr/>
      </dsp:nvSpPr>
      <dsp:spPr>
        <a:xfrm>
          <a:off x="3152821" y="1376840"/>
          <a:ext cx="1533046" cy="996479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Lack of homeostasis</a:t>
          </a:r>
          <a:endParaRPr lang="en-GB" sz="1700" kern="1200" dirty="0"/>
        </a:p>
      </dsp:txBody>
      <dsp:txXfrm>
        <a:off x="3201465" y="1425484"/>
        <a:ext cx="1435758" cy="899191"/>
      </dsp:txXfrm>
    </dsp:sp>
    <dsp:sp modelId="{39B383B5-DC52-4BC4-A919-E641F45E6BAE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479056" y="696457"/>
              </a:moveTo>
              <a:arcTo wR="1992388" hR="1992388" stAng="13234493" swAng="1212980"/>
            </a:path>
          </a:pathLst>
        </a:custGeom>
        <a:noFill/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528BA0-51D4-4FEC-A0DB-AB05EBF07ED3}">
      <dsp:nvSpPr>
        <dsp:cNvPr id="0" name=""/>
        <dsp:cNvSpPr/>
      </dsp:nvSpPr>
      <dsp:spPr>
        <a:xfrm>
          <a:off x="5047695" y="133"/>
          <a:ext cx="1533046" cy="9964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Need: water</a:t>
          </a:r>
          <a:endParaRPr lang="en-GB" sz="1400" kern="1200" dirty="0"/>
        </a:p>
      </dsp:txBody>
      <dsp:txXfrm>
        <a:off x="5096339" y="48777"/>
        <a:ext cx="1435758" cy="899191"/>
      </dsp:txXfrm>
    </dsp:sp>
    <dsp:sp modelId="{01FD919F-1A51-49E4-992A-D060D0AC20A3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2964661" y="253337"/>
              </a:moveTo>
              <a:arcTo wR="1992388" hR="1992388" stAng="17952527" swAng="1212980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88F1EA8-F9BA-4298-B171-1833DE68D4A9}">
      <dsp:nvSpPr>
        <dsp:cNvPr id="0" name=""/>
        <dsp:cNvSpPr/>
      </dsp:nvSpPr>
      <dsp:spPr>
        <a:xfrm>
          <a:off x="6942570" y="1376840"/>
          <a:ext cx="1533046" cy="996479"/>
        </a:xfrm>
        <a:prstGeom prst="roundRect">
          <a:avLst/>
        </a:prstGeom>
        <a:solidFill>
          <a:schemeClr val="accent2">
            <a:hueOff val="-4073439"/>
            <a:satOff val="10583"/>
            <a:lumOff val="14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Drive: thirst</a:t>
          </a:r>
          <a:endParaRPr lang="en-GB" sz="1400" kern="1200" dirty="0"/>
        </a:p>
      </dsp:txBody>
      <dsp:txXfrm>
        <a:off x="6991214" y="1425484"/>
        <a:ext cx="1435758" cy="899191"/>
      </dsp:txXfrm>
    </dsp:sp>
    <dsp:sp modelId="{EA6A1F7B-1A19-407E-A5A2-70D35C9E1505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3980017" y="2130034"/>
              </a:moveTo>
              <a:arcTo wR="1992388" hR="1992388" stAng="21837688" swAng="1360841"/>
            </a:path>
          </a:pathLst>
        </a:custGeom>
        <a:noFill/>
        <a:ln w="6350" cap="flat" cmpd="sng" algn="ctr">
          <a:solidFill>
            <a:schemeClr val="accent2">
              <a:hueOff val="-4073439"/>
              <a:satOff val="10583"/>
              <a:lumOff val="147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F32343-6826-4375-B45B-B1DF9AA875D6}">
      <dsp:nvSpPr>
        <dsp:cNvPr id="0" name=""/>
        <dsp:cNvSpPr/>
      </dsp:nvSpPr>
      <dsp:spPr>
        <a:xfrm>
          <a:off x="6218792" y="3604398"/>
          <a:ext cx="1533046" cy="996479"/>
        </a:xfrm>
        <a:prstGeom prst="roundRect">
          <a:avLst/>
        </a:prstGeom>
        <a:solidFill>
          <a:schemeClr val="accent2">
            <a:hueOff val="-8146878"/>
            <a:satOff val="21166"/>
            <a:lumOff val="29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Motivation: drink a glass of water</a:t>
          </a:r>
          <a:endParaRPr lang="en-GB" sz="1400" kern="1200" dirty="0"/>
        </a:p>
      </dsp:txBody>
      <dsp:txXfrm>
        <a:off x="6267436" y="3653042"/>
        <a:ext cx="1435758" cy="899191"/>
      </dsp:txXfrm>
    </dsp:sp>
    <dsp:sp modelId="{D66CD2A6-03E3-4F8E-A5BF-6826E76BF880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2237345" y="3969662"/>
              </a:moveTo>
              <a:arcTo wR="1992388" hR="1992388" stAng="4976271" swAng="847458"/>
            </a:path>
          </a:pathLst>
        </a:custGeom>
        <a:noFill/>
        <a:ln w="6350" cap="flat" cmpd="sng" algn="ctr">
          <a:solidFill>
            <a:schemeClr val="accent2">
              <a:hueOff val="-8146878"/>
              <a:satOff val="21166"/>
              <a:lumOff val="29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673459-E1A2-4C71-999B-0B52D1EEAE92}">
      <dsp:nvSpPr>
        <dsp:cNvPr id="0" name=""/>
        <dsp:cNvSpPr/>
      </dsp:nvSpPr>
      <dsp:spPr>
        <a:xfrm>
          <a:off x="3876599" y="3604398"/>
          <a:ext cx="1533046" cy="996479"/>
        </a:xfrm>
        <a:prstGeom prst="roundRect">
          <a:avLst/>
        </a:prstGeom>
        <a:solidFill>
          <a:schemeClr val="accent2">
            <a:hueOff val="-12220316"/>
            <a:satOff val="31748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Homeostasis: not feeling thirst</a:t>
          </a:r>
          <a:endParaRPr lang="en-GB" sz="1400" kern="1200" dirty="0"/>
        </a:p>
      </dsp:txBody>
      <dsp:txXfrm>
        <a:off x="3925243" y="3653042"/>
        <a:ext cx="1435758" cy="899191"/>
      </dsp:txXfrm>
    </dsp:sp>
    <dsp:sp modelId="{255377C2-0915-44E8-A74C-3EBF749CA363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211542" y="2885809"/>
              </a:moveTo>
              <a:arcTo wR="1992388" hR="1992388" stAng="9201471" swAng="1360841"/>
            </a:path>
          </a:pathLst>
        </a:custGeom>
        <a:noFill/>
        <a:ln w="6350" cap="flat" cmpd="sng" algn="ctr">
          <a:solidFill>
            <a:schemeClr val="accent2">
              <a:hueOff val="-12220316"/>
              <a:satOff val="31748"/>
              <a:lumOff val="441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F8B859-05C1-4067-9B1B-B2C10A90CC98}">
      <dsp:nvSpPr>
        <dsp:cNvPr id="0" name=""/>
        <dsp:cNvSpPr/>
      </dsp:nvSpPr>
      <dsp:spPr>
        <a:xfrm>
          <a:off x="3152821" y="1376840"/>
          <a:ext cx="1533046" cy="996479"/>
        </a:xfrm>
        <a:prstGeom prst="roundRect">
          <a:avLst/>
        </a:prstGeom>
        <a:solidFill>
          <a:schemeClr val="accent2">
            <a:hueOff val="-16293755"/>
            <a:satOff val="42331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Lack of homeostasis: physiological arousal </a:t>
          </a:r>
          <a:endParaRPr lang="en-GB" sz="1400" kern="1200" dirty="0"/>
        </a:p>
      </dsp:txBody>
      <dsp:txXfrm>
        <a:off x="3201465" y="1425484"/>
        <a:ext cx="1435758" cy="899191"/>
      </dsp:txXfrm>
    </dsp:sp>
    <dsp:sp modelId="{39B383B5-DC52-4BC4-A919-E641F45E6BAE}">
      <dsp:nvSpPr>
        <dsp:cNvPr id="0" name=""/>
        <dsp:cNvSpPr/>
      </dsp:nvSpPr>
      <dsp:spPr>
        <a:xfrm>
          <a:off x="3821830" y="498373"/>
          <a:ext cx="3984777" cy="3984777"/>
        </a:xfrm>
        <a:custGeom>
          <a:avLst/>
          <a:gdLst/>
          <a:ahLst/>
          <a:cxnLst/>
          <a:rect l="0" t="0" r="0" b="0"/>
          <a:pathLst>
            <a:path>
              <a:moveTo>
                <a:pt x="479056" y="696457"/>
              </a:moveTo>
              <a:arcTo wR="1992388" hR="1992388" stAng="13234493" swAng="1212980"/>
            </a:path>
          </a:pathLst>
        </a:custGeom>
        <a:noFill/>
        <a:ln w="6350" cap="flat" cmpd="sng" algn="ctr">
          <a:solidFill>
            <a:schemeClr val="accent2">
              <a:hueOff val="-16293755"/>
              <a:satOff val="42331"/>
              <a:lumOff val="588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31943F-366C-BEB2-2C52-8F64B2853E5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27FBAD5-7266-3D71-B3A2-4040E2DCC48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44087D-43F5-4D42-8A0D-096C4E3404F5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E603EA-DFEE-1FB1-1320-A771EF15F5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FF6D0C-CE98-608C-598F-D4C356146E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ED1036-B28D-47C7-9610-4DFDDC3DFE6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736802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8D41B3-343F-4A6E-BAF9-243AAB662254}" type="datetimeFigureOut">
              <a:rPr lang="en-GB" smtClean="0"/>
              <a:t>24/09/2025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3CB86A-011C-4C12-AFCC-82D41CAC3C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677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2BCA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lue and white pattern&#10;&#10;Description automatically generated">
            <a:extLst>
              <a:ext uri="{FF2B5EF4-FFF2-40B4-BE49-F238E27FC236}">
                <a16:creationId xmlns:a16="http://schemas.microsoft.com/office/drawing/2014/main" id="{018120A3-668C-095D-1426-B512FDA471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00" r="62962" b="12998"/>
          <a:stretch/>
        </p:blipFill>
        <p:spPr>
          <a:xfrm>
            <a:off x="2957910" y="-1"/>
            <a:ext cx="923409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425032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5" name="Table Placeholder 3">
            <a:extLst>
              <a:ext uri="{FF2B5EF4-FFF2-40B4-BE49-F238E27FC236}">
                <a16:creationId xmlns:a16="http://schemas.microsoft.com/office/drawing/2014/main" id="{E0D15282-C7CF-0F4D-66E0-049C7DAAF6B1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r>
              <a:rPr lang="en-US"/>
              <a:t>Click icon to add table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5557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741D65A0-2A11-2921-2AA5-945E262B5C5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74625" y="1836000"/>
            <a:ext cx="11627998" cy="4669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46178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pi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0999" y="4623343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78305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0E85FA5-42C8-4F4B-949F-1E8E38681A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pic>
        <p:nvPicPr>
          <p:cNvPr id="2" name="Picture 1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69E631E3-1609-DC3E-EDC6-6BAD1CD33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5314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Cambrid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93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- Cambridge light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42276-A09B-6E43-B4B5-428D6DAAD2C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651000" y="1889760"/>
            <a:ext cx="8942659" cy="268224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US"/>
              <a:t>“Quote”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0290B388-A550-634A-84BC-3CEA6D15376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51000" y="4630024"/>
            <a:ext cx="8942659" cy="30361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Name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6B142E05-0C51-0A44-AB9F-2DCB7087B2A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51000" y="4991666"/>
            <a:ext cx="8942659" cy="303618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latin typeface="+mn-lt"/>
              </a:defRPr>
            </a:lvl2pPr>
            <a:lvl3pPr marL="914400" indent="0" algn="ctr">
              <a:buNone/>
              <a:defRPr>
                <a:latin typeface="+mn-lt"/>
              </a:defRPr>
            </a:lvl3pPr>
            <a:lvl4pPr marL="1371600" indent="0" algn="ctr">
              <a:buNone/>
              <a:defRPr>
                <a:latin typeface="+mj-lt"/>
              </a:defRPr>
            </a:lvl4pPr>
            <a:lvl5pPr marL="1828800" indent="0" algn="ctr">
              <a:buNone/>
              <a:defRPr>
                <a:latin typeface="+mj-lt"/>
              </a:defRPr>
            </a:lvl5pPr>
          </a:lstStyle>
          <a:p>
            <a:pPr lvl="0"/>
            <a:r>
              <a:rPr lang="en-GB"/>
              <a:t>Role /Affiliation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2F058A49-A1B5-3335-F433-3A149CAE12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83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94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fact - ligh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BF553E2-6D6F-F646-B515-DA553A76F70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D7FDF5"/>
          </a:solidFill>
          <a:ln>
            <a:solidFill>
              <a:srgbClr val="D7FD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8420" y="1108800"/>
            <a:ext cx="5580000" cy="720000"/>
          </a:xfrm>
        </p:spPr>
        <p:txBody>
          <a:bodyPr>
            <a:no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420" y="1913861"/>
            <a:ext cx="5580000" cy="456614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31D989D-A10D-324A-934D-565816DBA2F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tx2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3080EB9B-83F0-0546-9900-8DD72A2953E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pic>
        <p:nvPicPr>
          <p:cNvPr id="9" name="Picture 8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2B5C8BA-6928-4944-A568-5C2EB2847A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9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act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F79E0-C571-A1BF-FABE-3F40A62A7548}"/>
              </a:ext>
            </a:extLst>
          </p:cNvPr>
          <p:cNvSpPr/>
          <p:nvPr userDrawn="1"/>
        </p:nvSpPr>
        <p:spPr>
          <a:xfrm>
            <a:off x="6116320" y="0"/>
            <a:ext cx="6075680" cy="6858000"/>
          </a:xfrm>
          <a:prstGeom prst="rect">
            <a:avLst/>
          </a:prstGeom>
          <a:solidFill>
            <a:srgbClr val="CC58B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B51FE7B-1898-0A4F-845A-9F2EE3037FC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106160" y="4734560"/>
            <a:ext cx="6085840" cy="13312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Explanation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A8465430-1AA1-8943-A7A5-1DE1399001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16320" y="1828800"/>
            <a:ext cx="6075680" cy="2550160"/>
          </a:xfrm>
        </p:spPr>
        <p:txBody>
          <a:bodyPr>
            <a:noAutofit/>
          </a:bodyPr>
          <a:lstStyle>
            <a:lvl1pPr marL="0" indent="0" algn="ctr">
              <a:buNone/>
              <a:defRPr sz="19900" b="1">
                <a:solidFill>
                  <a:schemeClr val="bg1"/>
                </a:solidFill>
              </a:defRPr>
            </a:lvl1pPr>
            <a:lvl2pPr>
              <a:defRPr b="1">
                <a:solidFill>
                  <a:srgbClr val="53CEC6"/>
                </a:solidFill>
              </a:defRPr>
            </a:lvl2pPr>
            <a:lvl3pPr>
              <a:defRPr b="1">
                <a:solidFill>
                  <a:srgbClr val="53CEC6"/>
                </a:solidFill>
              </a:defRPr>
            </a:lvl3pPr>
            <a:lvl4pPr>
              <a:defRPr b="1">
                <a:solidFill>
                  <a:srgbClr val="53CEC6"/>
                </a:solidFill>
              </a:defRPr>
            </a:lvl4pPr>
            <a:lvl5pPr>
              <a:defRPr b="1">
                <a:solidFill>
                  <a:srgbClr val="53CEC6"/>
                </a:solidFill>
              </a:defRPr>
            </a:lvl5pPr>
          </a:lstStyle>
          <a:p>
            <a:pPr lvl="0"/>
            <a:r>
              <a:rPr lang="en-GB"/>
              <a:t>6%</a:t>
            </a:r>
            <a:endParaRPr lang="en-US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8923985-2DAE-4FC0-9C52-2FA080C85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603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 -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50463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 - blue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D9DCDF0C-11DC-8163-A3E9-5024EDC0B9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A13AEEC-1620-3596-113E-6C8511C48AB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CE995D2-C7C8-D332-04BE-1E0B119BA8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0" y="1108800"/>
            <a:ext cx="5580000" cy="720000"/>
          </a:xfrm>
        </p:spPr>
        <p:txBody>
          <a:bodyPr>
            <a:normAutofit/>
          </a:bodyPr>
          <a:lstStyle>
            <a:lvl1pPr>
              <a:defRPr sz="32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9E9C12C-2F83-ADAA-88E2-B51F3CC49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7614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">
    <p:bg>
      <p:bgPr>
        <a:solidFill>
          <a:srgbClr val="D7FD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500FB-08E3-061D-631E-707B0CE107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3088" b="49993"/>
          <a:stretch/>
        </p:blipFill>
        <p:spPr>
          <a:xfrm>
            <a:off x="3190707" y="-1"/>
            <a:ext cx="9001293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455402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99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78BE5-F058-41EC-94FF-CF1CA36394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77281A7-AB29-7246-B88E-7FA31840EC6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1836000"/>
            <a:ext cx="5760000" cy="43200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C7EC4C0-55B2-80EC-39E4-E5A921FCC3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98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1836000"/>
            <a:ext cx="5712000" cy="4668052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859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5711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33E3D5F2-5B79-B60B-1C96-C64465B9B9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5999" cy="6858000"/>
          </a:xfrm>
          <a:solidFill>
            <a:schemeClr val="tx1">
              <a:lumMod val="10000"/>
              <a:lumOff val="90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92624B-7C48-D2E4-3039-B6C1B374A4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42B10B4-977B-DAF1-B4D7-3C97D40E6B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7671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0% Smart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14" name="SmartArt Placeholder 12">
            <a:extLst>
              <a:ext uri="{FF2B5EF4-FFF2-40B4-BE49-F238E27FC236}">
                <a16:creationId xmlns:a16="http://schemas.microsoft.com/office/drawing/2014/main" id="{71F5A3A2-A67C-EBF7-F716-D37021B15192}"/>
              </a:ext>
            </a:extLst>
          </p:cNvPr>
          <p:cNvSpPr>
            <a:spLocks noGrp="1"/>
          </p:cNvSpPr>
          <p:nvPr>
            <p:ph type="dgm" sz="quarter" idx="10"/>
          </p:nvPr>
        </p:nvSpPr>
        <p:spPr>
          <a:xfrm>
            <a:off x="175042" y="1836000"/>
            <a:ext cx="11627999" cy="4667988"/>
          </a:xfrm>
        </p:spPr>
        <p:txBody>
          <a:bodyPr/>
          <a:lstStyle/>
          <a:p>
            <a:r>
              <a:rPr lang="en-US"/>
              <a:t>Click icon to add SmartArt graphic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D6D027C-FD4F-9EE3-01A0-7214FE8DBE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6807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" name="Text Placeholder 25">
            <a:extLst>
              <a:ext uri="{FF2B5EF4-FFF2-40B4-BE49-F238E27FC236}">
                <a16:creationId xmlns:a16="http://schemas.microsoft.com/office/drawing/2014/main" id="{F34FFB12-D402-B602-E9BD-516E61127F9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59898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6CBCDFD9-67C4-D418-09B8-76739DA7B5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17080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3FDBCC27-8D08-802A-F7C5-F857ECB915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217080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D9ECCF5D-66C4-1FD9-CCE7-76C99D16410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42866" y="2897634"/>
            <a:ext cx="3106268" cy="2684030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8" name="Text Placeholder 25">
            <a:extLst>
              <a:ext uri="{FF2B5EF4-FFF2-40B4-BE49-F238E27FC236}">
                <a16:creationId xmlns:a16="http://schemas.microsoft.com/office/drawing/2014/main" id="{29C23ADE-D631-F5B5-A8F4-4FDF7BD3325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00048" y="370735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9" name="Text Placeholder 25">
            <a:extLst>
              <a:ext uri="{FF2B5EF4-FFF2-40B4-BE49-F238E27FC236}">
                <a16:creationId xmlns:a16="http://schemas.microsoft.com/office/drawing/2014/main" id="{8E7A9802-81DD-7913-68AC-8A9D69E1521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00048" y="3155887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12" name="Text Placeholder 25">
            <a:extLst>
              <a:ext uri="{FF2B5EF4-FFF2-40B4-BE49-F238E27FC236}">
                <a16:creationId xmlns:a16="http://schemas.microsoft.com/office/drawing/2014/main" id="{79AC59AB-FCA4-2A2A-1298-D1D0409E1EC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25834" y="2897205"/>
            <a:ext cx="3106268" cy="2684030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13" name="Text Placeholder 25">
            <a:extLst>
              <a:ext uri="{FF2B5EF4-FFF2-40B4-BE49-F238E27FC236}">
                <a16:creationId xmlns:a16="http://schemas.microsoft.com/office/drawing/2014/main" id="{99050C6C-1E23-8B5A-0462-E2356C0AF8D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83016" y="370692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14" name="Text Placeholder 25">
            <a:extLst>
              <a:ext uri="{FF2B5EF4-FFF2-40B4-BE49-F238E27FC236}">
                <a16:creationId xmlns:a16="http://schemas.microsoft.com/office/drawing/2014/main" id="{7E85BFF8-C5CE-02C0-880A-2221EE861C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83016" y="3155458"/>
            <a:ext cx="2396176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DD638C3-E432-2C47-B0DE-7158800A03A1}"/>
              </a:ext>
            </a:extLst>
          </p:cNvPr>
          <p:cNvSpPr/>
          <p:nvPr userDrawn="1"/>
        </p:nvSpPr>
        <p:spPr>
          <a:xfrm>
            <a:off x="4430971" y="4106251"/>
            <a:ext cx="563217" cy="5209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" name="Picture 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A0138279-8E58-F965-426B-B4E9AC6394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F7B789C-5FC4-2A23-27AC-FD6564C881B6}"/>
              </a:ext>
            </a:extLst>
          </p:cNvPr>
          <p:cNvCxnSpPr/>
          <p:nvPr userDrawn="1"/>
        </p:nvCxnSpPr>
        <p:spPr>
          <a:xfrm>
            <a:off x="4051005" y="4222779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72FF038-EA5C-8C82-C240-97BC1F7B51D2}"/>
              </a:ext>
            </a:extLst>
          </p:cNvPr>
          <p:cNvCxnSpPr/>
          <p:nvPr userDrawn="1"/>
        </p:nvCxnSpPr>
        <p:spPr>
          <a:xfrm>
            <a:off x="7744047" y="4245698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806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3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ox f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31" name="Text Placeholder 25">
            <a:extLst>
              <a:ext uri="{FF2B5EF4-FFF2-40B4-BE49-F238E27FC236}">
                <a16:creationId xmlns:a16="http://schemas.microsoft.com/office/drawing/2014/main" id="{118AC8ED-6D17-BFAB-3E0F-A74F81EC6A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0216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AE83ACA3-6CCB-D2C5-7995-6ABA9AEDFD0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88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668379EA-653A-1EDB-755D-371D923970C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888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8A769013-87D1-F198-BEBB-77661457B0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229494" y="2480946"/>
            <a:ext cx="2592023" cy="3110568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05EB2E67-0F72-28A2-0975-5793296D0C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476223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928F24B8-51E6-2C03-A51D-6CEFB8B8F2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476223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D3324153-7FE1-5268-EAB2-9E306D9462B4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315030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38" name="Text Placeholder 25">
            <a:extLst>
              <a:ext uri="{FF2B5EF4-FFF2-40B4-BE49-F238E27FC236}">
                <a16:creationId xmlns:a16="http://schemas.microsoft.com/office/drawing/2014/main" id="{977B8BA4-7CB0-09F1-49D6-D29CC72F818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561759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7984CCB1-BB8C-00EF-21D5-DFB622937E1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561759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3</a:t>
            </a:r>
          </a:p>
        </p:txBody>
      </p:sp>
      <p:sp>
        <p:nvSpPr>
          <p:cNvPr id="40" name="Text Placeholder 25">
            <a:extLst>
              <a:ext uri="{FF2B5EF4-FFF2-40B4-BE49-F238E27FC236}">
                <a16:creationId xmlns:a16="http://schemas.microsoft.com/office/drawing/2014/main" id="{2E1F7364-9FC0-ADC9-ABE8-9ED4EC8071A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00566" y="2480946"/>
            <a:ext cx="2592023" cy="3110568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</a:t>
            </a:r>
            <a:br>
              <a:rPr lang="en-GB"/>
            </a:br>
            <a:r>
              <a:rPr lang="en-GB"/>
              <a:t>this text box</a:t>
            </a:r>
          </a:p>
        </p:txBody>
      </p:sp>
      <p:sp>
        <p:nvSpPr>
          <p:cNvPr id="41" name="Text Placeholder 25">
            <a:extLst>
              <a:ext uri="{FF2B5EF4-FFF2-40B4-BE49-F238E27FC236}">
                <a16:creationId xmlns:a16="http://schemas.microsoft.com/office/drawing/2014/main" id="{BA2C0A27-AC57-AD35-255D-76F7B197850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9647295" y="328003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2" name="Text Placeholder 25">
            <a:extLst>
              <a:ext uri="{FF2B5EF4-FFF2-40B4-BE49-F238E27FC236}">
                <a16:creationId xmlns:a16="http://schemas.microsoft.com/office/drawing/2014/main" id="{E3CFF061-EC86-9E24-0039-63C10B260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9647295" y="2728566"/>
            <a:ext cx="2149294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1742DDF3-9277-8BF9-A517-6FE36E5DA0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1F60ED-1297-BBE4-12CA-5366847E5AE0}"/>
              </a:ext>
            </a:extLst>
          </p:cNvPr>
          <p:cNvCxnSpPr/>
          <p:nvPr userDrawn="1"/>
        </p:nvCxnSpPr>
        <p:spPr>
          <a:xfrm>
            <a:off x="2828262" y="4063291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A0B7B6-C80E-3463-272B-F8BD1C272ECA}"/>
              </a:ext>
            </a:extLst>
          </p:cNvPr>
          <p:cNvCxnSpPr/>
          <p:nvPr userDrawn="1"/>
        </p:nvCxnSpPr>
        <p:spPr>
          <a:xfrm>
            <a:off x="5906017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619A46-3BBD-9ECD-DA71-B340570F2E51}"/>
              </a:ext>
            </a:extLst>
          </p:cNvPr>
          <p:cNvCxnSpPr/>
          <p:nvPr userDrawn="1"/>
        </p:nvCxnSpPr>
        <p:spPr>
          <a:xfrm>
            <a:off x="8973099" y="4087864"/>
            <a:ext cx="37996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5586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1518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1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36352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6352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5BB0A32-9C69-4B53-8484-12347BFF8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609992" y="2626116"/>
            <a:ext cx="2086202" cy="2928286"/>
          </a:xfrm>
          <a:prstGeom prst="roundRect">
            <a:avLst>
              <a:gd name="adj" fmla="val 14627"/>
            </a:avLst>
          </a:prstGeom>
          <a:solidFill>
            <a:schemeClr val="accent2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71739" y="342520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771739" y="2873736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29" name="Text Placeholder 25">
            <a:extLst>
              <a:ext uri="{FF2B5EF4-FFF2-40B4-BE49-F238E27FC236}">
                <a16:creationId xmlns:a16="http://schemas.microsoft.com/office/drawing/2014/main" id="{DED34D83-6B7C-88B4-382A-247608E365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52899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3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15996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15996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7" name="Text Placeholder 25">
            <a:extLst>
              <a:ext uri="{FF2B5EF4-FFF2-40B4-BE49-F238E27FC236}">
                <a16:creationId xmlns:a16="http://schemas.microsoft.com/office/drawing/2014/main" id="{08A6DE17-38EB-6B12-2D77-EC7DB040E6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495806" y="2649187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4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52112" y="344827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52112" y="2896807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0" name="Text Placeholder 25">
            <a:extLst>
              <a:ext uri="{FF2B5EF4-FFF2-40B4-BE49-F238E27FC236}">
                <a16:creationId xmlns:a16="http://schemas.microsoft.com/office/drawing/2014/main" id="{B14D26D1-8C4E-99C4-A6E0-BB1B23254BE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924280" y="2667128"/>
            <a:ext cx="2086202" cy="2928286"/>
          </a:xfrm>
          <a:prstGeom prst="roundRect">
            <a:avLst>
              <a:gd name="adj" fmla="val 15360"/>
            </a:avLst>
          </a:prstGeom>
          <a:solidFill>
            <a:schemeClr val="accent5"/>
          </a:solidFill>
        </p:spPr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lang="en-GB"/>
              <a:t>Insert your text in this text box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79114" y="346621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79114" y="291474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bg2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3138E8-1D12-4E29-A60E-B926A3849855}"/>
              </a:ext>
            </a:extLst>
          </p:cNvPr>
          <p:cNvCxnSpPr>
            <a:cxnSpLocks/>
          </p:cNvCxnSpPr>
          <p:nvPr userDrawn="1"/>
        </p:nvCxnSpPr>
        <p:spPr>
          <a:xfrm>
            <a:off x="2299619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D4ABF04-505B-366A-06D6-21C43B7824C2}"/>
              </a:ext>
            </a:extLst>
          </p:cNvPr>
          <p:cNvCxnSpPr>
            <a:cxnSpLocks/>
          </p:cNvCxnSpPr>
          <p:nvPr userDrawn="1"/>
        </p:nvCxnSpPr>
        <p:spPr>
          <a:xfrm>
            <a:off x="4724784" y="4063057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7885A1-F0CF-9E9E-522A-6DDA7BE962FD}"/>
              </a:ext>
            </a:extLst>
          </p:cNvPr>
          <p:cNvCxnSpPr>
            <a:cxnSpLocks/>
          </p:cNvCxnSpPr>
          <p:nvPr userDrawn="1"/>
        </p:nvCxnSpPr>
        <p:spPr>
          <a:xfrm>
            <a:off x="7167691" y="4081488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AF4756-8FED-D79D-EAF4-59D5927CF1BB}"/>
              </a:ext>
            </a:extLst>
          </p:cNvPr>
          <p:cNvCxnSpPr>
            <a:cxnSpLocks/>
          </p:cNvCxnSpPr>
          <p:nvPr userDrawn="1"/>
        </p:nvCxnSpPr>
        <p:spPr>
          <a:xfrm>
            <a:off x="9596165" y="4076524"/>
            <a:ext cx="32811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45194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content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92C8D0C-576A-B7EB-6BD1-52AECCD869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40632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266A89F6-B32D-30C4-D795-9D3D522E1F6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5466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676AB7A6-D774-AE84-FF90-5372D003AE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95466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1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15E93DB4-400D-72DE-68A1-050DA2B11A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78850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28" name="Text Placeholder 25">
            <a:extLst>
              <a:ext uri="{FF2B5EF4-FFF2-40B4-BE49-F238E27FC236}">
                <a16:creationId xmlns:a16="http://schemas.microsoft.com/office/drawing/2014/main" id="{07C1925C-AED8-235A-55B6-BC428420DEE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878850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30" name="Text Placeholder 25">
            <a:extLst>
              <a:ext uri="{FF2B5EF4-FFF2-40B4-BE49-F238E27FC236}">
                <a16:creationId xmlns:a16="http://schemas.microsoft.com/office/drawing/2014/main" id="{290BBA13-8886-16CA-DF31-1449A895062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5667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6" name="Text Placeholder 25">
            <a:extLst>
              <a:ext uri="{FF2B5EF4-FFF2-40B4-BE49-F238E27FC236}">
                <a16:creationId xmlns:a16="http://schemas.microsoft.com/office/drawing/2014/main" id="{CA3AB104-264D-1E82-6C99-4FFD7E5CB19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5667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2</a:t>
            </a:r>
          </a:p>
        </p:txBody>
      </p:sp>
      <p:sp>
        <p:nvSpPr>
          <p:cNvPr id="48" name="Text Placeholder 25">
            <a:extLst>
              <a:ext uri="{FF2B5EF4-FFF2-40B4-BE49-F238E27FC236}">
                <a16:creationId xmlns:a16="http://schemas.microsoft.com/office/drawing/2014/main" id="{55E89FDA-A8AA-B0E2-4C27-D0539E27583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626351" y="260029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49" name="Text Placeholder 25">
            <a:extLst>
              <a:ext uri="{FF2B5EF4-FFF2-40B4-BE49-F238E27FC236}">
                <a16:creationId xmlns:a16="http://schemas.microsoft.com/office/drawing/2014/main" id="{46E4DEED-9B74-6445-349D-7A064BEF7C23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26351" y="2048828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4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10D7438-CB4E-3A8E-6DA5-95865B231E6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01351" y="261374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rmAutofit/>
          </a:bodyPr>
          <a:lstStyle>
            <a:lvl1pPr marL="0" indent="0" algn="ctr">
              <a:buNone/>
              <a:defRPr sz="2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Title</a:t>
            </a:r>
          </a:p>
        </p:txBody>
      </p:sp>
      <p:sp>
        <p:nvSpPr>
          <p:cNvPr id="52" name="Text Placeholder 25">
            <a:extLst>
              <a:ext uri="{FF2B5EF4-FFF2-40B4-BE49-F238E27FC236}">
                <a16:creationId xmlns:a16="http://schemas.microsoft.com/office/drawing/2014/main" id="{161CD7BA-CC51-1DEC-0BE7-A8FE539EC1A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0001351" y="2062275"/>
            <a:ext cx="1771212" cy="398894"/>
          </a:xfrm>
          <a:prstGeom prst="roundRect">
            <a:avLst>
              <a:gd name="adj" fmla="val 8025"/>
            </a:avLst>
          </a:prstGeom>
          <a:noFill/>
        </p:spPr>
        <p:txBody>
          <a:bodyPr lIns="72000" tIns="0" rIns="72000" bIns="0" anchor="ctr">
            <a:noAutofit/>
          </a:bodyPr>
          <a:lstStyle>
            <a:lvl1pPr marL="0" indent="0" algn="ctr">
              <a:buNone/>
              <a:defRPr sz="3000" b="1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/>
              <a:t>5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9B965DCD-B186-7953-9444-10EC8617D5E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4" name="Text Placeholder 25">
            <a:extLst>
              <a:ext uri="{FF2B5EF4-FFF2-40B4-BE49-F238E27FC236}">
                <a16:creationId xmlns:a16="http://schemas.microsoft.com/office/drawing/2014/main" id="{042FF256-04AC-3165-4CF8-8C797F92E530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2729070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5" name="Text Placeholder 25">
            <a:extLst>
              <a:ext uri="{FF2B5EF4-FFF2-40B4-BE49-F238E27FC236}">
                <a16:creationId xmlns:a16="http://schemas.microsoft.com/office/drawing/2014/main" id="{82C34FC5-9BD4-9039-B9E3-4747580C54B0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5117508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6" name="Text Placeholder 25">
            <a:extLst>
              <a:ext uri="{FF2B5EF4-FFF2-40B4-BE49-F238E27FC236}">
                <a16:creationId xmlns:a16="http://schemas.microsoft.com/office/drawing/2014/main" id="{B6C8C80E-275F-E4EE-2309-7E16F9540896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7468856" y="3199591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  <p:sp>
        <p:nvSpPr>
          <p:cNvPr id="7" name="Text Placeholder 25">
            <a:extLst>
              <a:ext uri="{FF2B5EF4-FFF2-40B4-BE49-F238E27FC236}">
                <a16:creationId xmlns:a16="http://schemas.microsoft.com/office/drawing/2014/main" id="{C123207E-2ADE-2ECE-9E60-2A491D325352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9838536" y="3159020"/>
            <a:ext cx="2086202" cy="3392595"/>
          </a:xfrm>
          <a:prstGeom prst="roundRect">
            <a:avLst>
              <a:gd name="adj" fmla="val 15360"/>
            </a:avLst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72000" tIns="1260000" rIns="72000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1245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3AEEA-07D4-4259-A2A7-CE7678BD3C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2894BEC-B17A-5D0E-72EF-2FB9B6B429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9897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t in touch - blue +  dark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blue and green shield&#10;&#10;Description automatically generated">
            <a:extLst>
              <a:ext uri="{FF2B5EF4-FFF2-40B4-BE49-F238E27FC236}">
                <a16:creationId xmlns:a16="http://schemas.microsoft.com/office/drawing/2014/main" id="{B49049B6-F303-7662-D4B2-35A5C24797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88" r="24911"/>
          <a:stretch/>
        </p:blipFill>
        <p:spPr>
          <a:xfrm flipH="1">
            <a:off x="6096000" y="0"/>
            <a:ext cx="6096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EFADCE-89D4-D443-9610-1BF12134A58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8889" y="1783081"/>
            <a:ext cx="5342311" cy="195664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40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Insert CTA in here</a:t>
            </a:r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37418F9-39B6-1690-2CBA-FC67B7CA667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915" y="4339078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Phone here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FD8EA4EE-5B3A-69EE-D554-61BF6C80CCE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8915" y="4885167"/>
            <a:ext cx="5169614" cy="416832"/>
          </a:xfrm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Email here</a:t>
            </a:r>
          </a:p>
        </p:txBody>
      </p:sp>
      <p:pic>
        <p:nvPicPr>
          <p:cNvPr id="20" name="Picture 19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A43B2A4-B284-2E0F-F3C4-8DFDF1F5F0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66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for use when print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A181760-2B31-270A-8FC6-60D571F4E0C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62480" b="49222"/>
          <a:stretch/>
        </p:blipFill>
        <p:spPr>
          <a:xfrm>
            <a:off x="3181350" y="1"/>
            <a:ext cx="90106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F9B0B1-B66F-754F-A910-9AEA1624D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999" y="2747387"/>
            <a:ext cx="10835331" cy="949325"/>
          </a:xfrm>
        </p:spPr>
        <p:txBody>
          <a:bodyPr anchor="ctr">
            <a:noAutofit/>
          </a:bodyPr>
          <a:lstStyle>
            <a:lvl1pPr>
              <a:defRPr sz="4800" b="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65CC5DC-AB42-AA4B-BD3D-34AC0C34789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9999" y="4833809"/>
            <a:ext cx="6515441" cy="463268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Presenter name(s)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00F3067-A12A-4444-9753-8B80889849A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79999" y="5441675"/>
            <a:ext cx="6515441" cy="3869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Date and time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083D55F9-E821-2477-5F6A-144B6B87C8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36" y="352042"/>
            <a:ext cx="2567475" cy="433871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ED53E61-DADF-4C37-DC49-D9762C6D1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9999" y="3694239"/>
            <a:ext cx="10836275" cy="949325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latin typeface="+mj-lt"/>
              </a:defRPr>
            </a:lvl1pPr>
          </a:lstStyle>
          <a:p>
            <a:pPr lvl="0"/>
            <a:r>
              <a:rPr lang="en-US" dirty="0"/>
              <a:t>Presentation sub-title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409031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Any questions?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0777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estions/thank yo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A29F341A-62C1-A748-9D47-BFD59497689E}"/>
              </a:ext>
            </a:extLst>
          </p:cNvPr>
          <p:cNvSpPr txBox="1"/>
          <p:nvPr userDrawn="1"/>
        </p:nvSpPr>
        <p:spPr>
          <a:xfrm>
            <a:off x="8352264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/>
              <a:t>© Cambridge University Press &amp; Assessment 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3F053-8378-016E-AF5E-1DC0F7DF9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3658" y="2747857"/>
            <a:ext cx="5342311" cy="1362285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5400" baseline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GB"/>
              <a:t>Thank you!</a:t>
            </a:r>
          </a:p>
        </p:txBody>
      </p:sp>
      <p:pic>
        <p:nvPicPr>
          <p:cNvPr id="5" name="Picture 4" descr="A blue and white shield&#10;&#10;Description automatically generated">
            <a:extLst>
              <a:ext uri="{FF2B5EF4-FFF2-40B4-BE49-F238E27FC236}">
                <a16:creationId xmlns:a16="http://schemas.microsoft.com/office/drawing/2014/main" id="{09F31AAB-6658-E8B1-A952-8EC29708A2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6" r="25373"/>
          <a:stretch/>
        </p:blipFill>
        <p:spPr>
          <a:xfrm flipH="1">
            <a:off x="6095999" y="-1"/>
            <a:ext cx="6095999" cy="6858000"/>
          </a:xfrm>
          <a:prstGeom prst="rect">
            <a:avLst/>
          </a:prstGeom>
        </p:spPr>
      </p:pic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EC011B81-6320-2606-08C2-FE42689EE0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15" y="440820"/>
            <a:ext cx="3326004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E498714-1C35-0566-CF95-9760B3688DC7}"/>
              </a:ext>
            </a:extLst>
          </p:cNvPr>
          <p:cNvSpPr txBox="1"/>
          <p:nvPr userDrawn="1"/>
        </p:nvSpPr>
        <p:spPr>
          <a:xfrm>
            <a:off x="5606530" y="638964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solidFill>
                  <a:schemeClr val="bg1"/>
                </a:solidFill>
              </a:rPr>
              <a:t>© Cambridge University Press &amp; Assessment 2025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1BA2BF-B33E-1084-50D3-AB97C0A3B959}"/>
              </a:ext>
            </a:extLst>
          </p:cNvPr>
          <p:cNvSpPr txBox="1"/>
          <p:nvPr userDrawn="1"/>
        </p:nvSpPr>
        <p:spPr>
          <a:xfrm>
            <a:off x="446048" y="6289288"/>
            <a:ext cx="36687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400">
                <a:solidFill>
                  <a:schemeClr val="bg1"/>
                </a:solidFill>
              </a:rPr>
              <a:t>cambridge.org/</a:t>
            </a:r>
            <a:r>
              <a:rPr lang="en-GB" sz="1400" err="1">
                <a:solidFill>
                  <a:schemeClr val="bg1"/>
                </a:solidFill>
              </a:rPr>
              <a:t>internationaleducation</a:t>
            </a:r>
            <a:endParaRPr lang="en-GB" sz="1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285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- light and dark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ue and green shield&#10;&#10;Description automatically generated">
            <a:extLst>
              <a:ext uri="{FF2B5EF4-FFF2-40B4-BE49-F238E27FC236}">
                <a16:creationId xmlns:a16="http://schemas.microsoft.com/office/drawing/2014/main" id="{12A763C2-8F64-3879-197D-FED7B6FC9B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1675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C23E1A-460A-4142-8E76-4738CA01CE5F}"/>
              </a:ext>
            </a:extLst>
          </p:cNvPr>
          <p:cNvSpPr txBox="1"/>
          <p:nvPr userDrawn="1"/>
        </p:nvSpPr>
        <p:spPr>
          <a:xfrm>
            <a:off x="8352264" y="6339469"/>
            <a:ext cx="34903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tx1"/>
                </a:solidFill>
              </a:rPr>
              <a:t>© Cambridge University Press &amp; Assessment 2025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7BA4EC-055B-B440-8AF0-B408AC454BCE}"/>
              </a:ext>
            </a:extLst>
          </p:cNvPr>
          <p:cNvSpPr txBox="1"/>
          <p:nvPr userDrawn="1"/>
        </p:nvSpPr>
        <p:spPr>
          <a:xfrm>
            <a:off x="446048" y="6293302"/>
            <a:ext cx="35408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>
                <a:solidFill>
                  <a:schemeClr val="bg1"/>
                </a:solidFill>
              </a:rPr>
              <a:t>cambridge.org/internationaleducation</a:t>
            </a:r>
          </a:p>
        </p:txBody>
      </p:sp>
      <p:pic>
        <p:nvPicPr>
          <p:cNvPr id="3" name="Picture 2" descr="A white text on a black background&#10;&#10;Description automatically generated">
            <a:extLst>
              <a:ext uri="{FF2B5EF4-FFF2-40B4-BE49-F238E27FC236}">
                <a16:creationId xmlns:a16="http://schemas.microsoft.com/office/drawing/2014/main" id="{59D9E60E-B76F-6764-43E9-BF1F25765C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38" y="3149600"/>
            <a:ext cx="3303434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8652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Slide title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CA684-9A68-4EBE-AA4A-247AD4193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36000"/>
            <a:ext cx="11623040" cy="4650589"/>
          </a:xfrm>
        </p:spPr>
        <p:txBody>
          <a:bodyPr>
            <a:normAutofit/>
          </a:bodyPr>
          <a:lstStyle>
            <a:lvl1pPr>
              <a:defRPr sz="240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000" baseline="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1800" baseline="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1600" baseline="0">
                <a:solidFill>
                  <a:schemeClr val="tx1"/>
                </a:solidFill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73917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blue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ue and white pattern&#10;&#10;Description automatically generated">
            <a:extLst>
              <a:ext uri="{FF2B5EF4-FFF2-40B4-BE49-F238E27FC236}">
                <a16:creationId xmlns:a16="http://schemas.microsoft.com/office/drawing/2014/main" id="{6FB74B52-DB87-5F33-33EC-C222623793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15" t="23615" r="23615" b="23615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4" name="Picture 3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9485469-31C3-A712-0653-5EBFD2CCF2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455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pink">
    <p:bg>
      <p:bgPr>
        <a:solidFill>
          <a:srgbClr val="3C13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urple and white pattern&#10;&#10;Description automatically generated">
            <a:extLst>
              <a:ext uri="{FF2B5EF4-FFF2-40B4-BE49-F238E27FC236}">
                <a16:creationId xmlns:a16="http://schemas.microsoft.com/office/drawing/2014/main" id="{FA516C7D-35D1-8B47-F37C-0355B951B4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85" t="23685" r="23685" b="23685"/>
          <a:stretch/>
        </p:blipFill>
        <p:spPr>
          <a:xfrm>
            <a:off x="162" y="0"/>
            <a:ext cx="12191675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5" name="Picture 4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CDA5EC72-6CC3-6002-92E5-81B34FD013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273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light blue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white pattern&#10;&#10;Description automatically generated">
            <a:extLst>
              <a:ext uri="{FF2B5EF4-FFF2-40B4-BE49-F238E27FC236}">
                <a16:creationId xmlns:a16="http://schemas.microsoft.com/office/drawing/2014/main" id="{DAF966B6-A9FF-8A13-FC9C-AB214487C9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6" t="20186" r="20186" b="20186"/>
          <a:stretch/>
        </p:blipFill>
        <p:spPr>
          <a:xfrm>
            <a:off x="0" y="-92"/>
            <a:ext cx="12192000" cy="68581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5999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- white blue (please use if printing)">
    <p:bg>
      <p:bgPr>
        <a:solidFill>
          <a:srgbClr val="1A3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12022AE-3739-72F3-EE5A-402168C7BF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9621" t="19724" r="19730" b="19615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F9A1FF-FC9A-984D-A4AF-64FF4C817B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743200"/>
            <a:ext cx="12192000" cy="1226634"/>
          </a:xfrm>
        </p:spPr>
        <p:txBody>
          <a:bodyPr>
            <a:normAutofit/>
          </a:bodyPr>
          <a:lstStyle>
            <a:lvl1pPr algn="ctr">
              <a:defRPr sz="3000">
                <a:solidFill>
                  <a:schemeClr val="tx1"/>
                </a:solidFill>
              </a:defRPr>
            </a:lvl1pPr>
          </a:lstStyle>
          <a:p>
            <a:r>
              <a:rPr lang="en-US"/>
              <a:t>Divider</a:t>
            </a:r>
          </a:p>
        </p:txBody>
      </p:sp>
      <p:pic>
        <p:nvPicPr>
          <p:cNvPr id="3" name="Picture 2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47BB20BA-627C-E81B-3933-FD8A73B159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750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550E33-BAAC-438B-B601-781C03B307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0001" y="1008000"/>
            <a:ext cx="11627999" cy="720000"/>
          </a:xfrm>
        </p:spPr>
        <p:txBody>
          <a:bodyPr>
            <a:normAutofit/>
          </a:bodyPr>
          <a:lstStyle>
            <a:lvl1pPr>
              <a:defRPr sz="4000" baseline="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Slide title</a:t>
            </a:r>
            <a:endParaRPr lang="en-GB"/>
          </a:p>
        </p:txBody>
      </p:sp>
      <p:pic>
        <p:nvPicPr>
          <p:cNvPr id="6" name="Picture 5" descr="A black background with white dots&#10;&#10;Description automatically generated">
            <a:extLst>
              <a:ext uri="{FF2B5EF4-FFF2-40B4-BE49-F238E27FC236}">
                <a16:creationId xmlns:a16="http://schemas.microsoft.com/office/drawing/2014/main" id="{F3F44B2E-08E6-A082-6909-23CCB6ADB7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32" y="352042"/>
            <a:ext cx="1497987" cy="253141"/>
          </a:xfrm>
          <a:prstGeom prst="rect">
            <a:avLst/>
          </a:prstGeom>
        </p:spPr>
      </p:pic>
      <p:sp>
        <p:nvSpPr>
          <p:cNvPr id="7" name="Chart Placeholder 4">
            <a:extLst>
              <a:ext uri="{FF2B5EF4-FFF2-40B4-BE49-F238E27FC236}">
                <a16:creationId xmlns:a16="http://schemas.microsoft.com/office/drawing/2014/main" id="{2C360B31-6EBE-4CC9-395B-9DC5A901DED8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75066" y="1836000"/>
            <a:ext cx="11627998" cy="4669575"/>
          </a:xfrm>
        </p:spPr>
        <p:txBody>
          <a:bodyPr/>
          <a:lstStyle/>
          <a:p>
            <a:r>
              <a:rPr lang="en-US"/>
              <a:t>Click icon to add chart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3547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64ADD2-3EEA-45D7-9095-C5CEC5BF5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3F8AEB-5E6A-4DD9-8AAE-DF9C6CB7C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BF8152-7316-4348-AB6E-33F35D3E8A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80B96C-853A-4F26-91B4-F0764DB5463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564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719" r:id="rId3"/>
    <p:sldLayoutId id="2147483650" r:id="rId4"/>
    <p:sldLayoutId id="2147483686" r:id="rId5"/>
    <p:sldLayoutId id="2147483708" r:id="rId6"/>
    <p:sldLayoutId id="2147483685" r:id="rId7"/>
    <p:sldLayoutId id="2147483720" r:id="rId8"/>
    <p:sldLayoutId id="2147483709" r:id="rId9"/>
    <p:sldLayoutId id="2147483710" r:id="rId10"/>
    <p:sldLayoutId id="2147483711" r:id="rId11"/>
    <p:sldLayoutId id="2147483691" r:id="rId12"/>
    <p:sldLayoutId id="2147483689" r:id="rId13"/>
    <p:sldLayoutId id="2147483716" r:id="rId14"/>
    <p:sldLayoutId id="2147483690" r:id="rId15"/>
    <p:sldLayoutId id="2147483715" r:id="rId16"/>
    <p:sldLayoutId id="2147483692" r:id="rId17"/>
    <p:sldLayoutId id="2147483675" r:id="rId18"/>
    <p:sldLayoutId id="2147483717" r:id="rId19"/>
    <p:sldLayoutId id="2147483652" r:id="rId20"/>
    <p:sldLayoutId id="2147483697" r:id="rId21"/>
    <p:sldLayoutId id="2147483714" r:id="rId22"/>
    <p:sldLayoutId id="2147483695" r:id="rId23"/>
    <p:sldLayoutId id="2147483698" r:id="rId24"/>
    <p:sldLayoutId id="2147483699" r:id="rId25"/>
    <p:sldLayoutId id="2147483700" r:id="rId26"/>
    <p:sldLayoutId id="2147483713" r:id="rId27"/>
    <p:sldLayoutId id="2147483703" r:id="rId28"/>
    <p:sldLayoutId id="2147483701" r:id="rId29"/>
    <p:sldLayoutId id="2147483707" r:id="rId30"/>
    <p:sldLayoutId id="2147483712" r:id="rId31"/>
    <p:sldLayoutId id="2147483684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dgA-BZ0-ObM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5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95" b="8095"/>
          <a:stretch/>
        </p:blipFill>
        <p:spPr>
          <a:xfrm>
            <a:off x="-33513" y="1"/>
            <a:ext cx="12259026" cy="68579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172" y="4562947"/>
            <a:ext cx="11117656" cy="2209045"/>
          </a:xfrm>
          <a:solidFill>
            <a:srgbClr val="D7FDF5">
              <a:alpha val="89804"/>
            </a:srgbClr>
          </a:solidFill>
          <a:ln>
            <a:solidFill>
              <a:srgbClr val="D7FDF5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800" dirty="0"/>
              <a:t>Lesson Objectives:</a:t>
            </a:r>
          </a:p>
          <a:p>
            <a:r>
              <a:rPr lang="en-GB" sz="2800" dirty="0"/>
              <a:t>Identify releasing stimuli/environmental cues</a:t>
            </a:r>
          </a:p>
          <a:p>
            <a:r>
              <a:rPr lang="en-GB" sz="2800" dirty="0"/>
              <a:t>Describe fixed action patterns</a:t>
            </a:r>
          </a:p>
          <a:p>
            <a:r>
              <a:rPr lang="en-GB" sz="2800" dirty="0"/>
              <a:t>Define the term homeostasis</a:t>
            </a:r>
          </a:p>
          <a:p>
            <a:r>
              <a:rPr lang="en-GB" sz="2800" dirty="0"/>
              <a:t>Apply Hull’s drive reduction theory of motivation to novel scenarios</a:t>
            </a:r>
          </a:p>
          <a:p>
            <a:pPr marL="0" indent="0" algn="ctr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44012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F79B7-7844-A143-9B29-1C3016D3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Types of drives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A28F6FF-4C6B-B748-AC6D-6C29F3B95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9389204"/>
              </p:ext>
            </p:extLst>
          </p:nvPr>
        </p:nvGraphicFramePr>
        <p:xfrm>
          <a:off x="180000" y="2213639"/>
          <a:ext cx="11623040" cy="38953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811520">
                  <a:extLst>
                    <a:ext uri="{9D8B030D-6E8A-4147-A177-3AD203B41FA5}">
                      <a16:colId xmlns:a16="http://schemas.microsoft.com/office/drawing/2014/main" val="3894190873"/>
                    </a:ext>
                  </a:extLst>
                </a:gridCol>
                <a:gridCol w="5811520">
                  <a:extLst>
                    <a:ext uri="{9D8B030D-6E8A-4147-A177-3AD203B41FA5}">
                      <a16:colId xmlns:a16="http://schemas.microsoft.com/office/drawing/2014/main" val="3551816449"/>
                    </a:ext>
                  </a:extLst>
                </a:gridCol>
              </a:tblGrid>
              <a:tr h="84239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C58B0"/>
                          </a:solidFill>
                          <a:latin typeface="+mn-lt"/>
                        </a:rPr>
                        <a:t>P</a:t>
                      </a:r>
                      <a:r>
                        <a:rPr lang="en-GB" sz="2400" dirty="0" err="1">
                          <a:solidFill>
                            <a:srgbClr val="CC58B0"/>
                          </a:solidFill>
                          <a:latin typeface="+mn-lt"/>
                        </a:rPr>
                        <a:t>rimary</a:t>
                      </a:r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  <a:p>
                      <a:endParaRPr lang="en-GB" sz="2400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9616" marR="89616" marT="44808" marB="44808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2400" b="1" i="0" kern="1200" dirty="0">
                          <a:solidFill>
                            <a:srgbClr val="CC58B0"/>
                          </a:solidFill>
                          <a:effectLst/>
                          <a:latin typeface="+mn-lt"/>
                          <a:ea typeface="+mn-ea"/>
                          <a:cs typeface="Arial" panose="020B0604020202020204" pitchFamily="34" charset="0"/>
                        </a:rPr>
                        <a:t>Secondary</a:t>
                      </a:r>
                      <a:endParaRPr lang="en-GB" sz="2400" b="1" dirty="0">
                        <a:solidFill>
                          <a:srgbClr val="CC58B0"/>
                        </a:solidFill>
                        <a:latin typeface="+mn-lt"/>
                      </a:endParaRPr>
                    </a:p>
                  </a:txBody>
                  <a:tcPr marL="89616" marR="89616" marT="44808" marB="44808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3184177"/>
                  </a:ext>
                </a:extLst>
              </a:tr>
              <a:tr h="3052921">
                <a:tc>
                  <a:txBody>
                    <a:bodyPr/>
                    <a:lstStyle/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700"/>
                        <a:t>Come from the body’s need to survive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700"/>
                        <a:t>Inborn, biological needs </a:t>
                      </a:r>
                    </a:p>
                    <a:p>
                      <a:pPr marL="457200" indent="-457200">
                        <a:buFont typeface="Arial" panose="020B0604020202020204" pitchFamily="34" charset="0"/>
                        <a:buChar char="•"/>
                      </a:pPr>
                      <a:r>
                        <a:rPr lang="en-US" sz="2700" b="1"/>
                        <a:t>Examples:</a:t>
                      </a:r>
                      <a:r>
                        <a:rPr lang="en-US" sz="2700"/>
                        <a:t> Hunger, thirst, sleep, avoiding pain</a:t>
                      </a:r>
                    </a:p>
                    <a:p>
                      <a:endParaRPr lang="en-GB" sz="1800">
                        <a:solidFill>
                          <a:schemeClr val="accent1">
                            <a:lumMod val="1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9616" marR="89616" marT="44808" marB="44808">
                    <a:solidFill>
                      <a:srgbClr val="EEEEF5"/>
                    </a:solidFill>
                  </a:tcPr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We learn them because they lead to rewards (like food, security, or feeling good)</a:t>
                      </a:r>
                    </a:p>
                    <a:p>
                      <a:pPr marL="457200" indent="-4572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Help us meet physiological needs</a:t>
                      </a:r>
                    </a:p>
                    <a:p>
                      <a:pPr marL="457200" indent="-457200" algn="l" defTabSz="914400" rtl="0" eaLnBrk="1" latinLnBrk="0" hangingPunct="1">
                        <a:buFont typeface="Arial" panose="020B0604020202020204" pitchFamily="34" charset="0"/>
                        <a:buChar char="•"/>
                      </a:pPr>
                      <a:r>
                        <a:rPr lang="en-US" sz="2700" b="1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Examples</a:t>
                      </a:r>
                      <a:r>
                        <a:rPr lang="en-US" sz="27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: Wanting money, good grades, approval, success</a:t>
                      </a:r>
                    </a:p>
                  </a:txBody>
                  <a:tcPr marL="89616" marR="89616" marT="44808" marB="44808">
                    <a:solidFill>
                      <a:srgbClr val="EEEE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65367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7033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12151D-E29A-FDF0-294D-5091731AA8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624670" y="2533998"/>
            <a:ext cx="8942659" cy="2682240"/>
          </a:xfrm>
        </p:spPr>
        <p:txBody>
          <a:bodyPr>
            <a:normAutofit/>
          </a:bodyPr>
          <a:lstStyle/>
          <a:p>
            <a:r>
              <a:rPr lang="en-US" sz="3200" i="1" dirty="0"/>
              <a:t>Jamie wakes up late and misses breakfast. By mid-morning in class, their stomach is making noise, and they are distracted. Jamie’s friend Ella shares a snack with Jamie at breaktime.</a:t>
            </a:r>
            <a:endParaRPr lang="en-GB" sz="3200" i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4A3010-552D-DD7A-3656-7EAFEF6BBB61}"/>
              </a:ext>
            </a:extLst>
          </p:cNvPr>
          <p:cNvSpPr txBox="1"/>
          <p:nvPr/>
        </p:nvSpPr>
        <p:spPr>
          <a:xfrm>
            <a:off x="2119745" y="1122218"/>
            <a:ext cx="7917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Use your knowledge of Hull’s drive reduction theory to answer the following questions about this scenario:</a:t>
            </a:r>
            <a:endParaRPr lang="en-GB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D4F380-8212-3625-78B8-2120A4B5750F}"/>
              </a:ext>
            </a:extLst>
          </p:cNvPr>
          <p:cNvSpPr txBox="1"/>
          <p:nvPr/>
        </p:nvSpPr>
        <p:spPr>
          <a:xfrm>
            <a:off x="826078" y="4865524"/>
            <a:ext cx="1035454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/>
              <a:t>Explain Jamie’s </a:t>
            </a:r>
            <a:r>
              <a:rPr lang="en-US" sz="2400" dirty="0" err="1"/>
              <a:t>behaviour</a:t>
            </a:r>
            <a:r>
              <a:rPr lang="en-US" sz="2400" dirty="0"/>
              <a:t> using drive reduction theory, Use key terms including primary drive, physiological arousal and homeostasis.</a:t>
            </a:r>
          </a:p>
          <a:p>
            <a:pPr marL="342900" indent="-342900">
              <a:buAutoNum type="arabicPeriod"/>
            </a:pPr>
            <a:r>
              <a:rPr lang="en-US" sz="2400" dirty="0"/>
              <a:t>What do you think is Ella’s motivation for sharing her snack, according to drive reduction theory?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7719762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GB" sz="2200"/>
              <a:t>Check your understanding: generate true and false or multiple-choice questions based on instincts and drive reduction theory concepts</a:t>
            </a:r>
          </a:p>
        </p:txBody>
      </p:sp>
      <p:pic>
        <p:nvPicPr>
          <p:cNvPr id="9" name="Picture Placeholder 5" descr="A group of kids sitting at desks&#10;&#10;Description automatically generated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313" r="1" b="35745"/>
          <a:stretch>
            <a:fillRect/>
          </a:stretch>
        </p:blipFill>
        <p:spPr>
          <a:xfrm>
            <a:off x="180000" y="1836000"/>
            <a:ext cx="11623040" cy="4650589"/>
          </a:xfrm>
          <a:noFill/>
        </p:spPr>
      </p:pic>
    </p:spTree>
    <p:extLst>
      <p:ext uri="{BB962C8B-B14F-4D97-AF65-F5344CB8AC3E}">
        <p14:creationId xmlns:p14="http://schemas.microsoft.com/office/powerpoint/2010/main" val="1677304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13398-853B-7A40-2453-7C26125F62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FCF5458-D3F6-8245-386E-8CF2599F2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11627999" cy="720000"/>
          </a:xfrm>
        </p:spPr>
        <p:txBody>
          <a:bodyPr anchor="ctr">
            <a:normAutofit fontScale="90000"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br>
              <a:rPr kumimoji="0" lang="en-GB" sz="1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</a:br>
            <a:r>
              <a:rPr kumimoji="0" lang="en-GB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</a:rPr>
              <a:t>Starter activity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63EDD0-0BF4-C0D1-A3EC-205F0267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633" b="20633"/>
          <a:stretch>
            <a:fillRect/>
          </a:stretch>
        </p:blipFill>
        <p:spPr>
          <a:xfrm>
            <a:off x="6096001" y="1836000"/>
            <a:ext cx="5712000" cy="4668052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DCD386-87E1-3FE7-1135-771ABCD9B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List as many instincts (human or animal) as you can to share with the class.</a:t>
            </a:r>
          </a:p>
        </p:txBody>
      </p:sp>
    </p:spTree>
    <p:extLst>
      <p:ext uri="{BB962C8B-B14F-4D97-AF65-F5344CB8AC3E}">
        <p14:creationId xmlns:p14="http://schemas.microsoft.com/office/powerpoint/2010/main" val="1848680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EF1095B-EF23-7953-3429-D90DD89EC28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5724" r="26942" b="-1"/>
          <a:stretch>
            <a:fillRect/>
          </a:stretch>
        </p:blipFill>
        <p:spPr>
          <a:xfrm>
            <a:off x="6096000" y="10"/>
            <a:ext cx="6096000" cy="6857990"/>
          </a:xfrm>
          <a:prstGeom prst="rect">
            <a:avLst/>
          </a:prstGeom>
          <a:noFill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D4857A8-FEFB-1CE7-3447-A47765741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0" y="1108800"/>
            <a:ext cx="5580000" cy="720000"/>
          </a:xfrm>
        </p:spPr>
        <p:txBody>
          <a:bodyPr anchor="ctr">
            <a:normAutofit/>
          </a:bodyPr>
          <a:lstStyle/>
          <a:p>
            <a:r>
              <a:rPr lang="en-US" dirty="0"/>
              <a:t>Instinct discussion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31BEDC-13C9-7154-7D8E-964D57B4F8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967023"/>
            <a:ext cx="5580000" cy="4512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1. What are the common characteristic  of instincts in humans and animals?</a:t>
            </a:r>
          </a:p>
          <a:p>
            <a:r>
              <a:rPr lang="en-US" sz="2200" dirty="0"/>
              <a:t>Unlearned/ innate</a:t>
            </a:r>
          </a:p>
          <a:p>
            <a:r>
              <a:rPr lang="en-US" sz="2200" dirty="0"/>
              <a:t>Universal</a:t>
            </a:r>
          </a:p>
          <a:p>
            <a:r>
              <a:rPr lang="en-US" sz="2200" dirty="0"/>
              <a:t>Uniform (fixed)</a:t>
            </a:r>
            <a:endParaRPr lang="en-GB" sz="2200" dirty="0"/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2. Which instincts are essential for survival?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dirty="0"/>
              <a:t>3. Watch an introductory video on instincts </a:t>
            </a:r>
            <a:r>
              <a:rPr lang="en-GB" sz="2200" dirty="0">
                <a:hlinkClick r:id="rId3"/>
              </a:rPr>
              <a:t>here</a:t>
            </a:r>
            <a:r>
              <a:rPr lang="en-GB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625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9F2BF5-092F-1975-C7A7-4732BBDE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501776"/>
            <a:ext cx="4812623" cy="720000"/>
          </a:xfrm>
        </p:spPr>
        <p:txBody>
          <a:bodyPr>
            <a:noAutofit/>
          </a:bodyPr>
          <a:lstStyle/>
          <a:p>
            <a:r>
              <a:rPr lang="en-GB" dirty="0"/>
              <a:t>Releasing stimulus/ environmental cues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C1CFD4-2904-39C3-6B35-83381E2394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2670048"/>
            <a:ext cx="5760000" cy="3485952"/>
          </a:xfrm>
        </p:spPr>
        <p:txBody>
          <a:bodyPr/>
          <a:lstStyle/>
          <a:p>
            <a:r>
              <a:rPr lang="en-US" dirty="0"/>
              <a:t>E</a:t>
            </a:r>
            <a:r>
              <a:rPr lang="en-GB" dirty="0" err="1"/>
              <a:t>xternal</a:t>
            </a:r>
            <a:r>
              <a:rPr lang="en-GB" dirty="0"/>
              <a:t> factors which motivate a response</a:t>
            </a:r>
          </a:p>
          <a:p>
            <a:r>
              <a:rPr lang="en-GB" dirty="0"/>
              <a:t>Help humans and animals adapt to changes</a:t>
            </a:r>
          </a:p>
          <a:p>
            <a:r>
              <a:rPr lang="en-GB" dirty="0"/>
              <a:t>Can be sensory (e.g. a drop in temperature might lead you to shiver)</a:t>
            </a:r>
          </a:p>
          <a:p>
            <a:r>
              <a:rPr lang="en-GB" dirty="0"/>
              <a:t>Can be social (e.g. a silence in a conversation might cue you to say goodbye to someone)</a:t>
            </a:r>
          </a:p>
          <a:p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018AB5-5AB3-1A79-2A5F-EF7EFBA72548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120000" y="2670048"/>
            <a:ext cx="5760000" cy="3485952"/>
          </a:xfrm>
        </p:spPr>
        <p:txBody>
          <a:bodyPr/>
          <a:lstStyle/>
          <a:p>
            <a:r>
              <a:rPr lang="en-US" dirty="0"/>
              <a:t>Instinctive and unlearned</a:t>
            </a:r>
          </a:p>
          <a:p>
            <a:r>
              <a:rPr lang="en-GB" dirty="0"/>
              <a:t>Unchanging - always motivates the same response</a:t>
            </a:r>
          </a:p>
          <a:p>
            <a:r>
              <a:rPr lang="en-GB" dirty="0"/>
              <a:t>Observed in many animals (e.g. some moths follow a sequence of folding wings/dropping to the ground when they hear a bat)</a:t>
            </a:r>
          </a:p>
          <a:p>
            <a:r>
              <a:rPr lang="en-GB" dirty="0"/>
              <a:t>Observed in human infants (e.g. sucking, grasping, rooting)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98F5E37-FF5F-E0B7-5F16-B8926C3C7DB4}"/>
              </a:ext>
            </a:extLst>
          </p:cNvPr>
          <p:cNvSpPr txBox="1">
            <a:spLocks/>
          </p:cNvSpPr>
          <p:nvPr/>
        </p:nvSpPr>
        <p:spPr>
          <a:xfrm>
            <a:off x="6329903" y="1492386"/>
            <a:ext cx="4812623" cy="720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GB" dirty="0"/>
              <a:t>Fixed action patterns</a:t>
            </a:r>
          </a:p>
        </p:txBody>
      </p:sp>
    </p:spTree>
    <p:extLst>
      <p:ext uri="{BB962C8B-B14F-4D97-AF65-F5344CB8AC3E}">
        <p14:creationId xmlns:p14="http://schemas.microsoft.com/office/powerpoint/2010/main" val="1800512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1DD6D9-2966-ACEC-025A-42DA248D0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8A627-1A7E-BE8A-6F06-C9FC50355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CAE6D86-5E63-394E-9DF8-4BEF0C9D09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8BE19B-1CE1-ACE8-EE29-86DAC05920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‘optimal arousal’ is the idea that: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‘We perform best in moderate physiological arousal’</a:t>
            </a:r>
          </a:p>
        </p:txBody>
      </p:sp>
    </p:spTree>
    <p:extLst>
      <p:ext uri="{BB962C8B-B14F-4D97-AF65-F5344CB8AC3E}">
        <p14:creationId xmlns:p14="http://schemas.microsoft.com/office/powerpoint/2010/main" val="11653629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3FCDC3-543C-8905-8EB4-3AC0E32FFF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000" y="1836000"/>
            <a:ext cx="5760000" cy="4320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GB"/>
              <a:t>Discuss in pairs: Imagine you are revising for a test. What can happen to your motivation if:</a:t>
            </a:r>
          </a:p>
          <a:p>
            <a:pPr marL="457200" indent="-457200">
              <a:buAutoNum type="alphaLcParenR"/>
            </a:pPr>
            <a:r>
              <a:rPr lang="en-GB"/>
              <a:t>Physiological arousal is too </a:t>
            </a:r>
            <a:r>
              <a:rPr lang="en-GB" b="1"/>
              <a:t>low (PNS activated)</a:t>
            </a:r>
            <a:r>
              <a:rPr lang="en-GB"/>
              <a:t>? </a:t>
            </a:r>
          </a:p>
          <a:p>
            <a:pPr marL="457200" indent="-457200">
              <a:buAutoNum type="alphaLcParenR"/>
            </a:pPr>
            <a:r>
              <a:rPr lang="en-GB"/>
              <a:t>Physiological arousal is too </a:t>
            </a:r>
            <a:r>
              <a:rPr lang="en-GB" b="1"/>
              <a:t>high (</a:t>
            </a:r>
            <a:r>
              <a:rPr lang="en-GB" b="1" err="1"/>
              <a:t>SNS</a:t>
            </a:r>
            <a:r>
              <a:rPr lang="en-GB" b="1"/>
              <a:t> activated)</a:t>
            </a:r>
            <a:r>
              <a:rPr lang="en-GB"/>
              <a:t>?</a:t>
            </a:r>
          </a:p>
        </p:txBody>
      </p:sp>
      <p:pic>
        <p:nvPicPr>
          <p:cNvPr id="9" name="Picture Placeholder 5" descr="A group of students in a classroom&#10;&#10;AI-generated content may be incorrect.">
            <a:extLst>
              <a:ext uri="{FF2B5EF4-FFF2-40B4-BE49-F238E27FC236}">
                <a16:creationId xmlns:a16="http://schemas.microsoft.com/office/drawing/2014/main" id="{6EC199B4-AE9E-D193-1ABE-CD3150FFC3C1}"/>
              </a:ext>
            </a:extLst>
          </p:cNvPr>
          <p:cNvPicPr>
            <a:picLocks noGrp="1" noChangeAspect="1"/>
          </p:cNvPicPr>
          <p:nvPr>
            <p:ph sz="half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1" r="5390" b="1"/>
          <a:stretch>
            <a:fillRect/>
          </a:stretch>
        </p:blipFill>
        <p:spPr>
          <a:xfrm>
            <a:off x="6120000" y="1836000"/>
            <a:ext cx="5760000" cy="4320000"/>
          </a:xfrm>
          <a:noFill/>
        </p:spPr>
      </p:pic>
    </p:spTree>
    <p:extLst>
      <p:ext uri="{BB962C8B-B14F-4D97-AF65-F5344CB8AC3E}">
        <p14:creationId xmlns:p14="http://schemas.microsoft.com/office/powerpoint/2010/main" val="3061927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82052-FB06-EB29-235D-D895AFE80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01" y="1008000"/>
            <a:ext cx="5711999" cy="720000"/>
          </a:xfrm>
        </p:spPr>
        <p:txBody>
          <a:bodyPr anchor="ctr">
            <a:normAutofit/>
          </a:bodyPr>
          <a:lstStyle/>
          <a:p>
            <a:r>
              <a:rPr lang="en-GB" dirty="0"/>
              <a:t>Key term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947D61F-F551-5C9B-C9A2-7E06F86EFC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738" r="9593" b="-2"/>
          <a:stretch>
            <a:fillRect/>
          </a:stretch>
        </p:blipFill>
        <p:spPr>
          <a:xfrm>
            <a:off x="6096000" y="10"/>
            <a:ext cx="6095999" cy="6857990"/>
          </a:xfrm>
          <a:prstGeom prst="rect">
            <a:avLst/>
          </a:prstGeom>
          <a:noFill/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002C61-6357-87F2-E88C-5E97C35CE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000" y="1811948"/>
            <a:ext cx="5712000" cy="469210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‘homeostasis’ means: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‘An organism’s internal regulation to maintain physiological balance’</a:t>
            </a:r>
          </a:p>
        </p:txBody>
      </p:sp>
    </p:spTree>
    <p:extLst>
      <p:ext uri="{BB962C8B-B14F-4D97-AF65-F5344CB8AC3E}">
        <p14:creationId xmlns:p14="http://schemas.microsoft.com/office/powerpoint/2010/main" val="24890200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26B45-74C6-BEC5-DAC5-359CC6319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GB" dirty="0"/>
              <a:t>rive reduction theory</a:t>
            </a:r>
          </a:p>
        </p:txBody>
      </p:sp>
      <p:graphicFrame>
        <p:nvGraphicFramePr>
          <p:cNvPr id="4" name="SmartArt Placeholder 3">
            <a:extLst>
              <a:ext uri="{FF2B5EF4-FFF2-40B4-BE49-F238E27FC236}">
                <a16:creationId xmlns:a16="http://schemas.microsoft.com/office/drawing/2014/main" id="{C25F9051-5036-E249-BD8A-900B2150F197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3939783909"/>
              </p:ext>
            </p:extLst>
          </p:nvPr>
        </p:nvGraphicFramePr>
        <p:xfrm>
          <a:off x="-82989" y="1744895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14635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6C660E-3A71-D608-2222-591D10FB4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89F88-C352-E74C-A45E-3BE1EB86D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</a:t>
            </a:r>
            <a:r>
              <a:rPr lang="en-GB" dirty="0"/>
              <a:t>rive reduction theory: example</a:t>
            </a:r>
          </a:p>
        </p:txBody>
      </p:sp>
      <p:graphicFrame>
        <p:nvGraphicFramePr>
          <p:cNvPr id="4" name="SmartArt Placeholder 3">
            <a:extLst>
              <a:ext uri="{FF2B5EF4-FFF2-40B4-BE49-F238E27FC236}">
                <a16:creationId xmlns:a16="http://schemas.microsoft.com/office/drawing/2014/main" id="{71380DF3-34C4-0915-42E3-067EAAF88680}"/>
              </a:ext>
            </a:extLst>
          </p:cNvPr>
          <p:cNvGraphicFramePr>
            <a:graphicFrameLocks noGrp="1"/>
          </p:cNvGraphicFramePr>
          <p:nvPr>
            <p:ph type="dgm" sz="quarter" idx="10"/>
            <p:extLst>
              <p:ext uri="{D42A27DB-BD31-4B8C-83A1-F6EECF244321}">
                <p14:modId xmlns:p14="http://schemas.microsoft.com/office/powerpoint/2010/main" val="4060264064"/>
              </p:ext>
            </p:extLst>
          </p:nvPr>
        </p:nvGraphicFramePr>
        <p:xfrm>
          <a:off x="0" y="1728000"/>
          <a:ext cx="11628438" cy="46672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46066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8">
      <a:dk1>
        <a:srgbClr val="252525"/>
      </a:dk1>
      <a:lt1>
        <a:srgbClr val="FFFFFF"/>
      </a:lt1>
      <a:dk2>
        <a:srgbClr val="133844"/>
      </a:dk2>
      <a:lt2>
        <a:srgbClr val="FFFFFF"/>
      </a:lt2>
      <a:accent1>
        <a:srgbClr val="00BDB6"/>
      </a:accent1>
      <a:accent2>
        <a:srgbClr val="CC59AA"/>
      </a:accent2>
      <a:accent3>
        <a:srgbClr val="FACB2E"/>
      </a:accent3>
      <a:accent4>
        <a:srgbClr val="8EE8D8"/>
      </a:accent4>
      <a:accent5>
        <a:srgbClr val="5E0A4F"/>
      </a:accent5>
      <a:accent6>
        <a:srgbClr val="F9DC4E"/>
      </a:accent6>
      <a:hlink>
        <a:srgbClr val="5E0A4F"/>
      </a:hlink>
      <a:folHlink>
        <a:srgbClr val="5E0A4F"/>
      </a:folHlink>
    </a:clrScheme>
    <a:fontScheme name="Custom 1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hools V4" id="{E2A36DA1-4A29-43B8-B8F1-C255D5AABE09}" vid="{2A5C11B6-9CD9-45FF-9CD6-984CCCC0BA5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24b78e-8606-4fd1-9a19-b6b90bbc0a1b" xsi:nil="true"/>
    <_dlc_DocId xmlns="9ad1216b-cdc1-40e2-a0c2-94597fd44697">7VPTP7ZE6X33-783906844-7955</_dlc_DocId>
    <_dlc_DocIdUrl xmlns="9ad1216b-cdc1-40e2-a0c2-94597fd44697">
      <Url>https://cambridgeorg.sharepoint.com/sites/cie/education/pd/Curriculum_Support/_layouts/15/DocIdRedir.aspx?ID=7VPTP7ZE6X33-783906844-7955</Url>
      <Description>7VPTP7ZE6X33-783906844-7955</Description>
    </_dlc_DocIdUrl>
    <lcf76f155ced4ddcb4097134ff3c332f xmlns="c075f540-5f70-45df-a134-17c4911f7fb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601E6D173B44745BAD39AE974D6443C" ma:contentTypeVersion="24" ma:contentTypeDescription="Create a new document." ma:contentTypeScope="" ma:versionID="6045dea17119aba7415ca31dfdf6aa7a">
  <xsd:schema xmlns:xsd="http://www.w3.org/2001/XMLSchema" xmlns:xs="http://www.w3.org/2001/XMLSchema" xmlns:p="http://schemas.microsoft.com/office/2006/metadata/properties" xmlns:ns2="9ad1216b-cdc1-40e2-a0c2-94597fd44697" xmlns:ns3="c075f540-5f70-45df-a134-17c4911f7fbe" xmlns:ns4="7424b78e-8606-4fd1-9a19-b6b90bbc0a1b" targetNamespace="http://schemas.microsoft.com/office/2006/metadata/properties" ma:root="true" ma:fieldsID="4b8f1f576f578af8c96866fe046776ec" ns2:_="" ns3:_="" ns4:_="">
    <xsd:import namespace="9ad1216b-cdc1-40e2-a0c2-94597fd44697"/>
    <xsd:import namespace="c075f540-5f70-45df-a134-17c4911f7fbe"/>
    <xsd:import namespace="7424b78e-8606-4fd1-9a19-b6b90bbc0a1b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2:SharedWithUsers" minOccurs="0"/>
                <xsd:element ref="ns2:SharedWithDetails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TaxCatchAll" minOccurs="0"/>
                <xsd:element ref="ns3:lcf76f155ced4ddcb4097134ff3c332f" minOccurs="0"/>
                <xsd:element ref="ns3:MediaServiceObjectDetectorVersions" minOccurs="0"/>
                <xsd:element ref="ns3:MediaServiceSearchProperties" minOccurs="0"/>
                <xsd:element ref="ns3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d1216b-cdc1-40e2-a0c2-94597fd44697" elementFormDefault="qualified">
    <xsd:import namespace="http://schemas.microsoft.com/office/2006/documentManagement/types"/>
    <xsd:import namespace="http://schemas.microsoft.com/office/infopath/2007/PartnerControls"/>
    <xsd:element name="_dlc_DocId" ma:index="4" nillable="true" ma:displayName="Document ID Value" ma:description="The value of the document ID assigned to this item." ma:indexed="true" ma:internalName="_dlc_DocId" ma:readOnly="true">
      <xsd:simpleType>
        <xsd:restriction base="dms:Text"/>
      </xsd:simpleType>
    </xsd:element>
    <xsd:element name="_dlc_DocIdUrl" ma:index="5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6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75f540-5f70-45df-a134-17c4911f7f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9" nillable="true" ma:displayName="Tags" ma:internalName="MediaServiceAutoTags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a7882c5b-1fc0-4c64-8edd-3b527906c47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9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24b78e-8606-4fd1-9a19-b6b90bbc0a1b" elementFormDefault="qualified">
    <xsd:import namespace="http://schemas.microsoft.com/office/2006/documentManagement/types"/>
    <xsd:import namespace="http://schemas.microsoft.com/office/infopath/2007/PartnerControls"/>
    <xsd:element name="TaxCatchAll" ma:index="24" nillable="true" ma:displayName="Taxonomy Catch All Column" ma:hidden="true" ma:list="{4bd6ad62-9026-4c22-97ba-ffd5902a9633}" ma:internalName="TaxCatchAll" ma:showField="CatchAllData" ma:web="9ad1216b-cdc1-40e2-a0c2-94597fd4469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5" ma:displayName="Content Type"/>
        <xsd:element ref="dc:title" minOccurs="0" maxOccurs="1" ma:index="3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EE51AF88-C67F-4A38-BADD-B70D8B316A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630E657-8217-4B2F-96A4-D1EE5A57D447}">
  <ds:schemaRefs>
    <ds:schemaRef ds:uri="http://purl.org/dc/elements/1.1/"/>
    <ds:schemaRef ds:uri="7424b78e-8606-4fd1-9a19-b6b90bbc0a1b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purl.org/dc/dcmitype/"/>
    <ds:schemaRef ds:uri="http://schemas.microsoft.com/office/2006/documentManagement/types"/>
    <ds:schemaRef ds:uri="c075f540-5f70-45df-a134-17c4911f7fbe"/>
    <ds:schemaRef ds:uri="9ad1216b-cdc1-40e2-a0c2-94597fd44697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3EB28920-51F0-4252-B68F-E0E873E4A5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d1216b-cdc1-40e2-a0c2-94597fd44697"/>
    <ds:schemaRef ds:uri="c075f540-5f70-45df-a134-17c4911f7fbe"/>
    <ds:schemaRef ds:uri="7424b78e-8606-4fd1-9a19-b6b90bbc0a1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3B36F522-99CC-44C6-897D-F8F89591E08F}">
  <ds:schemaRefs>
    <ds:schemaRef ds:uri="http://schemas.microsoft.com/sharepoint/events"/>
  </ds:schemaRefs>
</ds:datastoreItem>
</file>

<file path=docMetadata/LabelInfo.xml><?xml version="1.0" encoding="utf-8"?>
<clbl:labelList xmlns:clbl="http://schemas.microsoft.com/office/2020/mipLabelMetadata">
  <clbl:label id="{75d6cc78-71b9-42e6-aa2a-b9889a0f080f}" enabled="0" method="" siteId="{75d6cc78-71b9-42e6-aa2a-b9889a0f080f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Schools v4 POT</Template>
  <TotalTime>406</TotalTime>
  <Words>492</Words>
  <Application>Microsoft Office PowerPoint</Application>
  <PresentationFormat>Widescreen</PresentationFormat>
  <Paragraphs>69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Georgia</vt:lpstr>
      <vt:lpstr>Office Theme</vt:lpstr>
      <vt:lpstr>PowerPoint Presentation</vt:lpstr>
      <vt:lpstr> Starter activity</vt:lpstr>
      <vt:lpstr>Instinct discussion</vt:lpstr>
      <vt:lpstr>Releasing stimulus/ environmental cues</vt:lpstr>
      <vt:lpstr>Key term</vt:lpstr>
      <vt:lpstr>PowerPoint Presentation</vt:lpstr>
      <vt:lpstr>Key term</vt:lpstr>
      <vt:lpstr>Drive reduction theory</vt:lpstr>
      <vt:lpstr>Drive reduction theory: example</vt:lpstr>
      <vt:lpstr>Types of drives</vt:lpstr>
      <vt:lpstr>PowerPoint Presentation</vt:lpstr>
      <vt:lpstr>Check your understanding: generate true and false or multiple-choice questions based on instincts and drive reduction theory concepts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Rebecca</dc:creator>
  <cp:lastModifiedBy>Karolyn Feliciani</cp:lastModifiedBy>
  <cp:revision>6</cp:revision>
  <dcterms:created xsi:type="dcterms:W3CDTF">2023-10-09T12:44:25Z</dcterms:created>
  <dcterms:modified xsi:type="dcterms:W3CDTF">2025-09-24T14:09:25Z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0x0101009601E6D173B44745BAD39AE974D6443C</vt:lpwstr>
  </property>
  <property fmtid="{D5CDD505-2E9C-101B-9397-08002B2CF9AE}" pid="3" name="MediaServiceImageTags">
    <vt:lpwstr/>
  </property>
  <property fmtid="{D5CDD505-2E9C-101B-9397-08002B2CF9AE}" pid="4" name="_dlc_DocIdItemGuid">
    <vt:lpwstr>3fe6183b-6c7f-4577-a22c-fe6f5b97250d</vt:lpwstr>
  </property>
</Properties>
</file>