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8"/>
  </p:notesMasterIdLst>
  <p:handoutMasterIdLst>
    <p:handoutMasterId r:id="rId19"/>
  </p:handoutMasterIdLst>
  <p:sldIdLst>
    <p:sldId id="345" r:id="rId6"/>
    <p:sldId id="346" r:id="rId7"/>
    <p:sldId id="318" r:id="rId8"/>
    <p:sldId id="322" r:id="rId9"/>
    <p:sldId id="298" r:id="rId10"/>
    <p:sldId id="340" r:id="rId11"/>
    <p:sldId id="333" r:id="rId12"/>
    <p:sldId id="339" r:id="rId13"/>
    <p:sldId id="262" r:id="rId14"/>
    <p:sldId id="341" r:id="rId15"/>
    <p:sldId id="342" r:id="rId16"/>
    <p:sldId id="34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5BAFA9-3EB0-4462-9174-3EB01325E54D}" v="4" dt="2025-09-24T10:48:31.2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7E5BAFA9-3EB0-4462-9174-3EB01325E54D}"/>
    <pc:docChg chg="custSel addSld delSld modSld">
      <pc:chgData name="Karolyn Feliciani" userId="4076af5d-4c02-40b8-bc9d-56f6c404e751" providerId="ADAL" clId="{7E5BAFA9-3EB0-4462-9174-3EB01325E54D}" dt="2025-09-24T14:06:40.375" v="138" actId="20577"/>
      <pc:docMkLst>
        <pc:docMk/>
      </pc:docMkLst>
      <pc:sldChg chg="modSp mod modClrScheme chgLayout">
        <pc:chgData name="Karolyn Feliciani" userId="4076af5d-4c02-40b8-bc9d-56f6c404e751" providerId="ADAL" clId="{7E5BAFA9-3EB0-4462-9174-3EB01325E54D}" dt="2025-09-24T10:54:23.073" v="65" actId="26606"/>
        <pc:sldMkLst>
          <pc:docMk/>
          <pc:sldMk cId="1537033953" sldId="262"/>
        </pc:sldMkLst>
        <pc:spChg chg="mod">
          <ac:chgData name="Karolyn Feliciani" userId="4076af5d-4c02-40b8-bc9d-56f6c404e751" providerId="ADAL" clId="{7E5BAFA9-3EB0-4462-9174-3EB01325E54D}" dt="2025-09-24T10:54:23.073" v="65" actId="26606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Karolyn Feliciani" userId="4076af5d-4c02-40b8-bc9d-56f6c404e751" providerId="ADAL" clId="{7E5BAFA9-3EB0-4462-9174-3EB01325E54D}" dt="2025-09-24T10:54:23.073" v="65" actId="26606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 modClrScheme chgLayout">
        <pc:chgData name="Karolyn Feliciani" userId="4076af5d-4c02-40b8-bc9d-56f6c404e751" providerId="ADAL" clId="{7E5BAFA9-3EB0-4462-9174-3EB01325E54D}" dt="2025-09-24T14:04:01.051" v="82" actId="113"/>
        <pc:sldMkLst>
          <pc:docMk/>
          <pc:sldMk cId="1677304970" sldId="298"/>
        </pc:sldMkLst>
        <pc:spChg chg="mod">
          <ac:chgData name="Karolyn Feliciani" userId="4076af5d-4c02-40b8-bc9d-56f6c404e751" providerId="ADAL" clId="{7E5BAFA9-3EB0-4462-9174-3EB01325E54D}" dt="2025-09-24T14:04:01.051" v="82" actId="113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7E5BAFA9-3EB0-4462-9174-3EB01325E54D}" dt="2025-09-24T10:53:12.553" v="56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7E5BAFA9-3EB0-4462-9174-3EB01325E54D}" dt="2025-09-24T10:47:50.886" v="10" actId="2696"/>
        <pc:sldMkLst>
          <pc:docMk/>
          <pc:sldMk cId="776236959" sldId="308"/>
        </pc:sldMkLst>
      </pc:sldChg>
      <pc:sldChg chg="addSp delSp modSp mod modClrScheme chgLayout">
        <pc:chgData name="Karolyn Feliciani" userId="4076af5d-4c02-40b8-bc9d-56f6c404e751" providerId="ADAL" clId="{7E5BAFA9-3EB0-4462-9174-3EB01325E54D}" dt="2025-09-24T14:03:15.479" v="74" actId="122"/>
        <pc:sldMkLst>
          <pc:docMk/>
          <pc:sldMk cId="1800512821" sldId="318"/>
        </pc:sldMkLst>
        <pc:spChg chg="mod">
          <ac:chgData name="Karolyn Feliciani" userId="4076af5d-4c02-40b8-bc9d-56f6c404e751" providerId="ADAL" clId="{7E5BAFA9-3EB0-4462-9174-3EB01325E54D}" dt="2025-09-24T10:51:30.394" v="40" actId="26606"/>
          <ac:spMkLst>
            <pc:docMk/>
            <pc:sldMk cId="1800512821" sldId="318"/>
            <ac:spMk id="2" creationId="{929F2BF5-092F-1975-C7A7-4732BBDE15B7}"/>
          </ac:spMkLst>
        </pc:spChg>
        <pc:spChg chg="del">
          <ac:chgData name="Karolyn Feliciani" userId="4076af5d-4c02-40b8-bc9d-56f6c404e751" providerId="ADAL" clId="{7E5BAFA9-3EB0-4462-9174-3EB01325E54D}" dt="2025-09-24T10:51:30.394" v="40" actId="26606"/>
          <ac:spMkLst>
            <pc:docMk/>
            <pc:sldMk cId="1800512821" sldId="318"/>
            <ac:spMk id="3" creationId="{71C1CFD4-2904-39C3-6B35-83381E239497}"/>
          </ac:spMkLst>
        </pc:spChg>
        <pc:spChg chg="mod ord">
          <ac:chgData name="Karolyn Feliciani" userId="4076af5d-4c02-40b8-bc9d-56f6c404e751" providerId="ADAL" clId="{7E5BAFA9-3EB0-4462-9174-3EB01325E54D}" dt="2025-09-24T10:52:30.597" v="53" actId="27636"/>
          <ac:spMkLst>
            <pc:docMk/>
            <pc:sldMk cId="1800512821" sldId="318"/>
            <ac:spMk id="4" creationId="{9A018AB5-5AB3-1A79-2A5F-EF7EFBA72548}"/>
          </ac:spMkLst>
        </pc:spChg>
        <pc:spChg chg="mod">
          <ac:chgData name="Karolyn Feliciani" userId="4076af5d-4c02-40b8-bc9d-56f6c404e751" providerId="ADAL" clId="{7E5BAFA9-3EB0-4462-9174-3EB01325E54D}" dt="2025-09-24T14:03:15.479" v="74" actId="122"/>
          <ac:spMkLst>
            <pc:docMk/>
            <pc:sldMk cId="1800512821" sldId="318"/>
            <ac:spMk id="5" creationId="{C7E6D2D9-2F0C-E641-3FBA-60534DA31BD1}"/>
          </ac:spMkLst>
        </pc:spChg>
        <pc:graphicFrameChg chg="add mod">
          <ac:chgData name="Karolyn Feliciani" userId="4076af5d-4c02-40b8-bc9d-56f6c404e751" providerId="ADAL" clId="{7E5BAFA9-3EB0-4462-9174-3EB01325E54D}" dt="2025-09-24T10:51:30.394" v="40" actId="26606"/>
          <ac:graphicFrameMkLst>
            <pc:docMk/>
            <pc:sldMk cId="1800512821" sldId="318"/>
            <ac:graphicFrameMk id="7" creationId="{62504ABD-C8C5-888F-4EBD-F7968577EF51}"/>
          </ac:graphicFrameMkLst>
        </pc:graphicFrameChg>
      </pc:sldChg>
      <pc:sldChg chg="modSp mod modClrScheme chgLayout">
        <pc:chgData name="Karolyn Feliciani" userId="4076af5d-4c02-40b8-bc9d-56f6c404e751" providerId="ADAL" clId="{7E5BAFA9-3EB0-4462-9174-3EB01325E54D}" dt="2025-09-24T14:03:54.232" v="81" actId="313"/>
        <pc:sldMkLst>
          <pc:docMk/>
          <pc:sldMk cId="2489020089" sldId="322"/>
        </pc:sldMkLst>
        <pc:spChg chg="mod">
          <ac:chgData name="Karolyn Feliciani" userId="4076af5d-4c02-40b8-bc9d-56f6c404e751" providerId="ADAL" clId="{7E5BAFA9-3EB0-4462-9174-3EB01325E54D}" dt="2025-09-24T10:52:45.757" v="54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7E5BAFA9-3EB0-4462-9174-3EB01325E54D}" dt="2025-09-24T14:03:54.232" v="81" actId="313"/>
          <ac:spMkLst>
            <pc:docMk/>
            <pc:sldMk cId="2489020089" sldId="322"/>
            <ac:spMk id="8" creationId="{45D8EEA9-BC26-A8DD-4104-869D02F316E6}"/>
          </ac:spMkLst>
        </pc:spChg>
        <pc:picChg chg="mod">
          <ac:chgData name="Karolyn Feliciani" userId="4076af5d-4c02-40b8-bc9d-56f6c404e751" providerId="ADAL" clId="{7E5BAFA9-3EB0-4462-9174-3EB01325E54D}" dt="2025-09-24T10:52:45.757" v="54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 modClrScheme chgLayout">
        <pc:chgData name="Karolyn Feliciani" userId="4076af5d-4c02-40b8-bc9d-56f6c404e751" providerId="ADAL" clId="{7E5BAFA9-3EB0-4462-9174-3EB01325E54D}" dt="2025-09-24T14:04:46.644" v="109" actId="5793"/>
        <pc:sldMkLst>
          <pc:docMk/>
          <pc:sldMk cId="1198625482" sldId="333"/>
        </pc:sldMkLst>
        <pc:spChg chg="mod">
          <ac:chgData name="Karolyn Feliciani" userId="4076af5d-4c02-40b8-bc9d-56f6c404e751" providerId="ADAL" clId="{7E5BAFA9-3EB0-4462-9174-3EB01325E54D}" dt="2025-09-24T14:04:29.185" v="99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7E5BAFA9-3EB0-4462-9174-3EB01325E54D}" dt="2025-09-24T14:04:46.644" v="109" actId="5793"/>
          <ac:spMkLst>
            <pc:docMk/>
            <pc:sldMk cId="1198625482" sldId="333"/>
            <ac:spMk id="4" creationId="{9F31BEDC-13C9-7154-7D8E-964D57B4F8CA}"/>
          </ac:spMkLst>
        </pc:spChg>
        <pc:picChg chg="mod ord">
          <ac:chgData name="Karolyn Feliciani" userId="4076af5d-4c02-40b8-bc9d-56f6c404e751" providerId="ADAL" clId="{7E5BAFA9-3EB0-4462-9174-3EB01325E54D}" dt="2025-09-24T10:53:36.350" v="59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del mod">
        <pc:chgData name="Karolyn Feliciani" userId="4076af5d-4c02-40b8-bc9d-56f6c404e751" providerId="ADAL" clId="{7E5BAFA9-3EB0-4462-9174-3EB01325E54D}" dt="2025-09-24T10:50:47.663" v="39" actId="2696"/>
        <pc:sldMkLst>
          <pc:docMk/>
          <pc:sldMk cId="3061927069" sldId="336"/>
        </pc:sldMkLst>
        <pc:spChg chg="mod">
          <ac:chgData name="Karolyn Feliciani" userId="4076af5d-4c02-40b8-bc9d-56f6c404e751" providerId="ADAL" clId="{7E5BAFA9-3EB0-4462-9174-3EB01325E54D}" dt="2025-09-24T10:48:38.092" v="13" actId="21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 modClrScheme chgLayout">
        <pc:chgData name="Karolyn Feliciani" userId="4076af5d-4c02-40b8-bc9d-56f6c404e751" providerId="ADAL" clId="{7E5BAFA9-3EB0-4462-9174-3EB01325E54D}" dt="2025-09-24T14:05:35.161" v="129" actId="313"/>
        <pc:sldMkLst>
          <pc:docMk/>
          <pc:sldMk cId="2878758942" sldId="339"/>
        </pc:sldMkLst>
        <pc:spChg chg="mod">
          <ac:chgData name="Karolyn Feliciani" userId="4076af5d-4c02-40b8-bc9d-56f6c404e751" providerId="ADAL" clId="{7E5BAFA9-3EB0-4462-9174-3EB01325E54D}" dt="2025-09-24T10:54:10.088" v="64" actId="26606"/>
          <ac:spMkLst>
            <pc:docMk/>
            <pc:sldMk cId="2878758942" sldId="339"/>
            <ac:spMk id="2" creationId="{583BAC53-6CB3-9E0A-DF66-8EF109B994BB}"/>
          </ac:spMkLst>
        </pc:spChg>
        <pc:spChg chg="mod">
          <ac:chgData name="Karolyn Feliciani" userId="4076af5d-4c02-40b8-bc9d-56f6c404e751" providerId="ADAL" clId="{7E5BAFA9-3EB0-4462-9174-3EB01325E54D}" dt="2025-09-24T14:05:35.161" v="129" actId="313"/>
          <ac:spMkLst>
            <pc:docMk/>
            <pc:sldMk cId="2878758942" sldId="339"/>
            <ac:spMk id="8" creationId="{2E01349C-C502-2290-386A-6C106E9567C0}"/>
          </ac:spMkLst>
        </pc:spChg>
        <pc:picChg chg="mod">
          <ac:chgData name="Karolyn Feliciani" userId="4076af5d-4c02-40b8-bc9d-56f6c404e751" providerId="ADAL" clId="{7E5BAFA9-3EB0-4462-9174-3EB01325E54D}" dt="2025-09-24T10:54:10.088" v="64" actId="26606"/>
          <ac:picMkLst>
            <pc:docMk/>
            <pc:sldMk cId="2878758942" sldId="339"/>
            <ac:picMk id="5" creationId="{C94F9424-9F38-44AF-E62E-3DE20DD2A255}"/>
          </ac:picMkLst>
        </pc:picChg>
      </pc:sldChg>
      <pc:sldChg chg="modSp mod modClrScheme chgLayout">
        <pc:chgData name="Karolyn Feliciani" userId="4076af5d-4c02-40b8-bc9d-56f6c404e751" providerId="ADAL" clId="{7E5BAFA9-3EB0-4462-9174-3EB01325E54D}" dt="2025-09-24T14:04:18.762" v="89" actId="313"/>
        <pc:sldMkLst>
          <pc:docMk/>
          <pc:sldMk cId="2204595134" sldId="340"/>
        </pc:sldMkLst>
        <pc:spChg chg="mod">
          <ac:chgData name="Karolyn Feliciani" userId="4076af5d-4c02-40b8-bc9d-56f6c404e751" providerId="ADAL" clId="{7E5BAFA9-3EB0-4462-9174-3EB01325E54D}" dt="2025-09-24T10:53:23.149" v="57" actId="26606"/>
          <ac:spMkLst>
            <pc:docMk/>
            <pc:sldMk cId="2204595134" sldId="340"/>
            <ac:spMk id="2" creationId="{0210DC1C-F5E1-E983-8E08-F6D3CD2F9E9C}"/>
          </ac:spMkLst>
        </pc:spChg>
        <pc:spChg chg="mod">
          <ac:chgData name="Karolyn Feliciani" userId="4076af5d-4c02-40b8-bc9d-56f6c404e751" providerId="ADAL" clId="{7E5BAFA9-3EB0-4462-9174-3EB01325E54D}" dt="2025-09-24T14:04:18.762" v="89" actId="313"/>
          <ac:spMkLst>
            <pc:docMk/>
            <pc:sldMk cId="2204595134" sldId="340"/>
            <ac:spMk id="4" creationId="{B0E357D3-4109-FE08-CB0D-41CE3B370209}"/>
          </ac:spMkLst>
        </pc:spChg>
        <pc:picChg chg="mod">
          <ac:chgData name="Karolyn Feliciani" userId="4076af5d-4c02-40b8-bc9d-56f6c404e751" providerId="ADAL" clId="{7E5BAFA9-3EB0-4462-9174-3EB01325E54D}" dt="2025-09-24T10:53:23.149" v="57" actId="26606"/>
          <ac:picMkLst>
            <pc:docMk/>
            <pc:sldMk cId="2204595134" sldId="340"/>
            <ac:picMk id="5" creationId="{BB82597D-D1A4-6E2A-900A-965139C1CABB}"/>
          </ac:picMkLst>
        </pc:picChg>
      </pc:sldChg>
      <pc:sldChg chg="modSp mod">
        <pc:chgData name="Karolyn Feliciani" userId="4076af5d-4c02-40b8-bc9d-56f6c404e751" providerId="ADAL" clId="{7E5BAFA9-3EB0-4462-9174-3EB01325E54D}" dt="2025-09-24T14:06:21.937" v="130" actId="313"/>
        <pc:sldMkLst>
          <pc:docMk/>
          <pc:sldMk cId="2837995591" sldId="341"/>
        </pc:sldMkLst>
        <pc:spChg chg="mod">
          <ac:chgData name="Karolyn Feliciani" userId="4076af5d-4c02-40b8-bc9d-56f6c404e751" providerId="ADAL" clId="{7E5BAFA9-3EB0-4462-9174-3EB01325E54D}" dt="2025-09-24T14:06:21.937" v="130" actId="313"/>
          <ac:spMkLst>
            <pc:docMk/>
            <pc:sldMk cId="2837995591" sldId="341"/>
            <ac:spMk id="4" creationId="{CA048F0A-9B69-4D62-878B-A0050895194A}"/>
          </ac:spMkLst>
        </pc:spChg>
      </pc:sldChg>
      <pc:sldChg chg="modSp mod modClrScheme chgLayout">
        <pc:chgData name="Karolyn Feliciani" userId="4076af5d-4c02-40b8-bc9d-56f6c404e751" providerId="ADAL" clId="{7E5BAFA9-3EB0-4462-9174-3EB01325E54D}" dt="2025-09-24T10:54:56.910" v="66" actId="26606"/>
        <pc:sldMkLst>
          <pc:docMk/>
          <pc:sldMk cId="493849155" sldId="342"/>
        </pc:sldMkLst>
        <pc:spChg chg="mod">
          <ac:chgData name="Karolyn Feliciani" userId="4076af5d-4c02-40b8-bc9d-56f6c404e751" providerId="ADAL" clId="{7E5BAFA9-3EB0-4462-9174-3EB01325E54D}" dt="2025-09-24T10:54:56.910" v="66" actId="26606"/>
          <ac:spMkLst>
            <pc:docMk/>
            <pc:sldMk cId="493849155" sldId="342"/>
            <ac:spMk id="2" creationId="{10700D23-7160-5160-1CD0-1AC1387A8D84}"/>
          </ac:spMkLst>
        </pc:spChg>
        <pc:graphicFrameChg chg="mod modGraphic">
          <ac:chgData name="Karolyn Feliciani" userId="4076af5d-4c02-40b8-bc9d-56f6c404e751" providerId="ADAL" clId="{7E5BAFA9-3EB0-4462-9174-3EB01325E54D}" dt="2025-09-24T10:54:56.910" v="66" actId="26606"/>
          <ac:graphicFrameMkLst>
            <pc:docMk/>
            <pc:sldMk cId="493849155" sldId="342"/>
            <ac:graphicFrameMk id="7" creationId="{9E5B3775-CE1C-679D-3F0A-99064E6B1C2F}"/>
          </ac:graphicFrameMkLst>
        </pc:graphicFrameChg>
      </pc:sldChg>
      <pc:sldChg chg="modSp mod">
        <pc:chgData name="Karolyn Feliciani" userId="4076af5d-4c02-40b8-bc9d-56f6c404e751" providerId="ADAL" clId="{7E5BAFA9-3EB0-4462-9174-3EB01325E54D}" dt="2025-09-24T14:06:40.375" v="138" actId="20577"/>
        <pc:sldMkLst>
          <pc:docMk/>
          <pc:sldMk cId="3150733775" sldId="343"/>
        </pc:sldMkLst>
        <pc:spChg chg="mod">
          <ac:chgData name="Karolyn Feliciani" userId="4076af5d-4c02-40b8-bc9d-56f6c404e751" providerId="ADAL" clId="{7E5BAFA9-3EB0-4462-9174-3EB01325E54D}" dt="2025-09-24T10:55:09.914" v="67" actId="26606"/>
          <ac:spMkLst>
            <pc:docMk/>
            <pc:sldMk cId="3150733775" sldId="343"/>
            <ac:spMk id="3" creationId="{D97C1AFA-E7BD-1D2B-0311-79A5F9B7EF00}"/>
          </ac:spMkLst>
        </pc:spChg>
        <pc:spChg chg="mod">
          <ac:chgData name="Karolyn Feliciani" userId="4076af5d-4c02-40b8-bc9d-56f6c404e751" providerId="ADAL" clId="{7E5BAFA9-3EB0-4462-9174-3EB01325E54D}" dt="2025-09-24T14:06:40.375" v="138" actId="20577"/>
          <ac:spMkLst>
            <pc:docMk/>
            <pc:sldMk cId="3150733775" sldId="343"/>
            <ac:spMk id="4" creationId="{E359FB54-D2CA-C221-4A11-BCC53F2C2D39}"/>
          </ac:spMkLst>
        </pc:spChg>
        <pc:picChg chg="mod">
          <ac:chgData name="Karolyn Feliciani" userId="4076af5d-4c02-40b8-bc9d-56f6c404e751" providerId="ADAL" clId="{7E5BAFA9-3EB0-4462-9174-3EB01325E54D}" dt="2025-09-24T10:55:09.914" v="67" actId="26606"/>
          <ac:picMkLst>
            <pc:docMk/>
            <pc:sldMk cId="3150733775" sldId="343"/>
            <ac:picMk id="5" creationId="{D542C49D-E73E-3CEE-464F-3B5C5E58D041}"/>
          </ac:picMkLst>
        </pc:picChg>
      </pc:sldChg>
      <pc:sldChg chg="add del">
        <pc:chgData name="Karolyn Feliciani" userId="4076af5d-4c02-40b8-bc9d-56f6c404e751" providerId="ADAL" clId="{7E5BAFA9-3EB0-4462-9174-3EB01325E54D}" dt="2025-09-24T10:48:02.963" v="11" actId="2696"/>
        <pc:sldMkLst>
          <pc:docMk/>
          <pc:sldMk cId="1130971648" sldId="344"/>
        </pc:sldMkLst>
      </pc:sldChg>
      <pc:sldChg chg="modSp add mod">
        <pc:chgData name="Karolyn Feliciani" userId="4076af5d-4c02-40b8-bc9d-56f6c404e751" providerId="ADAL" clId="{7E5BAFA9-3EB0-4462-9174-3EB01325E54D}" dt="2025-09-24T10:47:36.081" v="9" actId="20577"/>
        <pc:sldMkLst>
          <pc:docMk/>
          <pc:sldMk cId="2314401278" sldId="345"/>
        </pc:sldMkLst>
        <pc:spChg chg="mod">
          <ac:chgData name="Karolyn Feliciani" userId="4076af5d-4c02-40b8-bc9d-56f6c404e751" providerId="ADAL" clId="{7E5BAFA9-3EB0-4462-9174-3EB01325E54D}" dt="2025-09-24T10:47:36.081" v="9" actId="20577"/>
          <ac:spMkLst>
            <pc:docMk/>
            <pc:sldMk cId="2314401278" sldId="345"/>
            <ac:spMk id="4" creationId="{8A3FCDC3-543C-8905-8EB4-3AC0E32FFFFF}"/>
          </ac:spMkLst>
        </pc:spChg>
      </pc:sldChg>
      <pc:sldChg chg="modSp add mod modClrScheme chgLayout">
        <pc:chgData name="Karolyn Feliciani" userId="4076af5d-4c02-40b8-bc9d-56f6c404e751" providerId="ADAL" clId="{7E5BAFA9-3EB0-4462-9174-3EB01325E54D}" dt="2025-09-24T14:02:55.006" v="71" actId="1076"/>
        <pc:sldMkLst>
          <pc:docMk/>
          <pc:sldMk cId="1848680829" sldId="346"/>
        </pc:sldMkLst>
        <pc:spChg chg="mod">
          <ac:chgData name="Karolyn Feliciani" userId="4076af5d-4c02-40b8-bc9d-56f6c404e751" providerId="ADAL" clId="{7E5BAFA9-3EB0-4462-9174-3EB01325E54D}" dt="2025-09-24T10:50:24.179" v="36" actId="1076"/>
          <ac:spMkLst>
            <pc:docMk/>
            <pc:sldMk cId="1848680829" sldId="346"/>
            <ac:spMk id="4" creationId="{38DCD386-87E1-3FE7-1135-771ABCD9B41A}"/>
          </ac:spMkLst>
        </pc:spChg>
        <pc:spChg chg="mod ord">
          <ac:chgData name="Karolyn Feliciani" userId="4076af5d-4c02-40b8-bc9d-56f6c404e751" providerId="ADAL" clId="{7E5BAFA9-3EB0-4462-9174-3EB01325E54D}" dt="2025-09-24T14:02:55.006" v="71" actId="1076"/>
          <ac:spMkLst>
            <pc:docMk/>
            <pc:sldMk cId="1848680829" sldId="346"/>
            <ac:spMk id="11" creationId="{1FCF5458-D3F6-8245-386E-8CF2599F2324}"/>
          </ac:spMkLst>
        </pc:spChg>
        <pc:picChg chg="mod ord">
          <ac:chgData name="Karolyn Feliciani" userId="4076af5d-4c02-40b8-bc9d-56f6c404e751" providerId="ADAL" clId="{7E5BAFA9-3EB0-4462-9174-3EB01325E54D}" dt="2025-09-24T10:49:58.820" v="33" actId="26606"/>
          <ac:picMkLst>
            <pc:docMk/>
            <pc:sldMk cId="1848680829" sldId="346"/>
            <ac:picMk id="6" creationId="{4A63EDD0-0BF4-C0D1-A3EC-205F0267D014}"/>
          </ac:picMkLst>
        </pc:picChg>
      </pc:sldChg>
    </pc:docChg>
  </pc:docChgLst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09-08T14:20:05.725" v="1763" actId="1036"/>
      <pc:docMkLst>
        <pc:docMk/>
      </pc:docMkLst>
      <pc:sldChg chg="modSp mod">
        <pc:chgData name="Lizzie Gauntlett" userId="1dc7c36a1b1a647d" providerId="LiveId" clId="{C1DC5315-D282-429F-B35A-871ABF7A65E8}" dt="2025-09-08T14:20:05.725" v="1763" actId="1036"/>
        <pc:sldMkLst>
          <pc:docMk/>
          <pc:sldMk cId="1537033953" sldId="262"/>
        </pc:sldMkLst>
        <pc:spChg chg="mod">
          <ac:chgData name="Lizzie Gauntlett" userId="1dc7c36a1b1a647d" providerId="LiveId" clId="{C1DC5315-D282-429F-B35A-871ABF7A65E8}" dt="2025-09-08T14:13:20.892" v="1323" actId="20577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Lizzie Gauntlett" userId="1dc7c36a1b1a647d" providerId="LiveId" clId="{C1DC5315-D282-429F-B35A-871ABF7A65E8}" dt="2025-09-08T14:20:05.725" v="1763" actId="1036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del">
        <pc:chgData name="Lizzie Gauntlett" userId="1dc7c36a1b1a647d" providerId="LiveId" clId="{C1DC5315-D282-429F-B35A-871ABF7A65E8}" dt="2025-09-08T14:15:32.037" v="1502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08T13:59:21.580" v="952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08T13:48:26.573" v="580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08T13:48:26.573" v="580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08T13:59:20.706" v="951" actId="47"/>
        <pc:sldMkLst>
          <pc:docMk/>
          <pc:sldMk cId="2771976208" sldId="307"/>
        </pc:sldMkLst>
      </pc:sldChg>
      <pc:sldChg chg="modSp mod">
        <pc:chgData name="Lizzie Gauntlett" userId="1dc7c36a1b1a647d" providerId="LiveId" clId="{C1DC5315-D282-429F-B35A-871ABF7A65E8}" dt="2025-09-08T13:35:27.822" v="103" actId="20577"/>
        <pc:sldMkLst>
          <pc:docMk/>
          <pc:sldMk cId="776236959" sldId="308"/>
        </pc:sldMkLst>
      </pc:sldChg>
      <pc:sldChg chg="addSp modSp mod ord">
        <pc:chgData name="Lizzie Gauntlett" userId="1dc7c36a1b1a647d" providerId="LiveId" clId="{C1DC5315-D282-429F-B35A-871ABF7A65E8}" dt="2025-09-08T13:42:48.384" v="424" actId="20577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09-08T13:41:50.323" v="354" actId="14100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C1DC5315-D282-429F-B35A-871ABF7A65E8}" dt="2025-09-08T13:42:48.384" v="424" actId="20577"/>
          <ac:spMkLst>
            <pc:docMk/>
            <pc:sldMk cId="1800512821" sldId="318"/>
            <ac:spMk id="4" creationId="{9A018AB5-5AB3-1A79-2A5F-EF7EFBA72548}"/>
          </ac:spMkLst>
        </pc:spChg>
        <pc:spChg chg="add mod">
          <ac:chgData name="Lizzie Gauntlett" userId="1dc7c36a1b1a647d" providerId="LiveId" clId="{C1DC5315-D282-429F-B35A-871ABF7A65E8}" dt="2025-09-08T13:42:05.328" v="372" actId="20577"/>
          <ac:spMkLst>
            <pc:docMk/>
            <pc:sldMk cId="1800512821" sldId="318"/>
            <ac:spMk id="5" creationId="{C7E6D2D9-2F0C-E641-3FBA-60534DA31BD1}"/>
          </ac:spMkLst>
        </pc:spChg>
      </pc:sldChg>
      <pc:sldChg chg="del">
        <pc:chgData name="Lizzie Gauntlett" userId="1dc7c36a1b1a647d" providerId="LiveId" clId="{C1DC5315-D282-429F-B35A-871ABF7A65E8}" dt="2025-09-08T13:59:19.407" v="950" actId="47"/>
        <pc:sldMkLst>
          <pc:docMk/>
          <pc:sldMk cId="3028459615" sldId="319"/>
        </pc:sldMkLst>
      </pc:sldChg>
      <pc:sldChg chg="addSp delSp modSp mod ord">
        <pc:chgData name="Lizzie Gauntlett" userId="1dc7c36a1b1a647d" providerId="LiveId" clId="{C1DC5315-D282-429F-B35A-871ABF7A65E8}" dt="2025-09-08T13:50:51.661" v="582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09-08T13:38:58.484" v="228" actId="20577"/>
          <ac:spMkLst>
            <pc:docMk/>
            <pc:sldMk cId="2489020089" sldId="322"/>
            <ac:spMk id="2" creationId="{9DB82052-FB06-EB29-235D-D895AFE80018}"/>
          </ac:spMkLst>
        </pc:spChg>
        <pc:spChg chg="add mod">
          <ac:chgData name="Lizzie Gauntlett" userId="1dc7c36a1b1a647d" providerId="LiveId" clId="{C1DC5315-D282-429F-B35A-871ABF7A65E8}" dt="2025-09-08T13:39:59.698" v="260" actId="20577"/>
          <ac:spMkLst>
            <pc:docMk/>
            <pc:sldMk cId="2489020089" sldId="322"/>
            <ac:spMk id="8" creationId="{45D8EEA9-BC26-A8DD-4104-869D02F316E6}"/>
          </ac:spMkLst>
        </pc:spChg>
      </pc:sldChg>
      <pc:sldChg chg="modSp mod ord">
        <pc:chgData name="Lizzie Gauntlett" userId="1dc7c36a1b1a647d" providerId="LiveId" clId="{C1DC5315-D282-429F-B35A-871ABF7A65E8}" dt="2025-09-08T13:52:24.902" v="738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08T13:51:15.085" v="608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08T13:52:24.902" v="738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5-09-08T13:38:09.702" v="204" actId="20577"/>
        <pc:sldMkLst>
          <pc:docMk/>
          <pc:sldMk cId="3061927069" sldId="336"/>
        </pc:sldMkLst>
      </pc:sldChg>
      <pc:sldChg chg="del">
        <pc:chgData name="Lizzie Gauntlett" userId="1dc7c36a1b1a647d" providerId="LiveId" clId="{C1DC5315-D282-429F-B35A-871ABF7A65E8}" dt="2025-09-08T13:51:05.187" v="583" actId="47"/>
        <pc:sldMkLst>
          <pc:docMk/>
          <pc:sldMk cId="3570437207" sldId="337"/>
        </pc:sldMkLst>
      </pc:sldChg>
      <pc:sldChg chg="new del">
        <pc:chgData name="Lizzie Gauntlett" userId="1dc7c36a1b1a647d" providerId="LiveId" clId="{C1DC5315-D282-429F-B35A-871ABF7A65E8}" dt="2025-09-08T13:38:52.267" v="219" actId="47"/>
        <pc:sldMkLst>
          <pc:docMk/>
          <pc:sldMk cId="606140948" sldId="338"/>
        </pc:sldMkLst>
      </pc:sldChg>
      <pc:sldChg chg="modSp add del mod">
        <pc:chgData name="Lizzie Gauntlett" userId="1dc7c36a1b1a647d" providerId="LiveId" clId="{C1DC5315-D282-429F-B35A-871ABF7A65E8}" dt="2025-09-08T13:55:24.780" v="794" actId="47"/>
        <pc:sldMkLst>
          <pc:docMk/>
          <pc:sldMk cId="2246594811" sldId="338"/>
        </pc:sldMkLst>
      </pc:sldChg>
      <pc:sldChg chg="modSp add mod">
        <pc:chgData name="Lizzie Gauntlett" userId="1dc7c36a1b1a647d" providerId="LiveId" clId="{C1DC5315-D282-429F-B35A-871ABF7A65E8}" dt="2025-09-08T13:54:30.646" v="787" actId="255"/>
        <pc:sldMkLst>
          <pc:docMk/>
          <pc:sldMk cId="2878758942" sldId="339"/>
        </pc:sldMkLst>
        <pc:spChg chg="mod">
          <ac:chgData name="Lizzie Gauntlett" userId="1dc7c36a1b1a647d" providerId="LiveId" clId="{C1DC5315-D282-429F-B35A-871ABF7A65E8}" dt="2025-09-08T13:52:52.832" v="741" actId="20577"/>
          <ac:spMkLst>
            <pc:docMk/>
            <pc:sldMk cId="2878758942" sldId="339"/>
            <ac:spMk id="2" creationId="{583BAC53-6CB3-9E0A-DF66-8EF109B994BB}"/>
          </ac:spMkLst>
        </pc:spChg>
        <pc:spChg chg="mod">
          <ac:chgData name="Lizzie Gauntlett" userId="1dc7c36a1b1a647d" providerId="LiveId" clId="{C1DC5315-D282-429F-B35A-871ABF7A65E8}" dt="2025-09-08T13:54:30.646" v="787" actId="255"/>
          <ac:spMkLst>
            <pc:docMk/>
            <pc:sldMk cId="2878758942" sldId="339"/>
            <ac:spMk id="8" creationId="{2E01349C-C502-2290-386A-6C106E9567C0}"/>
          </ac:spMkLst>
        </pc:spChg>
      </pc:sldChg>
      <pc:sldChg chg="addSp delSp modSp add mod ord">
        <pc:chgData name="Lizzie Gauntlett" userId="1dc7c36a1b1a647d" providerId="LiveId" clId="{C1DC5315-D282-429F-B35A-871ABF7A65E8}" dt="2025-09-08T13:56:26.289" v="841"/>
        <pc:sldMkLst>
          <pc:docMk/>
          <pc:sldMk cId="2204595134" sldId="340"/>
        </pc:sldMkLst>
        <pc:spChg chg="mod">
          <ac:chgData name="Lizzie Gauntlett" userId="1dc7c36a1b1a647d" providerId="LiveId" clId="{C1DC5315-D282-429F-B35A-871ABF7A65E8}" dt="2025-09-08T13:55:16.797" v="789" actId="20577"/>
          <ac:spMkLst>
            <pc:docMk/>
            <pc:sldMk cId="2204595134" sldId="340"/>
            <ac:spMk id="2" creationId="{0210DC1C-F5E1-E983-8E08-F6D3CD2F9E9C}"/>
          </ac:spMkLst>
        </pc:spChg>
        <pc:spChg chg="add mod">
          <ac:chgData name="Lizzie Gauntlett" userId="1dc7c36a1b1a647d" providerId="LiveId" clId="{C1DC5315-D282-429F-B35A-871ABF7A65E8}" dt="2025-09-08T13:56:19.562" v="839" actId="313"/>
          <ac:spMkLst>
            <pc:docMk/>
            <pc:sldMk cId="2204595134" sldId="340"/>
            <ac:spMk id="4" creationId="{B0E357D3-4109-FE08-CB0D-41CE3B370209}"/>
          </ac:spMkLst>
        </pc:spChg>
      </pc:sldChg>
      <pc:sldChg chg="modSp add mod ord">
        <pc:chgData name="Lizzie Gauntlett" userId="1dc7c36a1b1a647d" providerId="LiveId" clId="{C1DC5315-D282-429F-B35A-871ABF7A65E8}" dt="2025-09-08T14:19:45.697" v="1751"/>
        <pc:sldMkLst>
          <pc:docMk/>
          <pc:sldMk cId="2837995591" sldId="341"/>
        </pc:sldMkLst>
        <pc:spChg chg="mod">
          <ac:chgData name="Lizzie Gauntlett" userId="1dc7c36a1b1a647d" providerId="LiveId" clId="{C1DC5315-D282-429F-B35A-871ABF7A65E8}" dt="2025-09-08T14:19:42.339" v="1749" actId="20577"/>
          <ac:spMkLst>
            <pc:docMk/>
            <pc:sldMk cId="2837995591" sldId="341"/>
            <ac:spMk id="4" creationId="{CA048F0A-9B69-4D62-878B-A0050895194A}"/>
          </ac:spMkLst>
        </pc:spChg>
      </pc:sldChg>
      <pc:sldChg chg="modSp add mod">
        <pc:chgData name="Lizzie Gauntlett" userId="1dc7c36a1b1a647d" providerId="LiveId" clId="{C1DC5315-D282-429F-B35A-871ABF7A65E8}" dt="2025-09-08T14:18:04.159" v="1590"/>
        <pc:sldMkLst>
          <pc:docMk/>
          <pc:sldMk cId="493849155" sldId="342"/>
        </pc:sldMkLst>
        <pc:spChg chg="mod">
          <ac:chgData name="Lizzie Gauntlett" userId="1dc7c36a1b1a647d" providerId="LiveId" clId="{C1DC5315-D282-429F-B35A-871ABF7A65E8}" dt="2025-09-08T14:15:47.820" v="1524" actId="20577"/>
          <ac:spMkLst>
            <pc:docMk/>
            <pc:sldMk cId="493849155" sldId="342"/>
            <ac:spMk id="2" creationId="{10700D23-7160-5160-1CD0-1AC1387A8D84}"/>
          </ac:spMkLst>
        </pc:spChg>
        <pc:graphicFrameChg chg="mod modGraphic">
          <ac:chgData name="Lizzie Gauntlett" userId="1dc7c36a1b1a647d" providerId="LiveId" clId="{C1DC5315-D282-429F-B35A-871ABF7A65E8}" dt="2025-09-08T14:18:04.159" v="1590"/>
          <ac:graphicFrameMkLst>
            <pc:docMk/>
            <pc:sldMk cId="493849155" sldId="342"/>
            <ac:graphicFrameMk id="7" creationId="{9E5B3775-CE1C-679D-3F0A-99064E6B1C2F}"/>
          </ac:graphicFrameMkLst>
        </pc:graphicFrameChg>
      </pc:sldChg>
      <pc:sldChg chg="modSp add mod">
        <pc:chgData name="Lizzie Gauntlett" userId="1dc7c36a1b1a647d" providerId="LiveId" clId="{C1DC5315-D282-429F-B35A-871ABF7A65E8}" dt="2025-09-08T14:19:08.257" v="1624" actId="20577"/>
        <pc:sldMkLst>
          <pc:docMk/>
          <pc:sldMk cId="3150733775" sldId="343"/>
        </pc:sldMkLst>
        <pc:spChg chg="mod">
          <ac:chgData name="Lizzie Gauntlett" userId="1dc7c36a1b1a647d" providerId="LiveId" clId="{C1DC5315-D282-429F-B35A-871ABF7A65E8}" dt="2025-09-08T14:18:49.454" v="1617" actId="20577"/>
          <ac:spMkLst>
            <pc:docMk/>
            <pc:sldMk cId="3150733775" sldId="343"/>
            <ac:spMk id="3" creationId="{D97C1AFA-E7BD-1D2B-0311-79A5F9B7EF00}"/>
          </ac:spMkLst>
        </pc:spChg>
        <pc:spChg chg="mod">
          <ac:chgData name="Lizzie Gauntlett" userId="1dc7c36a1b1a647d" providerId="LiveId" clId="{C1DC5315-D282-429F-B35A-871ABF7A65E8}" dt="2025-09-08T14:19:08.257" v="1624" actId="20577"/>
          <ac:spMkLst>
            <pc:docMk/>
            <pc:sldMk cId="3150733775" sldId="343"/>
            <ac:spMk id="4" creationId="{E359FB54-D2CA-C221-4A11-BCC53F2C2D3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46E5D-65C2-47FA-9B90-56DA66E3CB63}" type="doc">
      <dgm:prSet loTypeId="urn:microsoft.com/office/officeart/2005/8/layout/list1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C3ADFC7F-D225-4B4C-AD65-41D20F951C76}">
      <dgm:prSet/>
      <dgm:spPr/>
      <dgm:t>
        <a:bodyPr/>
        <a:lstStyle/>
        <a:p>
          <a:r>
            <a:rPr lang="en-US" b="1" dirty="0"/>
            <a:t>Food </a:t>
          </a:r>
          <a:r>
            <a:rPr lang="en-US" b="1" dirty="0">
              <a:sym typeface="Wingdings" panose="05000000000000000000" pitchFamily="2" charset="2"/>
            </a:rPr>
            <a:t></a:t>
          </a:r>
          <a:endParaRPr lang="en-US" dirty="0"/>
        </a:p>
      </dgm:t>
    </dgm:pt>
    <dgm:pt modelId="{8476EC0B-89F5-41C2-9BF0-1D941CD2B7F7}" type="parTrans" cxnId="{4E5C3D97-C71F-4A4E-9865-C845AE49CF90}">
      <dgm:prSet/>
      <dgm:spPr/>
      <dgm:t>
        <a:bodyPr/>
        <a:lstStyle/>
        <a:p>
          <a:endParaRPr lang="en-US"/>
        </a:p>
      </dgm:t>
    </dgm:pt>
    <dgm:pt modelId="{7358657D-DBAD-4B1D-99BA-1F1B4334D9FC}" type="sibTrans" cxnId="{4E5C3D97-C71F-4A4E-9865-C845AE49CF90}">
      <dgm:prSet/>
      <dgm:spPr/>
      <dgm:t>
        <a:bodyPr/>
        <a:lstStyle/>
        <a:p>
          <a:endParaRPr lang="en-US"/>
        </a:p>
      </dgm:t>
    </dgm:pt>
    <dgm:pt modelId="{531B852A-E89C-40E7-BAC0-37020F701864}">
      <dgm:prSet/>
      <dgm:spPr/>
      <dgm:t>
        <a:bodyPr/>
        <a:lstStyle/>
        <a:p>
          <a:r>
            <a:rPr lang="en-US" b="1"/>
            <a:t>Water </a:t>
          </a:r>
          <a:r>
            <a:rPr lang="en-US" b="1">
              <a:sym typeface="Wingdings" panose="05000000000000000000" pitchFamily="2" charset="2"/>
            </a:rPr>
            <a:t></a:t>
          </a:r>
          <a:endParaRPr lang="en-US"/>
        </a:p>
      </dgm:t>
    </dgm:pt>
    <dgm:pt modelId="{5D4AF91A-18E2-472A-B8EA-8162CE3DB67E}" type="parTrans" cxnId="{087F1760-A573-4948-9FCB-3976DEBE9F26}">
      <dgm:prSet/>
      <dgm:spPr/>
      <dgm:t>
        <a:bodyPr/>
        <a:lstStyle/>
        <a:p>
          <a:endParaRPr lang="en-US"/>
        </a:p>
      </dgm:t>
    </dgm:pt>
    <dgm:pt modelId="{3255733F-C3F2-461C-95FE-21960F79E7F5}" type="sibTrans" cxnId="{087F1760-A573-4948-9FCB-3976DEBE9F26}">
      <dgm:prSet/>
      <dgm:spPr/>
      <dgm:t>
        <a:bodyPr/>
        <a:lstStyle/>
        <a:p>
          <a:endParaRPr lang="en-US"/>
        </a:p>
      </dgm:t>
    </dgm:pt>
    <dgm:pt modelId="{5AAFDD09-8D04-48FE-991A-20177263EB20}">
      <dgm:prSet/>
      <dgm:spPr/>
      <dgm:t>
        <a:bodyPr/>
        <a:lstStyle/>
        <a:p>
          <a:r>
            <a:rPr lang="en-US" b="1"/>
            <a:t>Air </a:t>
          </a:r>
          <a:r>
            <a:rPr lang="en-US" b="1">
              <a:sym typeface="Wingdings" panose="05000000000000000000" pitchFamily="2" charset="2"/>
            </a:rPr>
            <a:t></a:t>
          </a:r>
          <a:endParaRPr lang="en-US"/>
        </a:p>
      </dgm:t>
    </dgm:pt>
    <dgm:pt modelId="{B2A2D894-35A6-4201-B573-61D9EC9C2FCA}" type="parTrans" cxnId="{C7D7DD6A-ABDD-4E50-B9E5-C21C48FCB48F}">
      <dgm:prSet/>
      <dgm:spPr/>
      <dgm:t>
        <a:bodyPr/>
        <a:lstStyle/>
        <a:p>
          <a:endParaRPr lang="en-US"/>
        </a:p>
      </dgm:t>
    </dgm:pt>
    <dgm:pt modelId="{5568E476-479C-4842-946C-D495EFB86F18}" type="sibTrans" cxnId="{C7D7DD6A-ABDD-4E50-B9E5-C21C48FCB48F}">
      <dgm:prSet/>
      <dgm:spPr/>
      <dgm:t>
        <a:bodyPr/>
        <a:lstStyle/>
        <a:p>
          <a:endParaRPr lang="en-US"/>
        </a:p>
      </dgm:t>
    </dgm:pt>
    <dgm:pt modelId="{8C079714-CD96-445B-BE15-1BF0BF888150}">
      <dgm:prSet/>
      <dgm:spPr/>
      <dgm:t>
        <a:bodyPr/>
        <a:lstStyle/>
        <a:p>
          <a:r>
            <a:rPr lang="en-US" b="1"/>
            <a:t>Shelter/warmth </a:t>
          </a:r>
          <a:r>
            <a:rPr lang="en-US" b="1">
              <a:sym typeface="Wingdings" panose="05000000000000000000" pitchFamily="2" charset="2"/>
            </a:rPr>
            <a:t></a:t>
          </a:r>
          <a:endParaRPr lang="en-US"/>
        </a:p>
      </dgm:t>
    </dgm:pt>
    <dgm:pt modelId="{4083D83D-F513-4541-B8FF-FF45B21E6FDB}" type="parTrans" cxnId="{25E75160-5445-46E1-9378-0EB24C69FE54}">
      <dgm:prSet/>
      <dgm:spPr/>
      <dgm:t>
        <a:bodyPr/>
        <a:lstStyle/>
        <a:p>
          <a:endParaRPr lang="en-US"/>
        </a:p>
      </dgm:t>
    </dgm:pt>
    <dgm:pt modelId="{0890D68B-0984-4CE4-A8FA-3592E82DBE6C}" type="sibTrans" cxnId="{25E75160-5445-46E1-9378-0EB24C69FE54}">
      <dgm:prSet/>
      <dgm:spPr/>
      <dgm:t>
        <a:bodyPr/>
        <a:lstStyle/>
        <a:p>
          <a:endParaRPr lang="en-US"/>
        </a:p>
      </dgm:t>
    </dgm:pt>
    <dgm:pt modelId="{09D4BC6E-7105-4B27-8BAE-974206A4725E}">
      <dgm:prSet/>
      <dgm:spPr/>
      <dgm:t>
        <a:bodyPr/>
        <a:lstStyle/>
        <a:p>
          <a:r>
            <a:rPr lang="en-US" b="1"/>
            <a:t>Sleep</a:t>
          </a:r>
          <a:r>
            <a:rPr lang="en-US" b="1">
              <a:sym typeface="Wingdings" panose="05000000000000000000" pitchFamily="2" charset="2"/>
            </a:rPr>
            <a:t></a:t>
          </a:r>
          <a:endParaRPr lang="en-US"/>
        </a:p>
      </dgm:t>
    </dgm:pt>
    <dgm:pt modelId="{C85C7B51-7709-4162-B0F8-25CE188C95A9}" type="parTrans" cxnId="{ECDF2D42-37C0-445A-9E3E-846F2750FA95}">
      <dgm:prSet/>
      <dgm:spPr/>
      <dgm:t>
        <a:bodyPr/>
        <a:lstStyle/>
        <a:p>
          <a:endParaRPr lang="en-US"/>
        </a:p>
      </dgm:t>
    </dgm:pt>
    <dgm:pt modelId="{7DE5E3DA-C48B-4201-8FAB-3E0CDE313792}" type="sibTrans" cxnId="{ECDF2D42-37C0-445A-9E3E-846F2750FA95}">
      <dgm:prSet/>
      <dgm:spPr/>
      <dgm:t>
        <a:bodyPr/>
        <a:lstStyle/>
        <a:p>
          <a:endParaRPr lang="en-US"/>
        </a:p>
      </dgm:t>
    </dgm:pt>
    <dgm:pt modelId="{4ACE06C2-7524-4A9E-945E-9A449AFC08ED}" type="pres">
      <dgm:prSet presAssocID="{C4746E5D-65C2-47FA-9B90-56DA66E3CB63}" presName="linear" presStyleCnt="0">
        <dgm:presLayoutVars>
          <dgm:dir/>
          <dgm:animLvl val="lvl"/>
          <dgm:resizeHandles val="exact"/>
        </dgm:presLayoutVars>
      </dgm:prSet>
      <dgm:spPr/>
    </dgm:pt>
    <dgm:pt modelId="{A1DD8E08-ABDA-4751-B8BD-1E2C5A3AE139}" type="pres">
      <dgm:prSet presAssocID="{C3ADFC7F-D225-4B4C-AD65-41D20F951C76}" presName="parentLin" presStyleCnt="0"/>
      <dgm:spPr/>
    </dgm:pt>
    <dgm:pt modelId="{694172E5-ECE9-4E94-B092-FBFE179A4A38}" type="pres">
      <dgm:prSet presAssocID="{C3ADFC7F-D225-4B4C-AD65-41D20F951C76}" presName="parentLeftMargin" presStyleLbl="node1" presStyleIdx="0" presStyleCnt="5"/>
      <dgm:spPr/>
    </dgm:pt>
    <dgm:pt modelId="{F19E0B4E-CFB6-4470-BBEB-3AE7BC568A26}" type="pres">
      <dgm:prSet presAssocID="{C3ADFC7F-D225-4B4C-AD65-41D20F951C7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2478263-93E5-4A70-AB6E-D115FB19F43C}" type="pres">
      <dgm:prSet presAssocID="{C3ADFC7F-D225-4B4C-AD65-41D20F951C76}" presName="negativeSpace" presStyleCnt="0"/>
      <dgm:spPr/>
    </dgm:pt>
    <dgm:pt modelId="{ED707232-BAC2-49F2-8AF1-22FD8D3593F6}" type="pres">
      <dgm:prSet presAssocID="{C3ADFC7F-D225-4B4C-AD65-41D20F951C76}" presName="childText" presStyleLbl="conFgAcc1" presStyleIdx="0" presStyleCnt="5">
        <dgm:presLayoutVars>
          <dgm:bulletEnabled val="1"/>
        </dgm:presLayoutVars>
      </dgm:prSet>
      <dgm:spPr/>
    </dgm:pt>
    <dgm:pt modelId="{3CE594E9-F903-4D36-A854-AD55A4F57169}" type="pres">
      <dgm:prSet presAssocID="{7358657D-DBAD-4B1D-99BA-1F1B4334D9FC}" presName="spaceBetweenRectangles" presStyleCnt="0"/>
      <dgm:spPr/>
    </dgm:pt>
    <dgm:pt modelId="{E739573F-980C-4AFA-B6FD-D605082CB3A9}" type="pres">
      <dgm:prSet presAssocID="{531B852A-E89C-40E7-BAC0-37020F701864}" presName="parentLin" presStyleCnt="0"/>
      <dgm:spPr/>
    </dgm:pt>
    <dgm:pt modelId="{83CAD545-C641-42F9-B864-7934D788DBEE}" type="pres">
      <dgm:prSet presAssocID="{531B852A-E89C-40E7-BAC0-37020F701864}" presName="parentLeftMargin" presStyleLbl="node1" presStyleIdx="0" presStyleCnt="5"/>
      <dgm:spPr/>
    </dgm:pt>
    <dgm:pt modelId="{A97F0F13-A1F5-4B7C-B49F-07C6A827F758}" type="pres">
      <dgm:prSet presAssocID="{531B852A-E89C-40E7-BAC0-37020F70186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EC8D6CD-7E39-406E-BE53-2441E8F307D0}" type="pres">
      <dgm:prSet presAssocID="{531B852A-E89C-40E7-BAC0-37020F701864}" presName="negativeSpace" presStyleCnt="0"/>
      <dgm:spPr/>
    </dgm:pt>
    <dgm:pt modelId="{E61BBE8C-6EC8-4EE9-AD23-FA5122F90A0B}" type="pres">
      <dgm:prSet presAssocID="{531B852A-E89C-40E7-BAC0-37020F701864}" presName="childText" presStyleLbl="conFgAcc1" presStyleIdx="1" presStyleCnt="5">
        <dgm:presLayoutVars>
          <dgm:bulletEnabled val="1"/>
        </dgm:presLayoutVars>
      </dgm:prSet>
      <dgm:spPr/>
    </dgm:pt>
    <dgm:pt modelId="{858C2305-FB58-47DE-95EE-709434ED52A8}" type="pres">
      <dgm:prSet presAssocID="{3255733F-C3F2-461C-95FE-21960F79E7F5}" presName="spaceBetweenRectangles" presStyleCnt="0"/>
      <dgm:spPr/>
    </dgm:pt>
    <dgm:pt modelId="{A7B75C75-B387-4F7F-852E-802140701B47}" type="pres">
      <dgm:prSet presAssocID="{5AAFDD09-8D04-48FE-991A-20177263EB20}" presName="parentLin" presStyleCnt="0"/>
      <dgm:spPr/>
    </dgm:pt>
    <dgm:pt modelId="{7F151F8E-06C1-4FC8-BC4B-6A52B151973A}" type="pres">
      <dgm:prSet presAssocID="{5AAFDD09-8D04-48FE-991A-20177263EB20}" presName="parentLeftMargin" presStyleLbl="node1" presStyleIdx="1" presStyleCnt="5"/>
      <dgm:spPr/>
    </dgm:pt>
    <dgm:pt modelId="{AC53C14F-C26D-4F96-B835-BC4C59C7FFF8}" type="pres">
      <dgm:prSet presAssocID="{5AAFDD09-8D04-48FE-991A-20177263EB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A19DB47-CD85-41AD-A4B3-DC7695F709D2}" type="pres">
      <dgm:prSet presAssocID="{5AAFDD09-8D04-48FE-991A-20177263EB20}" presName="negativeSpace" presStyleCnt="0"/>
      <dgm:spPr/>
    </dgm:pt>
    <dgm:pt modelId="{7DA5ECCF-2D97-4AA9-A144-04DAB28BFF8E}" type="pres">
      <dgm:prSet presAssocID="{5AAFDD09-8D04-48FE-991A-20177263EB20}" presName="childText" presStyleLbl="conFgAcc1" presStyleIdx="2" presStyleCnt="5">
        <dgm:presLayoutVars>
          <dgm:bulletEnabled val="1"/>
        </dgm:presLayoutVars>
      </dgm:prSet>
      <dgm:spPr/>
    </dgm:pt>
    <dgm:pt modelId="{0EDCCF6B-E676-4339-8546-49B556EBFA24}" type="pres">
      <dgm:prSet presAssocID="{5568E476-479C-4842-946C-D495EFB86F18}" presName="spaceBetweenRectangles" presStyleCnt="0"/>
      <dgm:spPr/>
    </dgm:pt>
    <dgm:pt modelId="{DCE7501B-362C-48E9-88A8-2082440EB184}" type="pres">
      <dgm:prSet presAssocID="{8C079714-CD96-445B-BE15-1BF0BF888150}" presName="parentLin" presStyleCnt="0"/>
      <dgm:spPr/>
    </dgm:pt>
    <dgm:pt modelId="{B567733B-4D73-4C34-98CA-D5C7C24FC5ED}" type="pres">
      <dgm:prSet presAssocID="{8C079714-CD96-445B-BE15-1BF0BF888150}" presName="parentLeftMargin" presStyleLbl="node1" presStyleIdx="2" presStyleCnt="5"/>
      <dgm:spPr/>
    </dgm:pt>
    <dgm:pt modelId="{F9EA2333-EE59-4062-9EC4-87E1FC185270}" type="pres">
      <dgm:prSet presAssocID="{8C079714-CD96-445B-BE15-1BF0BF88815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06E4710-BAC0-44B7-8578-9D15370A0073}" type="pres">
      <dgm:prSet presAssocID="{8C079714-CD96-445B-BE15-1BF0BF888150}" presName="negativeSpace" presStyleCnt="0"/>
      <dgm:spPr/>
    </dgm:pt>
    <dgm:pt modelId="{DF70BFBE-9A7A-4F3D-9E0C-D995848B4145}" type="pres">
      <dgm:prSet presAssocID="{8C079714-CD96-445B-BE15-1BF0BF888150}" presName="childText" presStyleLbl="conFgAcc1" presStyleIdx="3" presStyleCnt="5">
        <dgm:presLayoutVars>
          <dgm:bulletEnabled val="1"/>
        </dgm:presLayoutVars>
      </dgm:prSet>
      <dgm:spPr/>
    </dgm:pt>
    <dgm:pt modelId="{0DD38043-D7FD-4899-82C3-A62B1588D627}" type="pres">
      <dgm:prSet presAssocID="{0890D68B-0984-4CE4-A8FA-3592E82DBE6C}" presName="spaceBetweenRectangles" presStyleCnt="0"/>
      <dgm:spPr/>
    </dgm:pt>
    <dgm:pt modelId="{0B30CF06-F171-4EAC-8B5D-5AB3CDF704E1}" type="pres">
      <dgm:prSet presAssocID="{09D4BC6E-7105-4B27-8BAE-974206A4725E}" presName="parentLin" presStyleCnt="0"/>
      <dgm:spPr/>
    </dgm:pt>
    <dgm:pt modelId="{CE82C68B-6D97-4CFE-89B4-25644EF5A621}" type="pres">
      <dgm:prSet presAssocID="{09D4BC6E-7105-4B27-8BAE-974206A4725E}" presName="parentLeftMargin" presStyleLbl="node1" presStyleIdx="3" presStyleCnt="5"/>
      <dgm:spPr/>
    </dgm:pt>
    <dgm:pt modelId="{A0F9E5D4-A091-4770-AB9D-FEBEF042A517}" type="pres">
      <dgm:prSet presAssocID="{09D4BC6E-7105-4B27-8BAE-974206A4725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D18F69D0-BE34-455D-AE15-D0D126044B3C}" type="pres">
      <dgm:prSet presAssocID="{09D4BC6E-7105-4B27-8BAE-974206A4725E}" presName="negativeSpace" presStyleCnt="0"/>
      <dgm:spPr/>
    </dgm:pt>
    <dgm:pt modelId="{4E87748F-35AF-49C5-99FE-8C7D24D0B38E}" type="pres">
      <dgm:prSet presAssocID="{09D4BC6E-7105-4B27-8BAE-974206A4725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A09FA03-F035-45F5-AA1D-473EF4C49D36}" type="presOf" srcId="{8C079714-CD96-445B-BE15-1BF0BF888150}" destId="{B567733B-4D73-4C34-98CA-D5C7C24FC5ED}" srcOrd="0" destOrd="0" presId="urn:microsoft.com/office/officeart/2005/8/layout/list1"/>
    <dgm:cxn modelId="{4E244E2C-2395-4DC0-809F-AF6E3FEFA7A0}" type="presOf" srcId="{09D4BC6E-7105-4B27-8BAE-974206A4725E}" destId="{A0F9E5D4-A091-4770-AB9D-FEBEF042A517}" srcOrd="1" destOrd="0" presId="urn:microsoft.com/office/officeart/2005/8/layout/list1"/>
    <dgm:cxn modelId="{A27CB734-A777-499C-BA38-65B3E596C098}" type="presOf" srcId="{5AAFDD09-8D04-48FE-991A-20177263EB20}" destId="{AC53C14F-C26D-4F96-B835-BC4C59C7FFF8}" srcOrd="1" destOrd="0" presId="urn:microsoft.com/office/officeart/2005/8/layout/list1"/>
    <dgm:cxn modelId="{087F1760-A573-4948-9FCB-3976DEBE9F26}" srcId="{C4746E5D-65C2-47FA-9B90-56DA66E3CB63}" destId="{531B852A-E89C-40E7-BAC0-37020F701864}" srcOrd="1" destOrd="0" parTransId="{5D4AF91A-18E2-472A-B8EA-8162CE3DB67E}" sibTransId="{3255733F-C3F2-461C-95FE-21960F79E7F5}"/>
    <dgm:cxn modelId="{25E75160-5445-46E1-9378-0EB24C69FE54}" srcId="{C4746E5D-65C2-47FA-9B90-56DA66E3CB63}" destId="{8C079714-CD96-445B-BE15-1BF0BF888150}" srcOrd="3" destOrd="0" parTransId="{4083D83D-F513-4541-B8FF-FF45B21E6FDB}" sibTransId="{0890D68B-0984-4CE4-A8FA-3592E82DBE6C}"/>
    <dgm:cxn modelId="{ECDF2D42-37C0-445A-9E3E-846F2750FA95}" srcId="{C4746E5D-65C2-47FA-9B90-56DA66E3CB63}" destId="{09D4BC6E-7105-4B27-8BAE-974206A4725E}" srcOrd="4" destOrd="0" parTransId="{C85C7B51-7709-4162-B0F8-25CE188C95A9}" sibTransId="{7DE5E3DA-C48B-4201-8FAB-3E0CDE313792}"/>
    <dgm:cxn modelId="{E7F8D943-660C-4E96-9EB9-5DCAE47C1FA6}" type="presOf" srcId="{C3ADFC7F-D225-4B4C-AD65-41D20F951C76}" destId="{694172E5-ECE9-4E94-B092-FBFE179A4A38}" srcOrd="0" destOrd="0" presId="urn:microsoft.com/office/officeart/2005/8/layout/list1"/>
    <dgm:cxn modelId="{C7D7DD6A-ABDD-4E50-B9E5-C21C48FCB48F}" srcId="{C4746E5D-65C2-47FA-9B90-56DA66E3CB63}" destId="{5AAFDD09-8D04-48FE-991A-20177263EB20}" srcOrd="2" destOrd="0" parTransId="{B2A2D894-35A6-4201-B573-61D9EC9C2FCA}" sibTransId="{5568E476-479C-4842-946C-D495EFB86F18}"/>
    <dgm:cxn modelId="{0631276B-D611-457B-B659-B2B87C3FDCA8}" type="presOf" srcId="{531B852A-E89C-40E7-BAC0-37020F701864}" destId="{A97F0F13-A1F5-4B7C-B49F-07C6A827F758}" srcOrd="1" destOrd="0" presId="urn:microsoft.com/office/officeart/2005/8/layout/list1"/>
    <dgm:cxn modelId="{79AB554F-2952-4E5F-8287-EFF2A44FE65C}" type="presOf" srcId="{C3ADFC7F-D225-4B4C-AD65-41D20F951C76}" destId="{F19E0B4E-CFB6-4470-BBEB-3AE7BC568A26}" srcOrd="1" destOrd="0" presId="urn:microsoft.com/office/officeart/2005/8/layout/list1"/>
    <dgm:cxn modelId="{52FF7973-62EF-4106-A6A1-94AE456B2BF5}" type="presOf" srcId="{8C079714-CD96-445B-BE15-1BF0BF888150}" destId="{F9EA2333-EE59-4062-9EC4-87E1FC185270}" srcOrd="1" destOrd="0" presId="urn:microsoft.com/office/officeart/2005/8/layout/list1"/>
    <dgm:cxn modelId="{1B77B97A-A851-4426-B38B-CC12BC596C80}" type="presOf" srcId="{5AAFDD09-8D04-48FE-991A-20177263EB20}" destId="{7F151F8E-06C1-4FC8-BC4B-6A52B151973A}" srcOrd="0" destOrd="0" presId="urn:microsoft.com/office/officeart/2005/8/layout/list1"/>
    <dgm:cxn modelId="{4E5C3D97-C71F-4A4E-9865-C845AE49CF90}" srcId="{C4746E5D-65C2-47FA-9B90-56DA66E3CB63}" destId="{C3ADFC7F-D225-4B4C-AD65-41D20F951C76}" srcOrd="0" destOrd="0" parTransId="{8476EC0B-89F5-41C2-9BF0-1D941CD2B7F7}" sibTransId="{7358657D-DBAD-4B1D-99BA-1F1B4334D9FC}"/>
    <dgm:cxn modelId="{C81AC2AB-8AF7-466E-90E5-AB3F9E7C5E95}" type="presOf" srcId="{09D4BC6E-7105-4B27-8BAE-974206A4725E}" destId="{CE82C68B-6D97-4CFE-89B4-25644EF5A621}" srcOrd="0" destOrd="0" presId="urn:microsoft.com/office/officeart/2005/8/layout/list1"/>
    <dgm:cxn modelId="{E04027D0-66FB-4DFC-958C-3C0B4DA29073}" type="presOf" srcId="{C4746E5D-65C2-47FA-9B90-56DA66E3CB63}" destId="{4ACE06C2-7524-4A9E-945E-9A449AFC08ED}" srcOrd="0" destOrd="0" presId="urn:microsoft.com/office/officeart/2005/8/layout/list1"/>
    <dgm:cxn modelId="{089B3CE4-E097-4AAB-8922-D25681BAD980}" type="presOf" srcId="{531B852A-E89C-40E7-BAC0-37020F701864}" destId="{83CAD545-C641-42F9-B864-7934D788DBEE}" srcOrd="0" destOrd="0" presId="urn:microsoft.com/office/officeart/2005/8/layout/list1"/>
    <dgm:cxn modelId="{66964E1B-5C33-4CD1-BAC7-12945832A127}" type="presParOf" srcId="{4ACE06C2-7524-4A9E-945E-9A449AFC08ED}" destId="{A1DD8E08-ABDA-4751-B8BD-1E2C5A3AE139}" srcOrd="0" destOrd="0" presId="urn:microsoft.com/office/officeart/2005/8/layout/list1"/>
    <dgm:cxn modelId="{687A41E8-5E06-4F72-A26D-1F97E4696EBC}" type="presParOf" srcId="{A1DD8E08-ABDA-4751-B8BD-1E2C5A3AE139}" destId="{694172E5-ECE9-4E94-B092-FBFE179A4A38}" srcOrd="0" destOrd="0" presId="urn:microsoft.com/office/officeart/2005/8/layout/list1"/>
    <dgm:cxn modelId="{7748A15E-456D-44E7-A20C-AA382D449267}" type="presParOf" srcId="{A1DD8E08-ABDA-4751-B8BD-1E2C5A3AE139}" destId="{F19E0B4E-CFB6-4470-BBEB-3AE7BC568A26}" srcOrd="1" destOrd="0" presId="urn:microsoft.com/office/officeart/2005/8/layout/list1"/>
    <dgm:cxn modelId="{C64C418A-BD3A-4127-AE94-C5E9E52E0525}" type="presParOf" srcId="{4ACE06C2-7524-4A9E-945E-9A449AFC08ED}" destId="{52478263-93E5-4A70-AB6E-D115FB19F43C}" srcOrd="1" destOrd="0" presId="urn:microsoft.com/office/officeart/2005/8/layout/list1"/>
    <dgm:cxn modelId="{14664A84-A8BD-4906-8F16-1D70B7BE4C16}" type="presParOf" srcId="{4ACE06C2-7524-4A9E-945E-9A449AFC08ED}" destId="{ED707232-BAC2-49F2-8AF1-22FD8D3593F6}" srcOrd="2" destOrd="0" presId="urn:microsoft.com/office/officeart/2005/8/layout/list1"/>
    <dgm:cxn modelId="{4F421D80-5D52-44B6-8200-C2AFF2F54AD4}" type="presParOf" srcId="{4ACE06C2-7524-4A9E-945E-9A449AFC08ED}" destId="{3CE594E9-F903-4D36-A854-AD55A4F57169}" srcOrd="3" destOrd="0" presId="urn:microsoft.com/office/officeart/2005/8/layout/list1"/>
    <dgm:cxn modelId="{0EDCFB94-7332-46D7-B78A-A6738462BD13}" type="presParOf" srcId="{4ACE06C2-7524-4A9E-945E-9A449AFC08ED}" destId="{E739573F-980C-4AFA-B6FD-D605082CB3A9}" srcOrd="4" destOrd="0" presId="urn:microsoft.com/office/officeart/2005/8/layout/list1"/>
    <dgm:cxn modelId="{DC1FA5D8-E92C-4F72-B3D8-9FBE88C047A0}" type="presParOf" srcId="{E739573F-980C-4AFA-B6FD-D605082CB3A9}" destId="{83CAD545-C641-42F9-B864-7934D788DBEE}" srcOrd="0" destOrd="0" presId="urn:microsoft.com/office/officeart/2005/8/layout/list1"/>
    <dgm:cxn modelId="{63BF0A6E-077A-4E7E-BA2D-49A9F558A49F}" type="presParOf" srcId="{E739573F-980C-4AFA-B6FD-D605082CB3A9}" destId="{A97F0F13-A1F5-4B7C-B49F-07C6A827F758}" srcOrd="1" destOrd="0" presId="urn:microsoft.com/office/officeart/2005/8/layout/list1"/>
    <dgm:cxn modelId="{92BFE598-9D58-4F73-98BB-36F382F94F57}" type="presParOf" srcId="{4ACE06C2-7524-4A9E-945E-9A449AFC08ED}" destId="{BEC8D6CD-7E39-406E-BE53-2441E8F307D0}" srcOrd="5" destOrd="0" presId="urn:microsoft.com/office/officeart/2005/8/layout/list1"/>
    <dgm:cxn modelId="{0DCB4767-A376-41CB-83D0-09BFDA2D673A}" type="presParOf" srcId="{4ACE06C2-7524-4A9E-945E-9A449AFC08ED}" destId="{E61BBE8C-6EC8-4EE9-AD23-FA5122F90A0B}" srcOrd="6" destOrd="0" presId="urn:microsoft.com/office/officeart/2005/8/layout/list1"/>
    <dgm:cxn modelId="{8EF93EB5-E72D-4298-9F1F-050D6614D777}" type="presParOf" srcId="{4ACE06C2-7524-4A9E-945E-9A449AFC08ED}" destId="{858C2305-FB58-47DE-95EE-709434ED52A8}" srcOrd="7" destOrd="0" presId="urn:microsoft.com/office/officeart/2005/8/layout/list1"/>
    <dgm:cxn modelId="{976DCEFF-BBF6-4D33-8A28-B8B48AC28A2F}" type="presParOf" srcId="{4ACE06C2-7524-4A9E-945E-9A449AFC08ED}" destId="{A7B75C75-B387-4F7F-852E-802140701B47}" srcOrd="8" destOrd="0" presId="urn:microsoft.com/office/officeart/2005/8/layout/list1"/>
    <dgm:cxn modelId="{E4A242BA-B18A-4F4C-AC8B-2F79CE7C2D88}" type="presParOf" srcId="{A7B75C75-B387-4F7F-852E-802140701B47}" destId="{7F151F8E-06C1-4FC8-BC4B-6A52B151973A}" srcOrd="0" destOrd="0" presId="urn:microsoft.com/office/officeart/2005/8/layout/list1"/>
    <dgm:cxn modelId="{4600C643-CAD4-4F2E-AF96-125546D8E2F9}" type="presParOf" srcId="{A7B75C75-B387-4F7F-852E-802140701B47}" destId="{AC53C14F-C26D-4F96-B835-BC4C59C7FFF8}" srcOrd="1" destOrd="0" presId="urn:microsoft.com/office/officeart/2005/8/layout/list1"/>
    <dgm:cxn modelId="{318D95A1-FEE7-466F-ABD2-F9481F526F71}" type="presParOf" srcId="{4ACE06C2-7524-4A9E-945E-9A449AFC08ED}" destId="{FA19DB47-CD85-41AD-A4B3-DC7695F709D2}" srcOrd="9" destOrd="0" presId="urn:microsoft.com/office/officeart/2005/8/layout/list1"/>
    <dgm:cxn modelId="{D36F849A-5B94-49CE-B5BA-7E5E4CEA0300}" type="presParOf" srcId="{4ACE06C2-7524-4A9E-945E-9A449AFC08ED}" destId="{7DA5ECCF-2D97-4AA9-A144-04DAB28BFF8E}" srcOrd="10" destOrd="0" presId="urn:microsoft.com/office/officeart/2005/8/layout/list1"/>
    <dgm:cxn modelId="{D3D2B0D6-28E9-46A0-A13D-D4E6D2AEB7E5}" type="presParOf" srcId="{4ACE06C2-7524-4A9E-945E-9A449AFC08ED}" destId="{0EDCCF6B-E676-4339-8546-49B556EBFA24}" srcOrd="11" destOrd="0" presId="urn:microsoft.com/office/officeart/2005/8/layout/list1"/>
    <dgm:cxn modelId="{B72DE785-2F2C-40CA-B15C-0096188D0047}" type="presParOf" srcId="{4ACE06C2-7524-4A9E-945E-9A449AFC08ED}" destId="{DCE7501B-362C-48E9-88A8-2082440EB184}" srcOrd="12" destOrd="0" presId="urn:microsoft.com/office/officeart/2005/8/layout/list1"/>
    <dgm:cxn modelId="{612651E4-6520-41B7-8CD6-1809019827FC}" type="presParOf" srcId="{DCE7501B-362C-48E9-88A8-2082440EB184}" destId="{B567733B-4D73-4C34-98CA-D5C7C24FC5ED}" srcOrd="0" destOrd="0" presId="urn:microsoft.com/office/officeart/2005/8/layout/list1"/>
    <dgm:cxn modelId="{E8ECBAC7-C2F8-4925-B269-7EFE3AFDDF25}" type="presParOf" srcId="{DCE7501B-362C-48E9-88A8-2082440EB184}" destId="{F9EA2333-EE59-4062-9EC4-87E1FC185270}" srcOrd="1" destOrd="0" presId="urn:microsoft.com/office/officeart/2005/8/layout/list1"/>
    <dgm:cxn modelId="{33EBEF02-1594-4E55-BFE5-9EF71D8BB8A1}" type="presParOf" srcId="{4ACE06C2-7524-4A9E-945E-9A449AFC08ED}" destId="{A06E4710-BAC0-44B7-8578-9D15370A0073}" srcOrd="13" destOrd="0" presId="urn:microsoft.com/office/officeart/2005/8/layout/list1"/>
    <dgm:cxn modelId="{6B96EC61-1691-48EB-B7AE-6A69BF7F5620}" type="presParOf" srcId="{4ACE06C2-7524-4A9E-945E-9A449AFC08ED}" destId="{DF70BFBE-9A7A-4F3D-9E0C-D995848B4145}" srcOrd="14" destOrd="0" presId="urn:microsoft.com/office/officeart/2005/8/layout/list1"/>
    <dgm:cxn modelId="{55FF5CB4-96FB-43CB-A20D-41727311B5E4}" type="presParOf" srcId="{4ACE06C2-7524-4A9E-945E-9A449AFC08ED}" destId="{0DD38043-D7FD-4899-82C3-A62B1588D627}" srcOrd="15" destOrd="0" presId="urn:microsoft.com/office/officeart/2005/8/layout/list1"/>
    <dgm:cxn modelId="{3E161094-B839-44AC-9C95-1C0BF07B5EC2}" type="presParOf" srcId="{4ACE06C2-7524-4A9E-945E-9A449AFC08ED}" destId="{0B30CF06-F171-4EAC-8B5D-5AB3CDF704E1}" srcOrd="16" destOrd="0" presId="urn:microsoft.com/office/officeart/2005/8/layout/list1"/>
    <dgm:cxn modelId="{3242A168-2BB3-4311-B745-D5A24888C399}" type="presParOf" srcId="{0B30CF06-F171-4EAC-8B5D-5AB3CDF704E1}" destId="{CE82C68B-6D97-4CFE-89B4-25644EF5A621}" srcOrd="0" destOrd="0" presId="urn:microsoft.com/office/officeart/2005/8/layout/list1"/>
    <dgm:cxn modelId="{F0A518A7-3715-4E9D-8E95-9437BE5FFC4B}" type="presParOf" srcId="{0B30CF06-F171-4EAC-8B5D-5AB3CDF704E1}" destId="{A0F9E5D4-A091-4770-AB9D-FEBEF042A517}" srcOrd="1" destOrd="0" presId="urn:microsoft.com/office/officeart/2005/8/layout/list1"/>
    <dgm:cxn modelId="{37F4644B-1905-428F-B044-F6BDC4585201}" type="presParOf" srcId="{4ACE06C2-7524-4A9E-945E-9A449AFC08ED}" destId="{D18F69D0-BE34-455D-AE15-D0D126044B3C}" srcOrd="17" destOrd="0" presId="urn:microsoft.com/office/officeart/2005/8/layout/list1"/>
    <dgm:cxn modelId="{C6631C4F-6B6D-4D98-9595-B283D081116B}" type="presParOf" srcId="{4ACE06C2-7524-4A9E-945E-9A449AFC08ED}" destId="{4E87748F-35AF-49C5-99FE-8C7D24D0B38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07232-BAC2-49F2-8AF1-22FD8D3593F6}">
      <dsp:nvSpPr>
        <dsp:cNvPr id="0" name=""/>
        <dsp:cNvSpPr/>
      </dsp:nvSpPr>
      <dsp:spPr>
        <a:xfrm>
          <a:off x="0" y="364269"/>
          <a:ext cx="5580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E0B4E-CFB6-4470-BBEB-3AE7BC568A26}">
      <dsp:nvSpPr>
        <dsp:cNvPr id="0" name=""/>
        <dsp:cNvSpPr/>
      </dsp:nvSpPr>
      <dsp:spPr>
        <a:xfrm>
          <a:off x="279000" y="69069"/>
          <a:ext cx="390600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7638" tIns="0" rIns="14763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Food </a:t>
          </a:r>
          <a:r>
            <a:rPr lang="en-US" sz="2000" b="1" kern="1200" dirty="0">
              <a:sym typeface="Wingdings" panose="05000000000000000000" pitchFamily="2" charset="2"/>
            </a:rPr>
            <a:t></a:t>
          </a:r>
          <a:endParaRPr lang="en-US" sz="2000" kern="1200" dirty="0"/>
        </a:p>
      </dsp:txBody>
      <dsp:txXfrm>
        <a:off x="307821" y="97890"/>
        <a:ext cx="3848358" cy="532758"/>
      </dsp:txXfrm>
    </dsp:sp>
    <dsp:sp modelId="{E61BBE8C-6EC8-4EE9-AD23-FA5122F90A0B}">
      <dsp:nvSpPr>
        <dsp:cNvPr id="0" name=""/>
        <dsp:cNvSpPr/>
      </dsp:nvSpPr>
      <dsp:spPr>
        <a:xfrm>
          <a:off x="0" y="1271470"/>
          <a:ext cx="5580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7F0F13-A1F5-4B7C-B49F-07C6A827F758}">
      <dsp:nvSpPr>
        <dsp:cNvPr id="0" name=""/>
        <dsp:cNvSpPr/>
      </dsp:nvSpPr>
      <dsp:spPr>
        <a:xfrm>
          <a:off x="279000" y="976269"/>
          <a:ext cx="390600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7638" tIns="0" rIns="14763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Water </a:t>
          </a:r>
          <a:r>
            <a:rPr lang="en-US" sz="2000" b="1" kern="1200">
              <a:sym typeface="Wingdings" panose="05000000000000000000" pitchFamily="2" charset="2"/>
            </a:rPr>
            <a:t></a:t>
          </a:r>
          <a:endParaRPr lang="en-US" sz="2000" kern="1200"/>
        </a:p>
      </dsp:txBody>
      <dsp:txXfrm>
        <a:off x="307821" y="1005090"/>
        <a:ext cx="3848358" cy="532758"/>
      </dsp:txXfrm>
    </dsp:sp>
    <dsp:sp modelId="{7DA5ECCF-2D97-4AA9-A144-04DAB28BFF8E}">
      <dsp:nvSpPr>
        <dsp:cNvPr id="0" name=""/>
        <dsp:cNvSpPr/>
      </dsp:nvSpPr>
      <dsp:spPr>
        <a:xfrm>
          <a:off x="0" y="2178670"/>
          <a:ext cx="5580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3C14F-C26D-4F96-B835-BC4C59C7FFF8}">
      <dsp:nvSpPr>
        <dsp:cNvPr id="0" name=""/>
        <dsp:cNvSpPr/>
      </dsp:nvSpPr>
      <dsp:spPr>
        <a:xfrm>
          <a:off x="279000" y="1883470"/>
          <a:ext cx="390600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7638" tIns="0" rIns="14763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Air </a:t>
          </a:r>
          <a:r>
            <a:rPr lang="en-US" sz="2000" b="1" kern="1200">
              <a:sym typeface="Wingdings" panose="05000000000000000000" pitchFamily="2" charset="2"/>
            </a:rPr>
            <a:t></a:t>
          </a:r>
          <a:endParaRPr lang="en-US" sz="2000" kern="1200"/>
        </a:p>
      </dsp:txBody>
      <dsp:txXfrm>
        <a:off x="307821" y="1912291"/>
        <a:ext cx="3848358" cy="532758"/>
      </dsp:txXfrm>
    </dsp:sp>
    <dsp:sp modelId="{DF70BFBE-9A7A-4F3D-9E0C-D995848B4145}">
      <dsp:nvSpPr>
        <dsp:cNvPr id="0" name=""/>
        <dsp:cNvSpPr/>
      </dsp:nvSpPr>
      <dsp:spPr>
        <a:xfrm>
          <a:off x="0" y="3085870"/>
          <a:ext cx="5580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EA2333-EE59-4062-9EC4-87E1FC185270}">
      <dsp:nvSpPr>
        <dsp:cNvPr id="0" name=""/>
        <dsp:cNvSpPr/>
      </dsp:nvSpPr>
      <dsp:spPr>
        <a:xfrm>
          <a:off x="279000" y="2790670"/>
          <a:ext cx="390600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7638" tIns="0" rIns="14763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Shelter/warmth </a:t>
          </a:r>
          <a:r>
            <a:rPr lang="en-US" sz="2000" b="1" kern="1200">
              <a:sym typeface="Wingdings" panose="05000000000000000000" pitchFamily="2" charset="2"/>
            </a:rPr>
            <a:t></a:t>
          </a:r>
          <a:endParaRPr lang="en-US" sz="2000" kern="1200"/>
        </a:p>
      </dsp:txBody>
      <dsp:txXfrm>
        <a:off x="307821" y="2819491"/>
        <a:ext cx="3848358" cy="532758"/>
      </dsp:txXfrm>
    </dsp:sp>
    <dsp:sp modelId="{4E87748F-35AF-49C5-99FE-8C7D24D0B38E}">
      <dsp:nvSpPr>
        <dsp:cNvPr id="0" name=""/>
        <dsp:cNvSpPr/>
      </dsp:nvSpPr>
      <dsp:spPr>
        <a:xfrm>
          <a:off x="0" y="3993070"/>
          <a:ext cx="5580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9E5D4-A091-4770-AB9D-FEBEF042A517}">
      <dsp:nvSpPr>
        <dsp:cNvPr id="0" name=""/>
        <dsp:cNvSpPr/>
      </dsp:nvSpPr>
      <dsp:spPr>
        <a:xfrm>
          <a:off x="279000" y="3697870"/>
          <a:ext cx="390600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7638" tIns="0" rIns="14763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Sleep</a:t>
          </a:r>
          <a:r>
            <a:rPr lang="en-US" sz="2000" b="1" kern="1200">
              <a:sym typeface="Wingdings" panose="05000000000000000000" pitchFamily="2" charset="2"/>
            </a:rPr>
            <a:t></a:t>
          </a:r>
          <a:endParaRPr lang="en-US" sz="2000" kern="1200"/>
        </a:p>
      </dsp:txBody>
      <dsp:txXfrm>
        <a:off x="307821" y="3726691"/>
        <a:ext cx="3848358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212177788/drive-reduction-theory-flash-cards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youtube.com/watch?v=OB86iaquQmM&amp;t=43s" TargetMode="Externa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the terms drive and arousal</a:t>
            </a:r>
          </a:p>
          <a:p>
            <a:r>
              <a:rPr lang="en-GB" dirty="0"/>
              <a:t>Describe the action of the sympathetic and parasympathetic nervous systems</a:t>
            </a:r>
          </a:p>
          <a:p>
            <a:r>
              <a:rPr lang="en-GB" dirty="0"/>
              <a:t>Explain the process of biological arousal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401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02A6E-9F57-18AD-9D30-A88597590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284679D7-92F3-19C7-BE1C-2723FC5DB5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48F0A-9B69-4D62-878B-A00508951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In pairs, complete the following grid outlining the purpose of the parasympathetic nervous system arousal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995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9AD4B-2AAF-1CE5-94DF-92E2D739A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0D23-7160-5160-1CD0-1AC1387A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sz="2800"/>
              <a:t>Arousal of the parasympathetic nervous system (PNS): rest and digest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E5B3775-CE1C-679D-3F0A-99064E6B1C2F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626243101"/>
              </p:ext>
            </p:extLst>
          </p:nvPr>
        </p:nvGraphicFramePr>
        <p:xfrm>
          <a:off x="781831" y="1836000"/>
          <a:ext cx="10414469" cy="4669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1085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3423384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466982">
                <a:tc>
                  <a:txBody>
                    <a:bodyPr/>
                    <a:lstStyle/>
                    <a:p>
                      <a:r>
                        <a:rPr lang="en-GB" sz="2300">
                          <a:solidFill>
                            <a:srgbClr val="CC58B0"/>
                          </a:solidFill>
                          <a:latin typeface="+mn-lt"/>
                        </a:rPr>
                        <a:t>Change to body</a:t>
                      </a:r>
                    </a:p>
                  </a:txBody>
                  <a:tcPr marL="86478" marR="86478" marT="43239" marB="4323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Purpose</a:t>
                      </a:r>
                      <a:endParaRPr lang="en-GB" sz="23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86478" marR="86478" marT="43239" marB="4323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754041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17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Pupils constricting</a:t>
                      </a:r>
                      <a:endParaRPr lang="en-GB" sz="1700" b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78" marR="86478" marT="43239" marB="43239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78" marR="86478" marT="43239" marB="43239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754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3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Heart rate decreasing</a:t>
                      </a:r>
                      <a:endParaRPr lang="en-GB" sz="1700" b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6478" marR="86478" marT="43239" marB="4323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78" marR="86478" marT="43239" marB="4323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754041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17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Airways tightening</a:t>
                      </a:r>
                      <a:endParaRPr lang="en-GB" sz="1700" b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6478" marR="86478" marT="43239" marB="43239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78" marR="86478" marT="43239" marB="43239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754041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17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Digestion increasing</a:t>
                      </a:r>
                      <a:endParaRPr lang="en-GB" sz="1700" b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6478" marR="86478" marT="43239" marB="4323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78" marR="86478" marT="43239" marB="4323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754041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17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Sweat production decreasing</a:t>
                      </a:r>
                      <a:endParaRPr lang="en-GB" sz="1700" b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6478" marR="86478" marT="43239" marB="43239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78" marR="86478" marT="43239" marB="43239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432391"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6478" marR="86478" marT="43239" marB="4323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6478" marR="86478" marT="43239" marB="4323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849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01196-176A-1358-8B7D-2090264FD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542C49D-E73E-3CEE-464F-3B5C5E58D0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7C1AFA-E7BD-1D2B-0311-79A5F9B7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9FB54-D2CA-C221-4A11-BCC53F2C2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Complete the flashcards </a:t>
            </a:r>
            <a:r>
              <a:rPr lang="en-GB"/>
              <a:t>on Hull’s drive </a:t>
            </a:r>
            <a:r>
              <a:rPr lang="en-GB" dirty="0"/>
              <a:t>reduction theory </a:t>
            </a:r>
            <a:r>
              <a:rPr lang="en-GB" dirty="0">
                <a:hlinkClick r:id="rId3"/>
              </a:rPr>
              <a:t>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733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13398-853B-7A40-2453-7C26125F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FCF5458-D3F6-8245-386E-8CF2599F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27" y="1324952"/>
            <a:ext cx="5711999" cy="720000"/>
          </a:xfrm>
        </p:spPr>
        <p:txBody>
          <a:bodyPr anchor="ctr">
            <a:normAutofit fontScale="90000"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Starter activity</a:t>
            </a:r>
            <a:br>
              <a:rPr lang="en-GB" dirty="0"/>
            </a:br>
            <a:br>
              <a:rPr lang="en-GB" dirty="0"/>
            </a:b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What does your body need?</a:t>
            </a:r>
            <a:br>
              <a:rPr kumimoji="0" lang="en-GB" sz="2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GB" sz="2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Try to list at least five needs our bodies have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3EDD0-0BF4-C0D1-A3EC-205F0267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CD386-87E1-3FE7-1135-771ABCD9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1" y="1684952"/>
            <a:ext cx="5712000" cy="469210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680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20" y="1108800"/>
            <a:ext cx="5580000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Biological need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E6D2D9-2F0C-E641-3FBA-60534DA31BD1}"/>
              </a:ext>
            </a:extLst>
          </p:cNvPr>
          <p:cNvSpPr txBox="1">
            <a:spLocks/>
          </p:cNvSpPr>
          <p:nvPr/>
        </p:nvSpPr>
        <p:spPr>
          <a:xfrm>
            <a:off x="5856438" y="1108800"/>
            <a:ext cx="6075680" cy="567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Motivated 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3582" y="2270493"/>
            <a:ext cx="5685857" cy="501583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endParaRPr lang="en-US" kern="1200" dirty="0">
              <a:latin typeface="+mn-lt"/>
              <a:ea typeface="+mn-ea"/>
              <a:cs typeface="+mn-cs"/>
            </a:endParaRPr>
          </a:p>
          <a:p>
            <a:pPr algn="l"/>
            <a:r>
              <a:rPr lang="en-US" sz="8000" i="1" kern="1200" dirty="0">
                <a:latin typeface="+mn-lt"/>
                <a:ea typeface="+mn-ea"/>
                <a:cs typeface="+mn-cs"/>
              </a:rPr>
              <a:t>e.g. cook a meal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2504ABD-C8C5-888F-4EBD-F7968577EF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9405998"/>
              </p:ext>
            </p:extLst>
          </p:nvPr>
        </p:nvGraphicFramePr>
        <p:xfrm>
          <a:off x="178420" y="1913861"/>
          <a:ext cx="5580000" cy="4566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D8EEA9-BC26-A8DD-4104-869D02F316E6}"/>
              </a:ext>
            </a:extLst>
          </p:cNvPr>
          <p:cNvSpPr txBox="1"/>
          <p:nvPr/>
        </p:nvSpPr>
        <p:spPr>
          <a:xfrm>
            <a:off x="180000" y="1811948"/>
            <a:ext cx="5712000" cy="4692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</a:rPr>
              <a:t>‘drives’ are: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latin typeface="Arial" panose="020B0604020202020204" pitchFamily="34" charset="0"/>
              </a:rPr>
              <a:t>‘States of readiness that motivate an action, created by a biological need’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 b="1" dirty="0"/>
              <a:t>Pair discussion: </a:t>
            </a:r>
            <a:r>
              <a:rPr lang="en-GB" sz="2200" dirty="0"/>
              <a:t>What would you do if you were being chased by a dangerous animal? How would you feel and what would your bodily responses be?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57A53-A9AA-9C32-A1FF-C597C2866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DC1C-F5E1-E983-8E08-F6D3CD2F9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B82597D-D1A4-6E2A-900A-965139C1CA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E357D3-4109-FE08-CB0D-41CE3B370209}"/>
              </a:ext>
            </a:extLst>
          </p:cNvPr>
          <p:cNvSpPr txBox="1"/>
          <p:nvPr/>
        </p:nvSpPr>
        <p:spPr>
          <a:xfrm>
            <a:off x="180000" y="1811948"/>
            <a:ext cx="5712000" cy="4692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</a:rPr>
              <a:t>‘biological arousal’ means: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latin typeface="Arial" panose="020B0604020202020204" pitchFamily="34" charset="0"/>
              </a:rPr>
              <a:t>‘A state of physiological activation’ </a:t>
            </a:r>
          </a:p>
        </p:txBody>
      </p:sp>
    </p:spTree>
    <p:extLst>
      <p:ext uri="{BB962C8B-B14F-4D97-AF65-F5344CB8AC3E}">
        <p14:creationId xmlns:p14="http://schemas.microsoft.com/office/powerpoint/2010/main" val="2204595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Hull’s drive reduction theory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Watch this </a:t>
            </a:r>
            <a:r>
              <a:rPr lang="en-US" dirty="0">
                <a:hlinkClick r:id="rId2"/>
              </a:rPr>
              <a:t>video</a:t>
            </a:r>
            <a:r>
              <a:rPr lang="en-US" dirty="0"/>
              <a:t> and make notes on the key terms: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drive</a:t>
            </a:r>
          </a:p>
          <a:p>
            <a:r>
              <a:rPr lang="en-US" dirty="0"/>
              <a:t>parasympathetic nervous system</a:t>
            </a:r>
          </a:p>
          <a:p>
            <a:r>
              <a:rPr lang="en-US" dirty="0"/>
              <a:t>sympathetic nervous system</a:t>
            </a:r>
          </a:p>
          <a:p>
            <a:r>
              <a:rPr lang="en-US" dirty="0"/>
              <a:t>Arousal.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3"/>
          <a:srcRect l="14000" r="-1" b="-1"/>
          <a:stretch>
            <a:fillRect/>
          </a:stretch>
        </p:blipFill>
        <p:spPr>
          <a:xfrm>
            <a:off x="6120000" y="1836000"/>
            <a:ext cx="576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1C42-EEE5-A447-E511-1DD4046C8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BAC53-6CB3-9E0A-DF66-8EF109B9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94F9424-9F38-44AF-E62E-3DE20DD2A2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01349C-C502-2290-386A-6C106E9567C0}"/>
              </a:ext>
            </a:extLst>
          </p:cNvPr>
          <p:cNvSpPr txBox="1"/>
          <p:nvPr/>
        </p:nvSpPr>
        <p:spPr>
          <a:xfrm>
            <a:off x="180000" y="1811948"/>
            <a:ext cx="5712000" cy="4692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</a:rPr>
              <a:t>The ‘sympathetic nervous system’ is: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latin typeface="Arial" panose="020B0604020202020204" pitchFamily="34" charset="0"/>
              </a:rPr>
              <a:t>‘A network of nerves that activates the body’s ‘fight or flight’ response, when the brain reacts to stress, danger, or physical activity’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</a:rPr>
              <a:t>The ‘parasympathetic nervous system’ is: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latin typeface="Arial" panose="020B0604020202020204" pitchFamily="34" charset="0"/>
              </a:rPr>
              <a:t>‘A network of nerves that activates the body’s ‘rest and digest’ response, when the body is resting, especially after eating’</a:t>
            </a:r>
          </a:p>
        </p:txBody>
      </p:sp>
    </p:spTree>
    <p:extLst>
      <p:ext uri="{BB962C8B-B14F-4D97-AF65-F5344CB8AC3E}">
        <p14:creationId xmlns:p14="http://schemas.microsoft.com/office/powerpoint/2010/main" val="2878758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sz="3100"/>
              <a:t>Arousal of the sympathetic nervous system (</a:t>
            </a:r>
            <a:r>
              <a:rPr lang="en-US" sz="3100" err="1"/>
              <a:t>SNS</a:t>
            </a:r>
            <a:r>
              <a:rPr lang="en-US" sz="3100"/>
              <a:t>): fight or flight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3760182662"/>
              </p:ext>
            </p:extLst>
          </p:nvPr>
        </p:nvGraphicFramePr>
        <p:xfrm>
          <a:off x="819885" y="1836000"/>
          <a:ext cx="10338360" cy="4669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7163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5531197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460585">
                <a:tc>
                  <a:txBody>
                    <a:bodyPr/>
                    <a:lstStyle/>
                    <a:p>
                      <a:r>
                        <a:rPr lang="en-GB" sz="2200">
                          <a:solidFill>
                            <a:srgbClr val="CC58B0"/>
                          </a:solidFill>
                          <a:latin typeface="+mn-lt"/>
                        </a:rPr>
                        <a:t>Change to body</a:t>
                      </a:r>
                    </a:p>
                  </a:txBody>
                  <a:tcPr marL="85293" marR="85293" marT="42647" marB="426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Purpose</a:t>
                      </a:r>
                      <a:endParaRPr lang="en-GB" sz="22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85293" marR="85293" marT="42647" marB="426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55180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7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Pupils dilating</a:t>
                      </a:r>
                      <a:endParaRPr lang="en-GB" sz="1700" b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293" marR="85293" marT="42647" marB="42647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Improves vision for threats 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293" marR="85293" marT="42647" marB="42647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10635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Heart rate increasing</a:t>
                      </a:r>
                      <a:endParaRPr lang="en-GB" sz="1700" b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5293" marR="85293" marT="42647" marB="426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7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oosts available oxygenated blood to organs and muscles to increase ability to move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293" marR="85293" marT="42647" marB="426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55180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7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Airways opening</a:t>
                      </a:r>
                      <a:endParaRPr lang="en-GB" sz="1700" b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5293" marR="85293" marT="42647" marB="42647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Increases oxygen available to blood (see above)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293" marR="85293" marT="42647" marB="42647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106356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7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Digestion slowing</a:t>
                      </a:r>
                      <a:endParaRPr lang="en-GB" sz="1700" b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5293" marR="85293" marT="42647" marB="426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7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nergy in body can be used for other more critical functions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293" marR="85293" marT="42647" marB="426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55180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7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Sweat production increasing</a:t>
                      </a:r>
                      <a:endParaRPr lang="en-GB" sz="1700" b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5293" marR="85293" marT="42647" marB="42647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Lowers body temperature, prepares body for action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293" marR="85293" marT="42647" marB="42647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426467"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5293" marR="85293" marT="42647" marB="426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5293" marR="85293" marT="42647" marB="4264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7VPTP7ZE6X33-783906844-7954</_dlc_DocId>
    <_dlc_DocIdUrl xmlns="9ad1216b-cdc1-40e2-a0c2-94597fd44697">
      <Url>https://cambridgeorg.sharepoint.com/sites/cie/education/pd/Curriculum_Support/_layouts/15/DocIdRedir.aspx?ID=7VPTP7ZE6X33-783906844-7954</Url>
      <Description>7VPTP7ZE6X33-783906844-7954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http://purl.org/dc/elements/1.1/"/>
    <ds:schemaRef ds:uri="http://schemas.microsoft.com/office/2006/metadata/properties"/>
    <ds:schemaRef ds:uri="7424b78e-8606-4fd1-9a19-b6b90bbc0a1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075f540-5f70-45df-a134-17c4911f7fbe"/>
    <ds:schemaRef ds:uri="9ad1216b-cdc1-40e2-a0c2-94597fd44697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389</TotalTime>
  <Words>365</Words>
  <Application>Microsoft Office PowerPoint</Application>
  <PresentationFormat>Widescreen</PresentationFormat>
  <Paragraphs>63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Georgia</vt:lpstr>
      <vt:lpstr>Wingdings</vt:lpstr>
      <vt:lpstr>Office Theme</vt:lpstr>
      <vt:lpstr>PowerPoint Presentation</vt:lpstr>
      <vt:lpstr> Starter activity  What does your body need?  Try to list at least five needs our bodies have</vt:lpstr>
      <vt:lpstr>Biological need</vt:lpstr>
      <vt:lpstr>Key term</vt:lpstr>
      <vt:lpstr>Pair discussion: What would you do if you were being chased by a dangerous animal? How would you feel and what would your bodily responses be?</vt:lpstr>
      <vt:lpstr>Key term</vt:lpstr>
      <vt:lpstr>Hull’s drive reduction theory</vt:lpstr>
      <vt:lpstr>Key terms</vt:lpstr>
      <vt:lpstr>Arousal of the sympathetic nervous system (SNS): fight or flight</vt:lpstr>
      <vt:lpstr>PowerPoint Presentation</vt:lpstr>
      <vt:lpstr>Arousal of the parasympathetic nervous system (PNS): rest and digest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5</cp:revision>
  <dcterms:created xsi:type="dcterms:W3CDTF">2023-10-09T12:44:25Z</dcterms:created>
  <dcterms:modified xsi:type="dcterms:W3CDTF">2025-09-24T14:06:43Z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d13ad534-3232-44ca-9138-f4428e53919b</vt:lpwstr>
  </property>
</Properties>
</file>