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6"/>
  </p:notesMasterIdLst>
  <p:handoutMasterIdLst>
    <p:handoutMasterId r:id="rId17"/>
  </p:handoutMasterIdLst>
  <p:sldIdLst>
    <p:sldId id="340" r:id="rId6"/>
    <p:sldId id="341" r:id="rId7"/>
    <p:sldId id="322" r:id="rId8"/>
    <p:sldId id="333" r:id="rId9"/>
    <p:sldId id="262" r:id="rId10"/>
    <p:sldId id="342" r:id="rId11"/>
    <p:sldId id="298" r:id="rId12"/>
    <p:sldId id="280" r:id="rId13"/>
    <p:sldId id="339" r:id="rId14"/>
    <p:sldId id="33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126AEE-BD82-4189-9235-6AE461F49460}" v="5" dt="2025-09-24T10:38:38.9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4D126AEE-BD82-4189-9235-6AE461F49460}"/>
    <pc:docChg chg="custSel addSld delSld modSld sldOrd">
      <pc:chgData name="Karolyn Feliciani" userId="4076af5d-4c02-40b8-bc9d-56f6c404e751" providerId="ADAL" clId="{4D126AEE-BD82-4189-9235-6AE461F49460}" dt="2025-09-24T14:00:57.897" v="210" actId="20577"/>
      <pc:docMkLst>
        <pc:docMk/>
      </pc:docMkLst>
      <pc:sldChg chg="modSp mod modClrScheme chgLayout">
        <pc:chgData name="Karolyn Feliciani" userId="4076af5d-4c02-40b8-bc9d-56f6c404e751" providerId="ADAL" clId="{4D126AEE-BD82-4189-9235-6AE461F49460}" dt="2025-09-24T13:57:31.797" v="171" actId="20577"/>
        <pc:sldMkLst>
          <pc:docMk/>
          <pc:sldMk cId="1537033953" sldId="262"/>
        </pc:sldMkLst>
        <pc:spChg chg="mod">
          <ac:chgData name="Karolyn Feliciani" userId="4076af5d-4c02-40b8-bc9d-56f6c404e751" providerId="ADAL" clId="{4D126AEE-BD82-4189-9235-6AE461F49460}" dt="2025-09-24T10:42:17.279" v="127" actId="26606"/>
          <ac:spMkLst>
            <pc:docMk/>
            <pc:sldMk cId="1537033953" sldId="262"/>
            <ac:spMk id="2" creationId="{340F79B7-7844-A143-9B29-1C3016D34133}"/>
          </ac:spMkLst>
        </pc:spChg>
        <pc:graphicFrameChg chg="mod modGraphic">
          <ac:chgData name="Karolyn Feliciani" userId="4076af5d-4c02-40b8-bc9d-56f6c404e751" providerId="ADAL" clId="{4D126AEE-BD82-4189-9235-6AE461F49460}" dt="2025-09-24T13:57:31.797" v="171" actId="20577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modSp mod">
        <pc:chgData name="Karolyn Feliciani" userId="4076af5d-4c02-40b8-bc9d-56f6c404e751" providerId="ADAL" clId="{4D126AEE-BD82-4189-9235-6AE461F49460}" dt="2025-09-24T14:00:31.673" v="208" actId="20577"/>
        <pc:sldMkLst>
          <pc:docMk/>
          <pc:sldMk cId="3981463505" sldId="280"/>
        </pc:sldMkLst>
        <pc:spChg chg="mod">
          <ac:chgData name="Karolyn Feliciani" userId="4076af5d-4c02-40b8-bc9d-56f6c404e751" providerId="ADAL" clId="{4D126AEE-BD82-4189-9235-6AE461F49460}" dt="2025-09-24T14:00:31.673" v="208" actId="20577"/>
          <ac:spMkLst>
            <pc:docMk/>
            <pc:sldMk cId="3981463505" sldId="280"/>
            <ac:spMk id="2" creationId="{D7026B45-74C6-BEC5-DAC5-359CC63196EA}"/>
          </ac:spMkLst>
        </pc:spChg>
      </pc:sldChg>
      <pc:sldChg chg="del">
        <pc:chgData name="Karolyn Feliciani" userId="4076af5d-4c02-40b8-bc9d-56f6c404e751" providerId="ADAL" clId="{4D126AEE-BD82-4189-9235-6AE461F49460}" dt="2025-09-24T10:37:05.660" v="11" actId="2696"/>
        <pc:sldMkLst>
          <pc:docMk/>
          <pc:sldMk cId="776236959" sldId="308"/>
        </pc:sldMkLst>
      </pc:sldChg>
      <pc:sldChg chg="del">
        <pc:chgData name="Karolyn Feliciani" userId="4076af5d-4c02-40b8-bc9d-56f6c404e751" providerId="ADAL" clId="{4D126AEE-BD82-4189-9235-6AE461F49460}" dt="2025-09-24T10:41:12.183" v="109" actId="2696"/>
        <pc:sldMkLst>
          <pc:docMk/>
          <pc:sldMk cId="1800512821" sldId="318"/>
        </pc:sldMkLst>
      </pc:sldChg>
      <pc:sldChg chg="modSp mod modClrScheme chgLayout">
        <pc:chgData name="Karolyn Feliciani" userId="4076af5d-4c02-40b8-bc9d-56f6c404e751" providerId="ADAL" clId="{4D126AEE-BD82-4189-9235-6AE461F49460}" dt="2025-09-24T13:58:36.416" v="201" actId="313"/>
        <pc:sldMkLst>
          <pc:docMk/>
          <pc:sldMk cId="2489020089" sldId="322"/>
        </pc:sldMkLst>
        <pc:spChg chg="mod">
          <ac:chgData name="Karolyn Feliciani" userId="4076af5d-4c02-40b8-bc9d-56f6c404e751" providerId="ADAL" clId="{4D126AEE-BD82-4189-9235-6AE461F49460}" dt="2025-09-24T10:41:31.040" v="110" actId="26606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Karolyn Feliciani" userId="4076af5d-4c02-40b8-bc9d-56f6c404e751" providerId="ADAL" clId="{4D126AEE-BD82-4189-9235-6AE461F49460}" dt="2025-09-24T13:58:36.416" v="201" actId="313"/>
          <ac:spMkLst>
            <pc:docMk/>
            <pc:sldMk cId="2489020089" sldId="322"/>
            <ac:spMk id="4" creationId="{E1002C61-6357-87F2-E88C-5E97C35CEB53}"/>
          </ac:spMkLst>
        </pc:spChg>
        <pc:picChg chg="mod">
          <ac:chgData name="Karolyn Feliciani" userId="4076af5d-4c02-40b8-bc9d-56f6c404e751" providerId="ADAL" clId="{4D126AEE-BD82-4189-9235-6AE461F49460}" dt="2025-09-24T10:41:31.040" v="110" actId="26606"/>
          <ac:picMkLst>
            <pc:docMk/>
            <pc:sldMk cId="2489020089" sldId="322"/>
            <ac:picMk id="5" creationId="{2947D61F-F551-5C9B-C9A2-7E06F86EFCDB}"/>
          </ac:picMkLst>
        </pc:picChg>
      </pc:sldChg>
      <pc:sldChg chg="del">
        <pc:chgData name="Karolyn Feliciani" userId="4076af5d-4c02-40b8-bc9d-56f6c404e751" providerId="ADAL" clId="{4D126AEE-BD82-4189-9235-6AE461F49460}" dt="2025-09-24T10:41:08.106" v="108" actId="2696"/>
        <pc:sldMkLst>
          <pc:docMk/>
          <pc:sldMk cId="3061927069" sldId="336"/>
        </pc:sldMkLst>
      </pc:sldChg>
      <pc:sldChg chg="modSp del mod modClrScheme chgLayout">
        <pc:chgData name="Karolyn Feliciani" userId="4076af5d-4c02-40b8-bc9d-56f6c404e751" providerId="ADAL" clId="{4D126AEE-BD82-4189-9235-6AE461F49460}" dt="2025-09-24T13:58:51.525" v="202" actId="2696"/>
        <pc:sldMkLst>
          <pc:docMk/>
          <pc:sldMk cId="1734412862" sldId="337"/>
        </pc:sldMkLst>
        <pc:spChg chg="mod ord">
          <ac:chgData name="Karolyn Feliciani" userId="4076af5d-4c02-40b8-bc9d-56f6c404e751" providerId="ADAL" clId="{4D126AEE-BD82-4189-9235-6AE461F49460}" dt="2025-09-24T10:42:37.444" v="128" actId="26606"/>
          <ac:spMkLst>
            <pc:docMk/>
            <pc:sldMk cId="1734412862" sldId="337"/>
            <ac:spMk id="2" creationId="{09D59B66-7DBB-A4BE-B150-501D64A1D9A9}"/>
          </ac:spMkLst>
        </pc:spChg>
        <pc:spChg chg="mod">
          <ac:chgData name="Karolyn Feliciani" userId="4076af5d-4c02-40b8-bc9d-56f6c404e751" providerId="ADAL" clId="{4D126AEE-BD82-4189-9235-6AE461F49460}" dt="2025-09-24T10:43:13.030" v="135" actId="20577"/>
          <ac:spMkLst>
            <pc:docMk/>
            <pc:sldMk cId="1734412862" sldId="337"/>
            <ac:spMk id="4" creationId="{87E32B05-B4B3-879B-5B9C-C18505A56430}"/>
          </ac:spMkLst>
        </pc:spChg>
        <pc:picChg chg="mod">
          <ac:chgData name="Karolyn Feliciani" userId="4076af5d-4c02-40b8-bc9d-56f6c404e751" providerId="ADAL" clId="{4D126AEE-BD82-4189-9235-6AE461F49460}" dt="2025-09-24T10:42:37.444" v="128" actId="26606"/>
          <ac:picMkLst>
            <pc:docMk/>
            <pc:sldMk cId="1734412862" sldId="337"/>
            <ac:picMk id="5" creationId="{E9F20B0A-9BD7-41E2-CE98-005BD57D4454}"/>
          </ac:picMkLst>
        </pc:picChg>
      </pc:sldChg>
      <pc:sldChg chg="modSp mod">
        <pc:chgData name="Karolyn Feliciani" userId="4076af5d-4c02-40b8-bc9d-56f6c404e751" providerId="ADAL" clId="{4D126AEE-BD82-4189-9235-6AE461F49460}" dt="2025-09-24T14:00:57.897" v="210" actId="20577"/>
        <pc:sldMkLst>
          <pc:docMk/>
          <pc:sldMk cId="2305860915" sldId="339"/>
        </pc:sldMkLst>
        <pc:spChg chg="mod">
          <ac:chgData name="Karolyn Feliciani" userId="4076af5d-4c02-40b8-bc9d-56f6c404e751" providerId="ADAL" clId="{4D126AEE-BD82-4189-9235-6AE461F49460}" dt="2025-09-24T14:00:55.591" v="209" actId="20577"/>
          <ac:spMkLst>
            <pc:docMk/>
            <pc:sldMk cId="2305860915" sldId="339"/>
            <ac:spMk id="3" creationId="{D199FE29-2201-3877-7CFD-FE4586F0E515}"/>
          </ac:spMkLst>
        </pc:spChg>
        <pc:spChg chg="mod">
          <ac:chgData name="Karolyn Feliciani" userId="4076af5d-4c02-40b8-bc9d-56f6c404e751" providerId="ADAL" clId="{4D126AEE-BD82-4189-9235-6AE461F49460}" dt="2025-09-24T14:00:57.897" v="210" actId="20577"/>
          <ac:spMkLst>
            <pc:docMk/>
            <pc:sldMk cId="2305860915" sldId="339"/>
            <ac:spMk id="4" creationId="{2563CE5C-FD82-3F6E-E448-E447CE57B947}"/>
          </ac:spMkLst>
        </pc:spChg>
      </pc:sldChg>
      <pc:sldChg chg="addSp modSp add mod">
        <pc:chgData name="Karolyn Feliciani" userId="4076af5d-4c02-40b8-bc9d-56f6c404e751" providerId="ADAL" clId="{4D126AEE-BD82-4189-9235-6AE461F49460}" dt="2025-09-24T10:37:00.177" v="10" actId="20577"/>
        <pc:sldMkLst>
          <pc:docMk/>
          <pc:sldMk cId="1130971648" sldId="340"/>
        </pc:sldMkLst>
        <pc:spChg chg="add mod">
          <ac:chgData name="Karolyn Feliciani" userId="4076af5d-4c02-40b8-bc9d-56f6c404e751" providerId="ADAL" clId="{4D126AEE-BD82-4189-9235-6AE461F49460}" dt="2025-09-24T10:36:45.687" v="2"/>
          <ac:spMkLst>
            <pc:docMk/>
            <pc:sldMk cId="1130971648" sldId="340"/>
            <ac:spMk id="3" creationId="{FAABD44D-9237-327F-512A-A98AF9F441D2}"/>
          </ac:spMkLst>
        </pc:spChg>
        <pc:spChg chg="mod">
          <ac:chgData name="Karolyn Feliciani" userId="4076af5d-4c02-40b8-bc9d-56f6c404e751" providerId="ADAL" clId="{4D126AEE-BD82-4189-9235-6AE461F49460}" dt="2025-09-24T10:37:00.177" v="10" actId="20577"/>
          <ac:spMkLst>
            <pc:docMk/>
            <pc:sldMk cId="1130971648" sldId="340"/>
            <ac:spMk id="4" creationId="{8A3FCDC3-543C-8905-8EB4-3AC0E32FFFFF}"/>
          </ac:spMkLst>
        </pc:spChg>
        <pc:graphicFrameChg chg="add mod">
          <ac:chgData name="Karolyn Feliciani" userId="4076af5d-4c02-40b8-bc9d-56f6c404e751" providerId="ADAL" clId="{4D126AEE-BD82-4189-9235-6AE461F49460}" dt="2025-09-24T10:36:42.432" v="1"/>
          <ac:graphicFrameMkLst>
            <pc:docMk/>
            <pc:sldMk cId="1130971648" sldId="340"/>
            <ac:graphicFrameMk id="2" creationId="{34557056-A7FD-6598-143C-4480D11D4E1A}"/>
          </ac:graphicFrameMkLst>
        </pc:graphicFrameChg>
      </pc:sldChg>
      <pc:sldChg chg="modSp add mod modClrScheme chgLayout">
        <pc:chgData name="Karolyn Feliciani" userId="4076af5d-4c02-40b8-bc9d-56f6c404e751" providerId="ADAL" clId="{4D126AEE-BD82-4189-9235-6AE461F49460}" dt="2025-09-24T13:56:53.445" v="137" actId="20577"/>
        <pc:sldMkLst>
          <pc:docMk/>
          <pc:sldMk cId="1848680829" sldId="341"/>
        </pc:sldMkLst>
        <pc:spChg chg="mod">
          <ac:chgData name="Karolyn Feliciani" userId="4076af5d-4c02-40b8-bc9d-56f6c404e751" providerId="ADAL" clId="{4D126AEE-BD82-4189-9235-6AE461F49460}" dt="2025-09-24T13:56:53.445" v="137" actId="20577"/>
          <ac:spMkLst>
            <pc:docMk/>
            <pc:sldMk cId="1848680829" sldId="341"/>
            <ac:spMk id="4" creationId="{38DCD386-87E1-3FE7-1135-771ABCD9B41A}"/>
          </ac:spMkLst>
        </pc:spChg>
        <pc:spChg chg="mod">
          <ac:chgData name="Karolyn Feliciani" userId="4076af5d-4c02-40b8-bc9d-56f6c404e751" providerId="ADAL" clId="{4D126AEE-BD82-4189-9235-6AE461F49460}" dt="2025-09-24T10:40:58.689" v="107" actId="26606"/>
          <ac:spMkLst>
            <pc:docMk/>
            <pc:sldMk cId="1848680829" sldId="341"/>
            <ac:spMk id="11" creationId="{1FCF5458-D3F6-8245-386E-8CF2599F2324}"/>
          </ac:spMkLst>
        </pc:spChg>
        <pc:picChg chg="mod">
          <ac:chgData name="Karolyn Feliciani" userId="4076af5d-4c02-40b8-bc9d-56f6c404e751" providerId="ADAL" clId="{4D126AEE-BD82-4189-9235-6AE461F49460}" dt="2025-09-24T10:40:58.689" v="107" actId="26606"/>
          <ac:picMkLst>
            <pc:docMk/>
            <pc:sldMk cId="1848680829" sldId="341"/>
            <ac:picMk id="6" creationId="{4A63EDD0-0BF4-C0D1-A3EC-205F0267D014}"/>
          </ac:picMkLst>
        </pc:picChg>
      </pc:sldChg>
      <pc:sldChg chg="modSp add mod ord">
        <pc:chgData name="Karolyn Feliciani" userId="4076af5d-4c02-40b8-bc9d-56f6c404e751" providerId="ADAL" clId="{4D126AEE-BD82-4189-9235-6AE461F49460}" dt="2025-09-24T13:58:26.070" v="195" actId="313"/>
        <pc:sldMkLst>
          <pc:docMk/>
          <pc:sldMk cId="2155733437" sldId="342"/>
        </pc:sldMkLst>
        <pc:spChg chg="mod">
          <ac:chgData name="Karolyn Feliciani" userId="4076af5d-4c02-40b8-bc9d-56f6c404e751" providerId="ADAL" clId="{4D126AEE-BD82-4189-9235-6AE461F49460}" dt="2025-09-24T13:58:26.070" v="195" actId="313"/>
          <ac:spMkLst>
            <pc:docMk/>
            <pc:sldMk cId="2155733437" sldId="342"/>
            <ac:spMk id="4" creationId="{91C98717-F7C5-FC75-A3BB-6AF011C1E498}"/>
          </ac:spMkLst>
        </pc:spChg>
      </pc:sldChg>
    </pc:docChg>
  </pc:docChgLst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5-09-08T09:20:10.374" v="1719" actId="1036"/>
      <pc:docMkLst>
        <pc:docMk/>
      </pc:docMkLst>
      <pc:sldChg chg="modSp mod ord">
        <pc:chgData name="Lizzie Gauntlett" userId="1dc7c36a1b1a647d" providerId="LiveId" clId="{C1DC5315-D282-429F-B35A-871ABF7A65E8}" dt="2025-09-08T08:51:01.186" v="493" actId="6549"/>
        <pc:sldMkLst>
          <pc:docMk/>
          <pc:sldMk cId="1537033953" sldId="262"/>
        </pc:sldMkLst>
        <pc:spChg chg="mod">
          <ac:chgData name="Lizzie Gauntlett" userId="1dc7c36a1b1a647d" providerId="LiveId" clId="{C1DC5315-D282-429F-B35A-871ABF7A65E8}" dt="2025-09-08T08:50:55.695" v="491" actId="20577"/>
          <ac:spMkLst>
            <pc:docMk/>
            <pc:sldMk cId="1537033953" sldId="262"/>
            <ac:spMk id="2" creationId="{340F79B7-7844-A143-9B29-1C3016D34133}"/>
          </ac:spMkLst>
        </pc:spChg>
        <pc:graphicFrameChg chg="mod modGraphic">
          <ac:chgData name="Lizzie Gauntlett" userId="1dc7c36a1b1a647d" providerId="LiveId" clId="{C1DC5315-D282-429F-B35A-871ABF7A65E8}" dt="2025-09-08T08:51:01.186" v="493" actId="6549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addSp delSp modSp mod">
        <pc:chgData name="Lizzie Gauntlett" userId="1dc7c36a1b1a647d" providerId="LiveId" clId="{C1DC5315-D282-429F-B35A-871ABF7A65E8}" dt="2025-09-08T09:11:06.316" v="1006" actId="20577"/>
        <pc:sldMkLst>
          <pc:docMk/>
          <pc:sldMk cId="3981463505" sldId="280"/>
        </pc:sldMkLst>
        <pc:spChg chg="mod">
          <ac:chgData name="Lizzie Gauntlett" userId="1dc7c36a1b1a647d" providerId="LiveId" clId="{C1DC5315-D282-429F-B35A-871ABF7A65E8}" dt="2025-09-08T09:11:06.316" v="1006" actId="20577"/>
          <ac:spMkLst>
            <pc:docMk/>
            <pc:sldMk cId="3981463505" sldId="280"/>
            <ac:spMk id="2" creationId="{D7026B45-74C6-BEC5-DAC5-359CC63196EA}"/>
          </ac:spMkLst>
        </pc:spChg>
        <pc:graphicFrameChg chg="add mod modGraphic">
          <ac:chgData name="Lizzie Gauntlett" userId="1dc7c36a1b1a647d" providerId="LiveId" clId="{C1DC5315-D282-429F-B35A-871ABF7A65E8}" dt="2025-09-08T09:08:52.493" v="740"/>
          <ac:graphicFrameMkLst>
            <pc:docMk/>
            <pc:sldMk cId="3981463505" sldId="280"/>
            <ac:graphicFrameMk id="8" creationId="{875080A5-ED5C-58AA-51A6-E573984AA66E}"/>
          </ac:graphicFrameMkLst>
        </pc:graphicFrameChg>
      </pc:sldChg>
      <pc:sldChg chg="del">
        <pc:chgData name="Lizzie Gauntlett" userId="1dc7c36a1b1a647d" providerId="LiveId" clId="{C1DC5315-D282-429F-B35A-871ABF7A65E8}" dt="2025-09-08T09:12:28.599" v="1036" actId="47"/>
        <pc:sldMkLst>
          <pc:docMk/>
          <pc:sldMk cId="800408383" sldId="289"/>
        </pc:sldMkLst>
      </pc:sldChg>
      <pc:sldChg chg="modSp mod">
        <pc:chgData name="Lizzie Gauntlett" userId="1dc7c36a1b1a647d" providerId="LiveId" clId="{C1DC5315-D282-429F-B35A-871ABF7A65E8}" dt="2025-09-08T09:12:11.604" v="1034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09-08T09:12:11.604" v="1034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del">
        <pc:chgData name="Lizzie Gauntlett" userId="1dc7c36a1b1a647d" providerId="LiveId" clId="{C1DC5315-D282-429F-B35A-871ABF7A65E8}" dt="2025-09-08T09:12:27.260" v="1035" actId="47"/>
        <pc:sldMkLst>
          <pc:docMk/>
          <pc:sldMk cId="2771976208" sldId="307"/>
        </pc:sldMkLst>
      </pc:sldChg>
      <pc:sldChg chg="modSp mod">
        <pc:chgData name="Lizzie Gauntlett" userId="1dc7c36a1b1a647d" providerId="LiveId" clId="{C1DC5315-D282-429F-B35A-871ABF7A65E8}" dt="2025-09-08T08:08:01.443" v="119" actId="20577"/>
        <pc:sldMkLst>
          <pc:docMk/>
          <pc:sldMk cId="776236959" sldId="308"/>
        </pc:sldMkLst>
      </pc:sldChg>
      <pc:sldChg chg="addSp delSp modSp mod">
        <pc:chgData name="Lizzie Gauntlett" userId="1dc7c36a1b1a647d" providerId="LiveId" clId="{C1DC5315-D282-429F-B35A-871ABF7A65E8}" dt="2025-09-08T08:44:58.941" v="238" actId="20577"/>
        <pc:sldMkLst>
          <pc:docMk/>
          <pc:sldMk cId="1800512821" sldId="318"/>
        </pc:sldMkLst>
      </pc:sldChg>
      <pc:sldChg chg="del">
        <pc:chgData name="Lizzie Gauntlett" userId="1dc7c36a1b1a647d" providerId="LiveId" clId="{C1DC5315-D282-429F-B35A-871ABF7A65E8}" dt="2025-09-08T09:12:50.655" v="1039" actId="47"/>
        <pc:sldMkLst>
          <pc:docMk/>
          <pc:sldMk cId="3028459615" sldId="319"/>
        </pc:sldMkLst>
      </pc:sldChg>
      <pc:sldChg chg="modSp mod">
        <pc:chgData name="Lizzie Gauntlett" userId="1dc7c36a1b1a647d" providerId="LiveId" clId="{C1DC5315-D282-429F-B35A-871ABF7A65E8}" dt="2025-09-08T08:46:31.655" v="260" actId="20577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5-09-08T08:45:46.034" v="239" actId="6549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Lizzie Gauntlett" userId="1dc7c36a1b1a647d" providerId="LiveId" clId="{C1DC5315-D282-429F-B35A-871ABF7A65E8}" dt="2025-09-08T08:46:31.655" v="260" actId="20577"/>
          <ac:spMkLst>
            <pc:docMk/>
            <pc:sldMk cId="2489020089" sldId="322"/>
            <ac:spMk id="4" creationId="{E1002C61-6357-87F2-E88C-5E97C35CEB53}"/>
          </ac:spMkLst>
        </pc:spChg>
      </pc:sldChg>
      <pc:sldChg chg="addSp delSp modSp mod ord chgLayout">
        <pc:chgData name="Lizzie Gauntlett" userId="1dc7c36a1b1a647d" providerId="LiveId" clId="{C1DC5315-D282-429F-B35A-871ABF7A65E8}" dt="2025-09-08T08:48:53.274" v="312"/>
        <pc:sldMkLst>
          <pc:docMk/>
          <pc:sldMk cId="1198625482" sldId="333"/>
        </pc:sldMkLst>
        <pc:spChg chg="mod ord">
          <ac:chgData name="Lizzie Gauntlett" userId="1dc7c36a1b1a647d" providerId="LiveId" clId="{C1DC5315-D282-429F-B35A-871ABF7A65E8}" dt="2025-09-08T08:48:05.422" v="298" actId="6264"/>
          <ac:spMkLst>
            <pc:docMk/>
            <pc:sldMk cId="1198625482" sldId="333"/>
            <ac:spMk id="3" creationId="{FD4857A8-FEFB-1CE7-3447-A477657416F6}"/>
          </ac:spMkLst>
        </pc:spChg>
        <pc:spChg chg="add del mod ord">
          <ac:chgData name="Lizzie Gauntlett" userId="1dc7c36a1b1a647d" providerId="LiveId" clId="{C1DC5315-D282-429F-B35A-871ABF7A65E8}" dt="2025-09-08T08:48:05.422" v="298" actId="6264"/>
          <ac:spMkLst>
            <pc:docMk/>
            <pc:sldMk cId="1198625482" sldId="333"/>
            <ac:spMk id="4" creationId="{9F31BEDC-13C9-7154-7D8E-964D57B4F8CA}"/>
          </ac:spMkLst>
        </pc:spChg>
        <pc:spChg chg="add mod">
          <ac:chgData name="Lizzie Gauntlett" userId="1dc7c36a1b1a647d" providerId="LiveId" clId="{C1DC5315-D282-429F-B35A-871ABF7A65E8}" dt="2025-09-08T08:48:48.187" v="310" actId="113"/>
          <ac:spMkLst>
            <pc:docMk/>
            <pc:sldMk cId="1198625482" sldId="333"/>
            <ac:spMk id="14" creationId="{48CCA7E9-6AC7-1F8D-B4A3-47DDB4D8415C}"/>
          </ac:spMkLst>
        </pc:spChg>
        <pc:picChg chg="mod ord">
          <ac:chgData name="Lizzie Gauntlett" userId="1dc7c36a1b1a647d" providerId="LiveId" clId="{C1DC5315-D282-429F-B35A-871ABF7A65E8}" dt="2025-09-08T08:48:05.422" v="298" actId="6264"/>
          <ac:picMkLst>
            <pc:docMk/>
            <pc:sldMk cId="1198625482" sldId="333"/>
            <ac:picMk id="5" creationId="{7EF1095B-EF23-7953-3429-D90DD89EC281}"/>
          </ac:picMkLst>
        </pc:picChg>
      </pc:sldChg>
      <pc:sldChg chg="modSp mod ord">
        <pc:chgData name="Lizzie Gauntlett" userId="1dc7c36a1b1a647d" providerId="LiveId" clId="{C1DC5315-D282-429F-B35A-871ABF7A65E8}" dt="2025-09-08T08:44:38.134" v="210" actId="20577"/>
        <pc:sldMkLst>
          <pc:docMk/>
          <pc:sldMk cId="3061927069" sldId="336"/>
        </pc:sldMkLst>
      </pc:sldChg>
      <pc:sldChg chg="modSp add mod">
        <pc:chgData name="Lizzie Gauntlett" userId="1dc7c36a1b1a647d" providerId="LiveId" clId="{C1DC5315-D282-429F-B35A-871ABF7A65E8}" dt="2025-09-08T09:11:52.236" v="1022" actId="20577"/>
        <pc:sldMkLst>
          <pc:docMk/>
          <pc:sldMk cId="1734412862" sldId="337"/>
        </pc:sldMkLst>
        <pc:spChg chg="mod">
          <ac:chgData name="Lizzie Gauntlett" userId="1dc7c36a1b1a647d" providerId="LiveId" clId="{C1DC5315-D282-429F-B35A-871ABF7A65E8}" dt="2025-09-08T09:11:52.236" v="1022" actId="20577"/>
          <ac:spMkLst>
            <pc:docMk/>
            <pc:sldMk cId="1734412862" sldId="337"/>
            <ac:spMk id="4" creationId="{87E32B05-B4B3-879B-5B9C-C18505A56430}"/>
          </ac:spMkLst>
        </pc:spChg>
      </pc:sldChg>
      <pc:sldChg chg="del">
        <pc:chgData name="Lizzie Gauntlett" userId="1dc7c36a1b1a647d" providerId="LiveId" clId="{C1DC5315-D282-429F-B35A-871ABF7A65E8}" dt="2025-09-08T08:46:38.822" v="261" actId="47"/>
        <pc:sldMkLst>
          <pc:docMk/>
          <pc:sldMk cId="3570437207" sldId="337"/>
        </pc:sldMkLst>
      </pc:sldChg>
      <pc:sldChg chg="modSp add mod">
        <pc:chgData name="Lizzie Gauntlett" userId="1dc7c36a1b1a647d" providerId="LiveId" clId="{C1DC5315-D282-429F-B35A-871ABF7A65E8}" dt="2025-09-08T09:14:34.724" v="1140" actId="122"/>
        <pc:sldMkLst>
          <pc:docMk/>
          <pc:sldMk cId="965914617" sldId="338"/>
        </pc:sldMkLst>
        <pc:spChg chg="mod">
          <ac:chgData name="Lizzie Gauntlett" userId="1dc7c36a1b1a647d" providerId="LiveId" clId="{C1DC5315-D282-429F-B35A-871ABF7A65E8}" dt="2025-09-08T09:14:34.724" v="1140" actId="122"/>
          <ac:spMkLst>
            <pc:docMk/>
            <pc:sldMk cId="965914617" sldId="338"/>
            <ac:spMk id="2" creationId="{72829E86-DE98-9DF6-F166-63F655BE2064}"/>
          </ac:spMkLst>
        </pc:spChg>
        <pc:graphicFrameChg chg="modGraphic">
          <ac:chgData name="Lizzie Gauntlett" userId="1dc7c36a1b1a647d" providerId="LiveId" clId="{C1DC5315-D282-429F-B35A-871ABF7A65E8}" dt="2025-09-08T09:13:48.663" v="1104" actId="20577"/>
          <ac:graphicFrameMkLst>
            <pc:docMk/>
            <pc:sldMk cId="965914617" sldId="338"/>
            <ac:graphicFrameMk id="8" creationId="{8A99A5D1-BA46-12F2-136C-CE38A5DA5389}"/>
          </ac:graphicFrameMkLst>
        </pc:graphicFrameChg>
      </pc:sldChg>
      <pc:sldChg chg="addSp modSp add mod">
        <pc:chgData name="Lizzie Gauntlett" userId="1dc7c36a1b1a647d" providerId="LiveId" clId="{C1DC5315-D282-429F-B35A-871ABF7A65E8}" dt="2025-09-08T09:20:10.374" v="1719" actId="1036"/>
        <pc:sldMkLst>
          <pc:docMk/>
          <pc:sldMk cId="2305860915" sldId="339"/>
        </pc:sldMkLst>
        <pc:spChg chg="mod">
          <ac:chgData name="Lizzie Gauntlett" userId="1dc7c36a1b1a647d" providerId="LiveId" clId="{C1DC5315-D282-429F-B35A-871ABF7A65E8}" dt="2025-09-08T09:18:38.572" v="1628" actId="20577"/>
          <ac:spMkLst>
            <pc:docMk/>
            <pc:sldMk cId="2305860915" sldId="339"/>
            <ac:spMk id="2" creationId="{2D1DCF12-5DAE-2280-09B6-670B9BB24909}"/>
          </ac:spMkLst>
        </pc:spChg>
        <pc:spChg chg="mod">
          <ac:chgData name="Lizzie Gauntlett" userId="1dc7c36a1b1a647d" providerId="LiveId" clId="{C1DC5315-D282-429F-B35A-871ABF7A65E8}" dt="2025-09-08T09:20:05.949" v="1712" actId="1036"/>
          <ac:spMkLst>
            <pc:docMk/>
            <pc:sldMk cId="2305860915" sldId="339"/>
            <ac:spMk id="3" creationId="{D199FE29-2201-3877-7CFD-FE4586F0E515}"/>
          </ac:spMkLst>
        </pc:spChg>
        <pc:spChg chg="add mod">
          <ac:chgData name="Lizzie Gauntlett" userId="1dc7c36a1b1a647d" providerId="LiveId" clId="{C1DC5315-D282-429F-B35A-871ABF7A65E8}" dt="2025-09-08T09:20:10.374" v="1719" actId="1036"/>
          <ac:spMkLst>
            <pc:docMk/>
            <pc:sldMk cId="2305860915" sldId="339"/>
            <ac:spMk id="4" creationId="{2563CE5C-FD82-3F6E-E448-E447CE57B947}"/>
          </ac:spMkLst>
        </pc:spChg>
        <pc:spChg chg="add mod">
          <ac:chgData name="Lizzie Gauntlett" userId="1dc7c36a1b1a647d" providerId="LiveId" clId="{C1DC5315-D282-429F-B35A-871ABF7A65E8}" dt="2025-09-08T09:19:58.717" v="1705" actId="113"/>
          <ac:spMkLst>
            <pc:docMk/>
            <pc:sldMk cId="2305860915" sldId="339"/>
            <ac:spMk id="6" creationId="{46EA4E55-9C89-A17F-1D63-B684CC901C9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647AA1-29D2-42A2-AD54-1AE05DC70FCF}" type="doc">
      <dgm:prSet loTypeId="urn:microsoft.com/office/officeart/2005/8/layout/pyramid1" loCatId="pyramid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B9EC7CBD-DF43-49A6-B387-321DF864E4A0}">
      <dgm:prSet phldrT="[Text]" phldr="0"/>
      <dgm:spPr/>
      <dgm:t>
        <a:bodyPr/>
        <a:lstStyle/>
        <a:p>
          <a:r>
            <a:rPr lang="en-US" dirty="0"/>
            <a:t>Self-</a:t>
          </a:r>
          <a:r>
            <a:rPr lang="en-US" dirty="0" err="1"/>
            <a:t>actualisation</a:t>
          </a:r>
          <a:endParaRPr lang="en-GB" dirty="0"/>
        </a:p>
      </dgm:t>
    </dgm:pt>
    <dgm:pt modelId="{1D5A1B3D-1644-4875-899D-92EA3BD37AA9}" type="parTrans" cxnId="{B73300BA-9E7F-4761-B314-2FFBFC06812C}">
      <dgm:prSet/>
      <dgm:spPr/>
      <dgm:t>
        <a:bodyPr/>
        <a:lstStyle/>
        <a:p>
          <a:endParaRPr lang="en-GB"/>
        </a:p>
      </dgm:t>
    </dgm:pt>
    <dgm:pt modelId="{4D9F07D7-BF9E-43A7-8D2D-373BB189E069}" type="sibTrans" cxnId="{B73300BA-9E7F-4761-B314-2FFBFC06812C}">
      <dgm:prSet/>
      <dgm:spPr/>
      <dgm:t>
        <a:bodyPr/>
        <a:lstStyle/>
        <a:p>
          <a:endParaRPr lang="en-GB"/>
        </a:p>
      </dgm:t>
    </dgm:pt>
    <dgm:pt modelId="{AFF681DB-D596-48F8-BC44-92BE492BCB6E}">
      <dgm:prSet phldrT="[Text]" phldr="0"/>
      <dgm:spPr/>
      <dgm:t>
        <a:bodyPr/>
        <a:lstStyle/>
        <a:p>
          <a:r>
            <a:rPr lang="en-US" dirty="0"/>
            <a:t>Esteem</a:t>
          </a:r>
          <a:endParaRPr lang="en-GB" dirty="0"/>
        </a:p>
      </dgm:t>
    </dgm:pt>
    <dgm:pt modelId="{E82F8EE5-E438-4E5C-AB56-3C93F4FBB46E}" type="parTrans" cxnId="{6E73E8A6-0A31-49E9-950D-2B9DADB5BB32}">
      <dgm:prSet/>
      <dgm:spPr/>
      <dgm:t>
        <a:bodyPr/>
        <a:lstStyle/>
        <a:p>
          <a:endParaRPr lang="en-GB"/>
        </a:p>
      </dgm:t>
    </dgm:pt>
    <dgm:pt modelId="{D61F41E9-6FBB-43D0-B915-6A8FAD851B42}" type="sibTrans" cxnId="{6E73E8A6-0A31-49E9-950D-2B9DADB5BB32}">
      <dgm:prSet/>
      <dgm:spPr/>
      <dgm:t>
        <a:bodyPr/>
        <a:lstStyle/>
        <a:p>
          <a:endParaRPr lang="en-GB"/>
        </a:p>
      </dgm:t>
    </dgm:pt>
    <dgm:pt modelId="{306439E3-3969-4BBD-8A53-23C18FC8229E}">
      <dgm:prSet phldrT="[Text]" phldr="0"/>
      <dgm:spPr/>
      <dgm:t>
        <a:bodyPr/>
        <a:lstStyle/>
        <a:p>
          <a:r>
            <a:rPr lang="en-US" dirty="0"/>
            <a:t>Love/belonging</a:t>
          </a:r>
        </a:p>
      </dgm:t>
    </dgm:pt>
    <dgm:pt modelId="{DDCEE666-3A89-45AA-A9CA-49A322A41AE1}" type="parTrans" cxnId="{722BFB65-C4E3-4316-B603-66731ED3A1D2}">
      <dgm:prSet/>
      <dgm:spPr/>
      <dgm:t>
        <a:bodyPr/>
        <a:lstStyle/>
        <a:p>
          <a:endParaRPr lang="en-GB"/>
        </a:p>
      </dgm:t>
    </dgm:pt>
    <dgm:pt modelId="{47625F6C-EA6D-4B86-8DFA-93CC154D71DF}" type="sibTrans" cxnId="{722BFB65-C4E3-4316-B603-66731ED3A1D2}">
      <dgm:prSet/>
      <dgm:spPr/>
      <dgm:t>
        <a:bodyPr/>
        <a:lstStyle/>
        <a:p>
          <a:endParaRPr lang="en-GB"/>
        </a:p>
      </dgm:t>
    </dgm:pt>
    <dgm:pt modelId="{31890105-07F4-444B-8971-FEB09C710A60}">
      <dgm:prSet/>
      <dgm:spPr/>
      <dgm:t>
        <a:bodyPr/>
        <a:lstStyle/>
        <a:p>
          <a:r>
            <a:rPr lang="en-US" dirty="0"/>
            <a:t>Safety</a:t>
          </a:r>
          <a:endParaRPr lang="en-GB" dirty="0"/>
        </a:p>
      </dgm:t>
    </dgm:pt>
    <dgm:pt modelId="{0C4992AB-5BB1-40BD-9D44-2060376B4D7C}" type="parTrans" cxnId="{124E4CA2-759F-42E1-85F9-35FE489A51FB}">
      <dgm:prSet/>
      <dgm:spPr/>
      <dgm:t>
        <a:bodyPr/>
        <a:lstStyle/>
        <a:p>
          <a:endParaRPr lang="en-GB"/>
        </a:p>
      </dgm:t>
    </dgm:pt>
    <dgm:pt modelId="{724E7C36-901F-4049-9C2C-DE9E18E4DA35}" type="sibTrans" cxnId="{124E4CA2-759F-42E1-85F9-35FE489A51FB}">
      <dgm:prSet/>
      <dgm:spPr/>
      <dgm:t>
        <a:bodyPr/>
        <a:lstStyle/>
        <a:p>
          <a:endParaRPr lang="en-GB"/>
        </a:p>
      </dgm:t>
    </dgm:pt>
    <dgm:pt modelId="{AE0042EF-2880-40B1-BCB9-08D09DC09D20}">
      <dgm:prSet/>
      <dgm:spPr/>
      <dgm:t>
        <a:bodyPr/>
        <a:lstStyle/>
        <a:p>
          <a:r>
            <a:rPr lang="en-US" dirty="0"/>
            <a:t>Physiological</a:t>
          </a:r>
          <a:endParaRPr lang="en-GB" dirty="0"/>
        </a:p>
      </dgm:t>
    </dgm:pt>
    <dgm:pt modelId="{85061824-7A3C-4778-A819-8C660BC79096}" type="parTrans" cxnId="{7EE75295-F5A8-4A8C-8119-F55942055029}">
      <dgm:prSet/>
      <dgm:spPr/>
      <dgm:t>
        <a:bodyPr/>
        <a:lstStyle/>
        <a:p>
          <a:endParaRPr lang="en-GB"/>
        </a:p>
      </dgm:t>
    </dgm:pt>
    <dgm:pt modelId="{A8BF5338-8B83-42F4-8027-87DD68F6E845}" type="sibTrans" cxnId="{7EE75295-F5A8-4A8C-8119-F55942055029}">
      <dgm:prSet/>
      <dgm:spPr/>
      <dgm:t>
        <a:bodyPr/>
        <a:lstStyle/>
        <a:p>
          <a:endParaRPr lang="en-GB"/>
        </a:p>
      </dgm:t>
    </dgm:pt>
    <dgm:pt modelId="{6CCAF695-FF65-4D20-8E1D-C3EA8EF39EAE}" type="pres">
      <dgm:prSet presAssocID="{DF647AA1-29D2-42A2-AD54-1AE05DC70FCF}" presName="Name0" presStyleCnt="0">
        <dgm:presLayoutVars>
          <dgm:dir/>
          <dgm:animLvl val="lvl"/>
          <dgm:resizeHandles val="exact"/>
        </dgm:presLayoutVars>
      </dgm:prSet>
      <dgm:spPr/>
    </dgm:pt>
    <dgm:pt modelId="{DD2DC160-2E6B-4C8C-9FD5-A5318975FA21}" type="pres">
      <dgm:prSet presAssocID="{B9EC7CBD-DF43-49A6-B387-321DF864E4A0}" presName="Name8" presStyleCnt="0"/>
      <dgm:spPr/>
    </dgm:pt>
    <dgm:pt modelId="{00155794-A85C-46DD-A2DF-DA8229B6DC8B}" type="pres">
      <dgm:prSet presAssocID="{B9EC7CBD-DF43-49A6-B387-321DF864E4A0}" presName="level" presStyleLbl="node1" presStyleIdx="0" presStyleCnt="5">
        <dgm:presLayoutVars>
          <dgm:chMax val="1"/>
          <dgm:bulletEnabled val="1"/>
        </dgm:presLayoutVars>
      </dgm:prSet>
      <dgm:spPr/>
    </dgm:pt>
    <dgm:pt modelId="{01546E5B-843E-44FB-9F32-4742A10517E7}" type="pres">
      <dgm:prSet presAssocID="{B9EC7CBD-DF43-49A6-B387-321DF864E4A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6B64CD4-D86F-4118-8068-204DC6EDC147}" type="pres">
      <dgm:prSet presAssocID="{AFF681DB-D596-48F8-BC44-92BE492BCB6E}" presName="Name8" presStyleCnt="0"/>
      <dgm:spPr/>
    </dgm:pt>
    <dgm:pt modelId="{BA8F79A4-877E-4503-A730-1C2A6D454481}" type="pres">
      <dgm:prSet presAssocID="{AFF681DB-D596-48F8-BC44-92BE492BCB6E}" presName="level" presStyleLbl="node1" presStyleIdx="1" presStyleCnt="5">
        <dgm:presLayoutVars>
          <dgm:chMax val="1"/>
          <dgm:bulletEnabled val="1"/>
        </dgm:presLayoutVars>
      </dgm:prSet>
      <dgm:spPr/>
    </dgm:pt>
    <dgm:pt modelId="{00EE9017-C567-40F3-A690-758097A95EEA}" type="pres">
      <dgm:prSet presAssocID="{AFF681DB-D596-48F8-BC44-92BE492BCB6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29E735A-E2C4-40E6-9F55-104599EEA25E}" type="pres">
      <dgm:prSet presAssocID="{306439E3-3969-4BBD-8A53-23C18FC8229E}" presName="Name8" presStyleCnt="0"/>
      <dgm:spPr/>
    </dgm:pt>
    <dgm:pt modelId="{B6265591-378C-4558-82CB-9FEBB36D14A2}" type="pres">
      <dgm:prSet presAssocID="{306439E3-3969-4BBD-8A53-23C18FC8229E}" presName="level" presStyleLbl="node1" presStyleIdx="2" presStyleCnt="5">
        <dgm:presLayoutVars>
          <dgm:chMax val="1"/>
          <dgm:bulletEnabled val="1"/>
        </dgm:presLayoutVars>
      </dgm:prSet>
      <dgm:spPr/>
    </dgm:pt>
    <dgm:pt modelId="{1EC03A2C-2CD3-424D-B483-18440DFB77F9}" type="pres">
      <dgm:prSet presAssocID="{306439E3-3969-4BBD-8A53-23C18FC8229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95C3956-F0C3-4BF8-B965-D3BEFBDC3C5F}" type="pres">
      <dgm:prSet presAssocID="{31890105-07F4-444B-8971-FEB09C710A60}" presName="Name8" presStyleCnt="0"/>
      <dgm:spPr/>
    </dgm:pt>
    <dgm:pt modelId="{832BF27D-FE6A-41D1-90B6-CC9B1ECACBAF}" type="pres">
      <dgm:prSet presAssocID="{31890105-07F4-444B-8971-FEB09C710A60}" presName="level" presStyleLbl="node1" presStyleIdx="3" presStyleCnt="5">
        <dgm:presLayoutVars>
          <dgm:chMax val="1"/>
          <dgm:bulletEnabled val="1"/>
        </dgm:presLayoutVars>
      </dgm:prSet>
      <dgm:spPr/>
    </dgm:pt>
    <dgm:pt modelId="{F737661E-BE4F-4AC1-B213-CFA4B9AD13EC}" type="pres">
      <dgm:prSet presAssocID="{31890105-07F4-444B-8971-FEB09C710A6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747D110-6ABF-4F29-8189-5F79F2E3334B}" type="pres">
      <dgm:prSet presAssocID="{AE0042EF-2880-40B1-BCB9-08D09DC09D20}" presName="Name8" presStyleCnt="0"/>
      <dgm:spPr/>
    </dgm:pt>
    <dgm:pt modelId="{E682B4CF-DD77-492F-9FA9-9CA17C9F2F9F}" type="pres">
      <dgm:prSet presAssocID="{AE0042EF-2880-40B1-BCB9-08D09DC09D20}" presName="level" presStyleLbl="node1" presStyleIdx="4" presStyleCnt="5">
        <dgm:presLayoutVars>
          <dgm:chMax val="1"/>
          <dgm:bulletEnabled val="1"/>
        </dgm:presLayoutVars>
      </dgm:prSet>
      <dgm:spPr/>
    </dgm:pt>
    <dgm:pt modelId="{E473BD79-7641-4BCC-9D09-38FE0151A577}" type="pres">
      <dgm:prSet presAssocID="{AE0042EF-2880-40B1-BCB9-08D09DC09D20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02A6102-22C4-47F4-BE32-68EAE7106CA7}" type="presOf" srcId="{306439E3-3969-4BBD-8A53-23C18FC8229E}" destId="{1EC03A2C-2CD3-424D-B483-18440DFB77F9}" srcOrd="1" destOrd="0" presId="urn:microsoft.com/office/officeart/2005/8/layout/pyramid1"/>
    <dgm:cxn modelId="{5179E40A-F914-405A-9B06-663DED80ABE6}" type="presOf" srcId="{AFF681DB-D596-48F8-BC44-92BE492BCB6E}" destId="{00EE9017-C567-40F3-A690-758097A95EEA}" srcOrd="1" destOrd="0" presId="urn:microsoft.com/office/officeart/2005/8/layout/pyramid1"/>
    <dgm:cxn modelId="{F5423D2B-392D-478C-9A5E-F6230D721218}" type="presOf" srcId="{B9EC7CBD-DF43-49A6-B387-321DF864E4A0}" destId="{01546E5B-843E-44FB-9F32-4742A10517E7}" srcOrd="1" destOrd="0" presId="urn:microsoft.com/office/officeart/2005/8/layout/pyramid1"/>
    <dgm:cxn modelId="{CAB90A40-779F-4275-9560-851B85F77E0F}" type="presOf" srcId="{31890105-07F4-444B-8971-FEB09C710A60}" destId="{F737661E-BE4F-4AC1-B213-CFA4B9AD13EC}" srcOrd="1" destOrd="0" presId="urn:microsoft.com/office/officeart/2005/8/layout/pyramid1"/>
    <dgm:cxn modelId="{FDA2965D-6CC5-42A3-B9AA-15F58D99E6D5}" type="presOf" srcId="{306439E3-3969-4BBD-8A53-23C18FC8229E}" destId="{B6265591-378C-4558-82CB-9FEBB36D14A2}" srcOrd="0" destOrd="0" presId="urn:microsoft.com/office/officeart/2005/8/layout/pyramid1"/>
    <dgm:cxn modelId="{722BFB65-C4E3-4316-B603-66731ED3A1D2}" srcId="{DF647AA1-29D2-42A2-AD54-1AE05DC70FCF}" destId="{306439E3-3969-4BBD-8A53-23C18FC8229E}" srcOrd="2" destOrd="0" parTransId="{DDCEE666-3A89-45AA-A9CA-49A322A41AE1}" sibTransId="{47625F6C-EA6D-4B86-8DFA-93CC154D71DF}"/>
    <dgm:cxn modelId="{7EE75295-F5A8-4A8C-8119-F55942055029}" srcId="{DF647AA1-29D2-42A2-AD54-1AE05DC70FCF}" destId="{AE0042EF-2880-40B1-BCB9-08D09DC09D20}" srcOrd="4" destOrd="0" parTransId="{85061824-7A3C-4778-A819-8C660BC79096}" sibTransId="{A8BF5338-8B83-42F4-8027-87DD68F6E845}"/>
    <dgm:cxn modelId="{0BCBDC9E-911B-4EB6-9E86-0E8F56BEB292}" type="presOf" srcId="{AFF681DB-D596-48F8-BC44-92BE492BCB6E}" destId="{BA8F79A4-877E-4503-A730-1C2A6D454481}" srcOrd="0" destOrd="0" presId="urn:microsoft.com/office/officeart/2005/8/layout/pyramid1"/>
    <dgm:cxn modelId="{124E4CA2-759F-42E1-85F9-35FE489A51FB}" srcId="{DF647AA1-29D2-42A2-AD54-1AE05DC70FCF}" destId="{31890105-07F4-444B-8971-FEB09C710A60}" srcOrd="3" destOrd="0" parTransId="{0C4992AB-5BB1-40BD-9D44-2060376B4D7C}" sibTransId="{724E7C36-901F-4049-9C2C-DE9E18E4DA35}"/>
    <dgm:cxn modelId="{8A5082A2-FDEF-4879-BF47-A77594123B75}" type="presOf" srcId="{AE0042EF-2880-40B1-BCB9-08D09DC09D20}" destId="{E473BD79-7641-4BCC-9D09-38FE0151A577}" srcOrd="1" destOrd="0" presId="urn:microsoft.com/office/officeart/2005/8/layout/pyramid1"/>
    <dgm:cxn modelId="{A9B70AA5-DFBA-4991-96EC-BE02DF943341}" type="presOf" srcId="{31890105-07F4-444B-8971-FEB09C710A60}" destId="{832BF27D-FE6A-41D1-90B6-CC9B1ECACBAF}" srcOrd="0" destOrd="0" presId="urn:microsoft.com/office/officeart/2005/8/layout/pyramid1"/>
    <dgm:cxn modelId="{6E73E8A6-0A31-49E9-950D-2B9DADB5BB32}" srcId="{DF647AA1-29D2-42A2-AD54-1AE05DC70FCF}" destId="{AFF681DB-D596-48F8-BC44-92BE492BCB6E}" srcOrd="1" destOrd="0" parTransId="{E82F8EE5-E438-4E5C-AB56-3C93F4FBB46E}" sibTransId="{D61F41E9-6FBB-43D0-B915-6A8FAD851B42}"/>
    <dgm:cxn modelId="{926F01A7-AEB9-497A-9BAE-CD6AD2EB74C8}" type="presOf" srcId="{AE0042EF-2880-40B1-BCB9-08D09DC09D20}" destId="{E682B4CF-DD77-492F-9FA9-9CA17C9F2F9F}" srcOrd="0" destOrd="0" presId="urn:microsoft.com/office/officeart/2005/8/layout/pyramid1"/>
    <dgm:cxn modelId="{B73300BA-9E7F-4761-B314-2FFBFC06812C}" srcId="{DF647AA1-29D2-42A2-AD54-1AE05DC70FCF}" destId="{B9EC7CBD-DF43-49A6-B387-321DF864E4A0}" srcOrd="0" destOrd="0" parTransId="{1D5A1B3D-1644-4875-899D-92EA3BD37AA9}" sibTransId="{4D9F07D7-BF9E-43A7-8D2D-373BB189E069}"/>
    <dgm:cxn modelId="{3C6B65F3-269D-44B2-B361-0A68281DA084}" type="presOf" srcId="{DF647AA1-29D2-42A2-AD54-1AE05DC70FCF}" destId="{6CCAF695-FF65-4D20-8E1D-C3EA8EF39EAE}" srcOrd="0" destOrd="0" presId="urn:microsoft.com/office/officeart/2005/8/layout/pyramid1"/>
    <dgm:cxn modelId="{C2BC08FB-AAFA-4B5D-B36B-C6396F6438A9}" type="presOf" srcId="{B9EC7CBD-DF43-49A6-B387-321DF864E4A0}" destId="{00155794-A85C-46DD-A2DF-DA8229B6DC8B}" srcOrd="0" destOrd="0" presId="urn:microsoft.com/office/officeart/2005/8/layout/pyramid1"/>
    <dgm:cxn modelId="{0C69B5F4-792F-4FAE-9F38-EABBA3A7B85C}" type="presParOf" srcId="{6CCAF695-FF65-4D20-8E1D-C3EA8EF39EAE}" destId="{DD2DC160-2E6B-4C8C-9FD5-A5318975FA21}" srcOrd="0" destOrd="0" presId="urn:microsoft.com/office/officeart/2005/8/layout/pyramid1"/>
    <dgm:cxn modelId="{86F5C336-6D67-41C0-8A0D-A66C7055C3AD}" type="presParOf" srcId="{DD2DC160-2E6B-4C8C-9FD5-A5318975FA21}" destId="{00155794-A85C-46DD-A2DF-DA8229B6DC8B}" srcOrd="0" destOrd="0" presId="urn:microsoft.com/office/officeart/2005/8/layout/pyramid1"/>
    <dgm:cxn modelId="{ED829925-97BB-4083-AA35-940D48943A4F}" type="presParOf" srcId="{DD2DC160-2E6B-4C8C-9FD5-A5318975FA21}" destId="{01546E5B-843E-44FB-9F32-4742A10517E7}" srcOrd="1" destOrd="0" presId="urn:microsoft.com/office/officeart/2005/8/layout/pyramid1"/>
    <dgm:cxn modelId="{FA76D702-AF41-4A0D-B4CF-A7BB2F5C7DDB}" type="presParOf" srcId="{6CCAF695-FF65-4D20-8E1D-C3EA8EF39EAE}" destId="{36B64CD4-D86F-4118-8068-204DC6EDC147}" srcOrd="1" destOrd="0" presId="urn:microsoft.com/office/officeart/2005/8/layout/pyramid1"/>
    <dgm:cxn modelId="{92D0ECD9-72D9-4204-B310-C89A1FB684DC}" type="presParOf" srcId="{36B64CD4-D86F-4118-8068-204DC6EDC147}" destId="{BA8F79A4-877E-4503-A730-1C2A6D454481}" srcOrd="0" destOrd="0" presId="urn:microsoft.com/office/officeart/2005/8/layout/pyramid1"/>
    <dgm:cxn modelId="{5B3137EC-8FCF-4185-9333-44CADBA2586B}" type="presParOf" srcId="{36B64CD4-D86F-4118-8068-204DC6EDC147}" destId="{00EE9017-C567-40F3-A690-758097A95EEA}" srcOrd="1" destOrd="0" presId="urn:microsoft.com/office/officeart/2005/8/layout/pyramid1"/>
    <dgm:cxn modelId="{BD448C77-DC1F-402A-A627-2601BC9C3A6E}" type="presParOf" srcId="{6CCAF695-FF65-4D20-8E1D-C3EA8EF39EAE}" destId="{629E735A-E2C4-40E6-9F55-104599EEA25E}" srcOrd="2" destOrd="0" presId="urn:microsoft.com/office/officeart/2005/8/layout/pyramid1"/>
    <dgm:cxn modelId="{CE568539-C288-4AEE-A851-481CB30C5546}" type="presParOf" srcId="{629E735A-E2C4-40E6-9F55-104599EEA25E}" destId="{B6265591-378C-4558-82CB-9FEBB36D14A2}" srcOrd="0" destOrd="0" presId="urn:microsoft.com/office/officeart/2005/8/layout/pyramid1"/>
    <dgm:cxn modelId="{A7E88729-5DAB-48F4-9752-18B7804A8D76}" type="presParOf" srcId="{629E735A-E2C4-40E6-9F55-104599EEA25E}" destId="{1EC03A2C-2CD3-424D-B483-18440DFB77F9}" srcOrd="1" destOrd="0" presId="urn:microsoft.com/office/officeart/2005/8/layout/pyramid1"/>
    <dgm:cxn modelId="{6891D354-A660-46F8-95F2-AAA2614E4AA2}" type="presParOf" srcId="{6CCAF695-FF65-4D20-8E1D-C3EA8EF39EAE}" destId="{B95C3956-F0C3-4BF8-B965-D3BEFBDC3C5F}" srcOrd="3" destOrd="0" presId="urn:microsoft.com/office/officeart/2005/8/layout/pyramid1"/>
    <dgm:cxn modelId="{15062996-E284-4641-9F78-CF37D31CF1B9}" type="presParOf" srcId="{B95C3956-F0C3-4BF8-B965-D3BEFBDC3C5F}" destId="{832BF27D-FE6A-41D1-90B6-CC9B1ECACBAF}" srcOrd="0" destOrd="0" presId="urn:microsoft.com/office/officeart/2005/8/layout/pyramid1"/>
    <dgm:cxn modelId="{A74C4BA3-2E51-4D2D-8A8C-EEB5ED5AE406}" type="presParOf" srcId="{B95C3956-F0C3-4BF8-B965-D3BEFBDC3C5F}" destId="{F737661E-BE4F-4AC1-B213-CFA4B9AD13EC}" srcOrd="1" destOrd="0" presId="urn:microsoft.com/office/officeart/2005/8/layout/pyramid1"/>
    <dgm:cxn modelId="{B42D052A-A3AC-4A9A-9C06-651BDD4E08C3}" type="presParOf" srcId="{6CCAF695-FF65-4D20-8E1D-C3EA8EF39EAE}" destId="{4747D110-6ABF-4F29-8189-5F79F2E3334B}" srcOrd="4" destOrd="0" presId="urn:microsoft.com/office/officeart/2005/8/layout/pyramid1"/>
    <dgm:cxn modelId="{60A4F1EC-8152-45F4-88C2-8DB42564343A}" type="presParOf" srcId="{4747D110-6ABF-4F29-8189-5F79F2E3334B}" destId="{E682B4CF-DD77-492F-9FA9-9CA17C9F2F9F}" srcOrd="0" destOrd="0" presId="urn:microsoft.com/office/officeart/2005/8/layout/pyramid1"/>
    <dgm:cxn modelId="{A5900E6B-8C59-4761-A34E-E2CC35F8B0EC}" type="presParOf" srcId="{4747D110-6ABF-4F29-8189-5F79F2E3334B}" destId="{E473BD79-7641-4BCC-9D09-38FE0151A57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647AA1-29D2-42A2-AD54-1AE05DC70FCF}" type="doc">
      <dgm:prSet loTypeId="urn:microsoft.com/office/officeart/2005/8/layout/pyramid1" loCatId="pyramid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B9EC7CBD-DF43-49A6-B387-321DF864E4A0}">
      <dgm:prSet phldrT="[Text]" phldr="0"/>
      <dgm:spPr/>
      <dgm:t>
        <a:bodyPr/>
        <a:lstStyle/>
        <a:p>
          <a:r>
            <a:rPr lang="en-US" dirty="0"/>
            <a:t>?</a:t>
          </a:r>
          <a:endParaRPr lang="en-GB" dirty="0"/>
        </a:p>
      </dgm:t>
    </dgm:pt>
    <dgm:pt modelId="{1D5A1B3D-1644-4875-899D-92EA3BD37AA9}" type="parTrans" cxnId="{B73300BA-9E7F-4761-B314-2FFBFC06812C}">
      <dgm:prSet/>
      <dgm:spPr/>
      <dgm:t>
        <a:bodyPr/>
        <a:lstStyle/>
        <a:p>
          <a:endParaRPr lang="en-GB"/>
        </a:p>
      </dgm:t>
    </dgm:pt>
    <dgm:pt modelId="{4D9F07D7-BF9E-43A7-8D2D-373BB189E069}" type="sibTrans" cxnId="{B73300BA-9E7F-4761-B314-2FFBFC06812C}">
      <dgm:prSet/>
      <dgm:spPr/>
      <dgm:t>
        <a:bodyPr/>
        <a:lstStyle/>
        <a:p>
          <a:endParaRPr lang="en-GB"/>
        </a:p>
      </dgm:t>
    </dgm:pt>
    <dgm:pt modelId="{AFF681DB-D596-48F8-BC44-92BE492BCB6E}">
      <dgm:prSet phldrT="[Text]" phldr="0"/>
      <dgm:spPr/>
      <dgm:t>
        <a:bodyPr/>
        <a:lstStyle/>
        <a:p>
          <a:r>
            <a:rPr lang="en-US" dirty="0"/>
            <a:t>?</a:t>
          </a:r>
          <a:endParaRPr lang="en-GB" dirty="0"/>
        </a:p>
      </dgm:t>
    </dgm:pt>
    <dgm:pt modelId="{E82F8EE5-E438-4E5C-AB56-3C93F4FBB46E}" type="parTrans" cxnId="{6E73E8A6-0A31-49E9-950D-2B9DADB5BB32}">
      <dgm:prSet/>
      <dgm:spPr/>
      <dgm:t>
        <a:bodyPr/>
        <a:lstStyle/>
        <a:p>
          <a:endParaRPr lang="en-GB"/>
        </a:p>
      </dgm:t>
    </dgm:pt>
    <dgm:pt modelId="{D61F41E9-6FBB-43D0-B915-6A8FAD851B42}" type="sibTrans" cxnId="{6E73E8A6-0A31-49E9-950D-2B9DADB5BB32}">
      <dgm:prSet/>
      <dgm:spPr/>
      <dgm:t>
        <a:bodyPr/>
        <a:lstStyle/>
        <a:p>
          <a:endParaRPr lang="en-GB"/>
        </a:p>
      </dgm:t>
    </dgm:pt>
    <dgm:pt modelId="{306439E3-3969-4BBD-8A53-23C18FC8229E}">
      <dgm:prSet phldrT="[Text]" phldr="0"/>
      <dgm:spPr/>
      <dgm:t>
        <a:bodyPr/>
        <a:lstStyle/>
        <a:p>
          <a:r>
            <a:rPr lang="en-US" dirty="0"/>
            <a:t>?</a:t>
          </a:r>
        </a:p>
      </dgm:t>
    </dgm:pt>
    <dgm:pt modelId="{DDCEE666-3A89-45AA-A9CA-49A322A41AE1}" type="parTrans" cxnId="{722BFB65-C4E3-4316-B603-66731ED3A1D2}">
      <dgm:prSet/>
      <dgm:spPr/>
      <dgm:t>
        <a:bodyPr/>
        <a:lstStyle/>
        <a:p>
          <a:endParaRPr lang="en-GB"/>
        </a:p>
      </dgm:t>
    </dgm:pt>
    <dgm:pt modelId="{47625F6C-EA6D-4B86-8DFA-93CC154D71DF}" type="sibTrans" cxnId="{722BFB65-C4E3-4316-B603-66731ED3A1D2}">
      <dgm:prSet/>
      <dgm:spPr/>
      <dgm:t>
        <a:bodyPr/>
        <a:lstStyle/>
        <a:p>
          <a:endParaRPr lang="en-GB"/>
        </a:p>
      </dgm:t>
    </dgm:pt>
    <dgm:pt modelId="{31890105-07F4-444B-8971-FEB09C710A60}">
      <dgm:prSet/>
      <dgm:spPr/>
      <dgm:t>
        <a:bodyPr/>
        <a:lstStyle/>
        <a:p>
          <a:r>
            <a:rPr lang="en-US" dirty="0"/>
            <a:t>?</a:t>
          </a:r>
          <a:endParaRPr lang="en-GB" dirty="0"/>
        </a:p>
      </dgm:t>
    </dgm:pt>
    <dgm:pt modelId="{0C4992AB-5BB1-40BD-9D44-2060376B4D7C}" type="parTrans" cxnId="{124E4CA2-759F-42E1-85F9-35FE489A51FB}">
      <dgm:prSet/>
      <dgm:spPr/>
      <dgm:t>
        <a:bodyPr/>
        <a:lstStyle/>
        <a:p>
          <a:endParaRPr lang="en-GB"/>
        </a:p>
      </dgm:t>
    </dgm:pt>
    <dgm:pt modelId="{724E7C36-901F-4049-9C2C-DE9E18E4DA35}" type="sibTrans" cxnId="{124E4CA2-759F-42E1-85F9-35FE489A51FB}">
      <dgm:prSet/>
      <dgm:spPr/>
      <dgm:t>
        <a:bodyPr/>
        <a:lstStyle/>
        <a:p>
          <a:endParaRPr lang="en-GB"/>
        </a:p>
      </dgm:t>
    </dgm:pt>
    <dgm:pt modelId="{AE0042EF-2880-40B1-BCB9-08D09DC09D20}">
      <dgm:prSet/>
      <dgm:spPr/>
      <dgm:t>
        <a:bodyPr/>
        <a:lstStyle/>
        <a:p>
          <a:r>
            <a:rPr lang="en-US" dirty="0"/>
            <a:t>?</a:t>
          </a:r>
          <a:endParaRPr lang="en-GB" dirty="0"/>
        </a:p>
      </dgm:t>
    </dgm:pt>
    <dgm:pt modelId="{85061824-7A3C-4778-A819-8C660BC79096}" type="parTrans" cxnId="{7EE75295-F5A8-4A8C-8119-F55942055029}">
      <dgm:prSet/>
      <dgm:spPr/>
      <dgm:t>
        <a:bodyPr/>
        <a:lstStyle/>
        <a:p>
          <a:endParaRPr lang="en-GB"/>
        </a:p>
      </dgm:t>
    </dgm:pt>
    <dgm:pt modelId="{A8BF5338-8B83-42F4-8027-87DD68F6E845}" type="sibTrans" cxnId="{7EE75295-F5A8-4A8C-8119-F55942055029}">
      <dgm:prSet/>
      <dgm:spPr/>
      <dgm:t>
        <a:bodyPr/>
        <a:lstStyle/>
        <a:p>
          <a:endParaRPr lang="en-GB"/>
        </a:p>
      </dgm:t>
    </dgm:pt>
    <dgm:pt modelId="{6CCAF695-FF65-4D20-8E1D-C3EA8EF39EAE}" type="pres">
      <dgm:prSet presAssocID="{DF647AA1-29D2-42A2-AD54-1AE05DC70FCF}" presName="Name0" presStyleCnt="0">
        <dgm:presLayoutVars>
          <dgm:dir/>
          <dgm:animLvl val="lvl"/>
          <dgm:resizeHandles val="exact"/>
        </dgm:presLayoutVars>
      </dgm:prSet>
      <dgm:spPr/>
    </dgm:pt>
    <dgm:pt modelId="{DD2DC160-2E6B-4C8C-9FD5-A5318975FA21}" type="pres">
      <dgm:prSet presAssocID="{B9EC7CBD-DF43-49A6-B387-321DF864E4A0}" presName="Name8" presStyleCnt="0"/>
      <dgm:spPr/>
    </dgm:pt>
    <dgm:pt modelId="{00155794-A85C-46DD-A2DF-DA8229B6DC8B}" type="pres">
      <dgm:prSet presAssocID="{B9EC7CBD-DF43-49A6-B387-321DF864E4A0}" presName="level" presStyleLbl="node1" presStyleIdx="0" presStyleCnt="5">
        <dgm:presLayoutVars>
          <dgm:chMax val="1"/>
          <dgm:bulletEnabled val="1"/>
        </dgm:presLayoutVars>
      </dgm:prSet>
      <dgm:spPr/>
    </dgm:pt>
    <dgm:pt modelId="{01546E5B-843E-44FB-9F32-4742A10517E7}" type="pres">
      <dgm:prSet presAssocID="{B9EC7CBD-DF43-49A6-B387-321DF864E4A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6B64CD4-D86F-4118-8068-204DC6EDC147}" type="pres">
      <dgm:prSet presAssocID="{AFF681DB-D596-48F8-BC44-92BE492BCB6E}" presName="Name8" presStyleCnt="0"/>
      <dgm:spPr/>
    </dgm:pt>
    <dgm:pt modelId="{BA8F79A4-877E-4503-A730-1C2A6D454481}" type="pres">
      <dgm:prSet presAssocID="{AFF681DB-D596-48F8-BC44-92BE492BCB6E}" presName="level" presStyleLbl="node1" presStyleIdx="1" presStyleCnt="5">
        <dgm:presLayoutVars>
          <dgm:chMax val="1"/>
          <dgm:bulletEnabled val="1"/>
        </dgm:presLayoutVars>
      </dgm:prSet>
      <dgm:spPr/>
    </dgm:pt>
    <dgm:pt modelId="{00EE9017-C567-40F3-A690-758097A95EEA}" type="pres">
      <dgm:prSet presAssocID="{AFF681DB-D596-48F8-BC44-92BE492BCB6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29E735A-E2C4-40E6-9F55-104599EEA25E}" type="pres">
      <dgm:prSet presAssocID="{306439E3-3969-4BBD-8A53-23C18FC8229E}" presName="Name8" presStyleCnt="0"/>
      <dgm:spPr/>
    </dgm:pt>
    <dgm:pt modelId="{B6265591-378C-4558-82CB-9FEBB36D14A2}" type="pres">
      <dgm:prSet presAssocID="{306439E3-3969-4BBD-8A53-23C18FC8229E}" presName="level" presStyleLbl="node1" presStyleIdx="2" presStyleCnt="5">
        <dgm:presLayoutVars>
          <dgm:chMax val="1"/>
          <dgm:bulletEnabled val="1"/>
        </dgm:presLayoutVars>
      </dgm:prSet>
      <dgm:spPr/>
    </dgm:pt>
    <dgm:pt modelId="{1EC03A2C-2CD3-424D-B483-18440DFB77F9}" type="pres">
      <dgm:prSet presAssocID="{306439E3-3969-4BBD-8A53-23C18FC8229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95C3956-F0C3-4BF8-B965-D3BEFBDC3C5F}" type="pres">
      <dgm:prSet presAssocID="{31890105-07F4-444B-8971-FEB09C710A60}" presName="Name8" presStyleCnt="0"/>
      <dgm:spPr/>
    </dgm:pt>
    <dgm:pt modelId="{832BF27D-FE6A-41D1-90B6-CC9B1ECACBAF}" type="pres">
      <dgm:prSet presAssocID="{31890105-07F4-444B-8971-FEB09C710A60}" presName="level" presStyleLbl="node1" presStyleIdx="3" presStyleCnt="5">
        <dgm:presLayoutVars>
          <dgm:chMax val="1"/>
          <dgm:bulletEnabled val="1"/>
        </dgm:presLayoutVars>
      </dgm:prSet>
      <dgm:spPr/>
    </dgm:pt>
    <dgm:pt modelId="{F737661E-BE4F-4AC1-B213-CFA4B9AD13EC}" type="pres">
      <dgm:prSet presAssocID="{31890105-07F4-444B-8971-FEB09C710A6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747D110-6ABF-4F29-8189-5F79F2E3334B}" type="pres">
      <dgm:prSet presAssocID="{AE0042EF-2880-40B1-BCB9-08D09DC09D20}" presName="Name8" presStyleCnt="0"/>
      <dgm:spPr/>
    </dgm:pt>
    <dgm:pt modelId="{E682B4CF-DD77-492F-9FA9-9CA17C9F2F9F}" type="pres">
      <dgm:prSet presAssocID="{AE0042EF-2880-40B1-BCB9-08D09DC09D20}" presName="level" presStyleLbl="node1" presStyleIdx="4" presStyleCnt="5">
        <dgm:presLayoutVars>
          <dgm:chMax val="1"/>
          <dgm:bulletEnabled val="1"/>
        </dgm:presLayoutVars>
      </dgm:prSet>
      <dgm:spPr/>
    </dgm:pt>
    <dgm:pt modelId="{E473BD79-7641-4BCC-9D09-38FE0151A577}" type="pres">
      <dgm:prSet presAssocID="{AE0042EF-2880-40B1-BCB9-08D09DC09D20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02A6102-22C4-47F4-BE32-68EAE7106CA7}" type="presOf" srcId="{306439E3-3969-4BBD-8A53-23C18FC8229E}" destId="{1EC03A2C-2CD3-424D-B483-18440DFB77F9}" srcOrd="1" destOrd="0" presId="urn:microsoft.com/office/officeart/2005/8/layout/pyramid1"/>
    <dgm:cxn modelId="{5179E40A-F914-405A-9B06-663DED80ABE6}" type="presOf" srcId="{AFF681DB-D596-48F8-BC44-92BE492BCB6E}" destId="{00EE9017-C567-40F3-A690-758097A95EEA}" srcOrd="1" destOrd="0" presId="urn:microsoft.com/office/officeart/2005/8/layout/pyramid1"/>
    <dgm:cxn modelId="{F5423D2B-392D-478C-9A5E-F6230D721218}" type="presOf" srcId="{B9EC7CBD-DF43-49A6-B387-321DF864E4A0}" destId="{01546E5B-843E-44FB-9F32-4742A10517E7}" srcOrd="1" destOrd="0" presId="urn:microsoft.com/office/officeart/2005/8/layout/pyramid1"/>
    <dgm:cxn modelId="{CAB90A40-779F-4275-9560-851B85F77E0F}" type="presOf" srcId="{31890105-07F4-444B-8971-FEB09C710A60}" destId="{F737661E-BE4F-4AC1-B213-CFA4B9AD13EC}" srcOrd="1" destOrd="0" presId="urn:microsoft.com/office/officeart/2005/8/layout/pyramid1"/>
    <dgm:cxn modelId="{FDA2965D-6CC5-42A3-B9AA-15F58D99E6D5}" type="presOf" srcId="{306439E3-3969-4BBD-8A53-23C18FC8229E}" destId="{B6265591-378C-4558-82CB-9FEBB36D14A2}" srcOrd="0" destOrd="0" presId="urn:microsoft.com/office/officeart/2005/8/layout/pyramid1"/>
    <dgm:cxn modelId="{722BFB65-C4E3-4316-B603-66731ED3A1D2}" srcId="{DF647AA1-29D2-42A2-AD54-1AE05DC70FCF}" destId="{306439E3-3969-4BBD-8A53-23C18FC8229E}" srcOrd="2" destOrd="0" parTransId="{DDCEE666-3A89-45AA-A9CA-49A322A41AE1}" sibTransId="{47625F6C-EA6D-4B86-8DFA-93CC154D71DF}"/>
    <dgm:cxn modelId="{7EE75295-F5A8-4A8C-8119-F55942055029}" srcId="{DF647AA1-29D2-42A2-AD54-1AE05DC70FCF}" destId="{AE0042EF-2880-40B1-BCB9-08D09DC09D20}" srcOrd="4" destOrd="0" parTransId="{85061824-7A3C-4778-A819-8C660BC79096}" sibTransId="{A8BF5338-8B83-42F4-8027-87DD68F6E845}"/>
    <dgm:cxn modelId="{0BCBDC9E-911B-4EB6-9E86-0E8F56BEB292}" type="presOf" srcId="{AFF681DB-D596-48F8-BC44-92BE492BCB6E}" destId="{BA8F79A4-877E-4503-A730-1C2A6D454481}" srcOrd="0" destOrd="0" presId="urn:microsoft.com/office/officeart/2005/8/layout/pyramid1"/>
    <dgm:cxn modelId="{124E4CA2-759F-42E1-85F9-35FE489A51FB}" srcId="{DF647AA1-29D2-42A2-AD54-1AE05DC70FCF}" destId="{31890105-07F4-444B-8971-FEB09C710A60}" srcOrd="3" destOrd="0" parTransId="{0C4992AB-5BB1-40BD-9D44-2060376B4D7C}" sibTransId="{724E7C36-901F-4049-9C2C-DE9E18E4DA35}"/>
    <dgm:cxn modelId="{8A5082A2-FDEF-4879-BF47-A77594123B75}" type="presOf" srcId="{AE0042EF-2880-40B1-BCB9-08D09DC09D20}" destId="{E473BD79-7641-4BCC-9D09-38FE0151A577}" srcOrd="1" destOrd="0" presId="urn:microsoft.com/office/officeart/2005/8/layout/pyramid1"/>
    <dgm:cxn modelId="{A9B70AA5-DFBA-4991-96EC-BE02DF943341}" type="presOf" srcId="{31890105-07F4-444B-8971-FEB09C710A60}" destId="{832BF27D-FE6A-41D1-90B6-CC9B1ECACBAF}" srcOrd="0" destOrd="0" presId="urn:microsoft.com/office/officeart/2005/8/layout/pyramid1"/>
    <dgm:cxn modelId="{6E73E8A6-0A31-49E9-950D-2B9DADB5BB32}" srcId="{DF647AA1-29D2-42A2-AD54-1AE05DC70FCF}" destId="{AFF681DB-D596-48F8-BC44-92BE492BCB6E}" srcOrd="1" destOrd="0" parTransId="{E82F8EE5-E438-4E5C-AB56-3C93F4FBB46E}" sibTransId="{D61F41E9-6FBB-43D0-B915-6A8FAD851B42}"/>
    <dgm:cxn modelId="{926F01A7-AEB9-497A-9BAE-CD6AD2EB74C8}" type="presOf" srcId="{AE0042EF-2880-40B1-BCB9-08D09DC09D20}" destId="{E682B4CF-DD77-492F-9FA9-9CA17C9F2F9F}" srcOrd="0" destOrd="0" presId="urn:microsoft.com/office/officeart/2005/8/layout/pyramid1"/>
    <dgm:cxn modelId="{B73300BA-9E7F-4761-B314-2FFBFC06812C}" srcId="{DF647AA1-29D2-42A2-AD54-1AE05DC70FCF}" destId="{B9EC7CBD-DF43-49A6-B387-321DF864E4A0}" srcOrd="0" destOrd="0" parTransId="{1D5A1B3D-1644-4875-899D-92EA3BD37AA9}" sibTransId="{4D9F07D7-BF9E-43A7-8D2D-373BB189E069}"/>
    <dgm:cxn modelId="{3C6B65F3-269D-44B2-B361-0A68281DA084}" type="presOf" srcId="{DF647AA1-29D2-42A2-AD54-1AE05DC70FCF}" destId="{6CCAF695-FF65-4D20-8E1D-C3EA8EF39EAE}" srcOrd="0" destOrd="0" presId="urn:microsoft.com/office/officeart/2005/8/layout/pyramid1"/>
    <dgm:cxn modelId="{C2BC08FB-AAFA-4B5D-B36B-C6396F6438A9}" type="presOf" srcId="{B9EC7CBD-DF43-49A6-B387-321DF864E4A0}" destId="{00155794-A85C-46DD-A2DF-DA8229B6DC8B}" srcOrd="0" destOrd="0" presId="urn:microsoft.com/office/officeart/2005/8/layout/pyramid1"/>
    <dgm:cxn modelId="{0C69B5F4-792F-4FAE-9F38-EABBA3A7B85C}" type="presParOf" srcId="{6CCAF695-FF65-4D20-8E1D-C3EA8EF39EAE}" destId="{DD2DC160-2E6B-4C8C-9FD5-A5318975FA21}" srcOrd="0" destOrd="0" presId="urn:microsoft.com/office/officeart/2005/8/layout/pyramid1"/>
    <dgm:cxn modelId="{86F5C336-6D67-41C0-8A0D-A66C7055C3AD}" type="presParOf" srcId="{DD2DC160-2E6B-4C8C-9FD5-A5318975FA21}" destId="{00155794-A85C-46DD-A2DF-DA8229B6DC8B}" srcOrd="0" destOrd="0" presId="urn:microsoft.com/office/officeart/2005/8/layout/pyramid1"/>
    <dgm:cxn modelId="{ED829925-97BB-4083-AA35-940D48943A4F}" type="presParOf" srcId="{DD2DC160-2E6B-4C8C-9FD5-A5318975FA21}" destId="{01546E5B-843E-44FB-9F32-4742A10517E7}" srcOrd="1" destOrd="0" presId="urn:microsoft.com/office/officeart/2005/8/layout/pyramid1"/>
    <dgm:cxn modelId="{FA76D702-AF41-4A0D-B4CF-A7BB2F5C7DDB}" type="presParOf" srcId="{6CCAF695-FF65-4D20-8E1D-C3EA8EF39EAE}" destId="{36B64CD4-D86F-4118-8068-204DC6EDC147}" srcOrd="1" destOrd="0" presId="urn:microsoft.com/office/officeart/2005/8/layout/pyramid1"/>
    <dgm:cxn modelId="{92D0ECD9-72D9-4204-B310-C89A1FB684DC}" type="presParOf" srcId="{36B64CD4-D86F-4118-8068-204DC6EDC147}" destId="{BA8F79A4-877E-4503-A730-1C2A6D454481}" srcOrd="0" destOrd="0" presId="urn:microsoft.com/office/officeart/2005/8/layout/pyramid1"/>
    <dgm:cxn modelId="{5B3137EC-8FCF-4185-9333-44CADBA2586B}" type="presParOf" srcId="{36B64CD4-D86F-4118-8068-204DC6EDC147}" destId="{00EE9017-C567-40F3-A690-758097A95EEA}" srcOrd="1" destOrd="0" presId="urn:microsoft.com/office/officeart/2005/8/layout/pyramid1"/>
    <dgm:cxn modelId="{BD448C77-DC1F-402A-A627-2601BC9C3A6E}" type="presParOf" srcId="{6CCAF695-FF65-4D20-8E1D-C3EA8EF39EAE}" destId="{629E735A-E2C4-40E6-9F55-104599EEA25E}" srcOrd="2" destOrd="0" presId="urn:microsoft.com/office/officeart/2005/8/layout/pyramid1"/>
    <dgm:cxn modelId="{CE568539-C288-4AEE-A851-481CB30C5546}" type="presParOf" srcId="{629E735A-E2C4-40E6-9F55-104599EEA25E}" destId="{B6265591-378C-4558-82CB-9FEBB36D14A2}" srcOrd="0" destOrd="0" presId="urn:microsoft.com/office/officeart/2005/8/layout/pyramid1"/>
    <dgm:cxn modelId="{A7E88729-5DAB-48F4-9752-18B7804A8D76}" type="presParOf" srcId="{629E735A-E2C4-40E6-9F55-104599EEA25E}" destId="{1EC03A2C-2CD3-424D-B483-18440DFB77F9}" srcOrd="1" destOrd="0" presId="urn:microsoft.com/office/officeart/2005/8/layout/pyramid1"/>
    <dgm:cxn modelId="{6891D354-A660-46F8-95F2-AAA2614E4AA2}" type="presParOf" srcId="{6CCAF695-FF65-4D20-8E1D-C3EA8EF39EAE}" destId="{B95C3956-F0C3-4BF8-B965-D3BEFBDC3C5F}" srcOrd="3" destOrd="0" presId="urn:microsoft.com/office/officeart/2005/8/layout/pyramid1"/>
    <dgm:cxn modelId="{15062996-E284-4641-9F78-CF37D31CF1B9}" type="presParOf" srcId="{B95C3956-F0C3-4BF8-B965-D3BEFBDC3C5F}" destId="{832BF27D-FE6A-41D1-90B6-CC9B1ECACBAF}" srcOrd="0" destOrd="0" presId="urn:microsoft.com/office/officeart/2005/8/layout/pyramid1"/>
    <dgm:cxn modelId="{A74C4BA3-2E51-4D2D-8A8C-EEB5ED5AE406}" type="presParOf" srcId="{B95C3956-F0C3-4BF8-B965-D3BEFBDC3C5F}" destId="{F737661E-BE4F-4AC1-B213-CFA4B9AD13EC}" srcOrd="1" destOrd="0" presId="urn:microsoft.com/office/officeart/2005/8/layout/pyramid1"/>
    <dgm:cxn modelId="{B42D052A-A3AC-4A9A-9C06-651BDD4E08C3}" type="presParOf" srcId="{6CCAF695-FF65-4D20-8E1D-C3EA8EF39EAE}" destId="{4747D110-6ABF-4F29-8189-5F79F2E3334B}" srcOrd="4" destOrd="0" presId="urn:microsoft.com/office/officeart/2005/8/layout/pyramid1"/>
    <dgm:cxn modelId="{60A4F1EC-8152-45F4-88C2-8DB42564343A}" type="presParOf" srcId="{4747D110-6ABF-4F29-8189-5F79F2E3334B}" destId="{E682B4CF-DD77-492F-9FA9-9CA17C9F2F9F}" srcOrd="0" destOrd="0" presId="urn:microsoft.com/office/officeart/2005/8/layout/pyramid1"/>
    <dgm:cxn modelId="{A5900E6B-8C59-4761-A34E-E2CC35F8B0EC}" type="presParOf" srcId="{4747D110-6ABF-4F29-8189-5F79F2E3334B}" destId="{E473BD79-7641-4BCC-9D09-38FE0151A57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55794-A85C-46DD-A2DF-DA8229B6DC8B}">
      <dsp:nvSpPr>
        <dsp:cNvPr id="0" name=""/>
        <dsp:cNvSpPr/>
      </dsp:nvSpPr>
      <dsp:spPr>
        <a:xfrm>
          <a:off x="4651375" y="0"/>
          <a:ext cx="2325687" cy="933450"/>
        </a:xfrm>
        <a:prstGeom prst="trapezoid">
          <a:avLst>
            <a:gd name="adj" fmla="val 124575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Self-</a:t>
          </a:r>
          <a:r>
            <a:rPr lang="en-US" sz="3100" kern="1200" dirty="0" err="1"/>
            <a:t>actualisation</a:t>
          </a:r>
          <a:endParaRPr lang="en-GB" sz="3100" kern="1200" dirty="0"/>
        </a:p>
      </dsp:txBody>
      <dsp:txXfrm>
        <a:off x="4651375" y="0"/>
        <a:ext cx="2325687" cy="933450"/>
      </dsp:txXfrm>
    </dsp:sp>
    <dsp:sp modelId="{BA8F79A4-877E-4503-A730-1C2A6D454481}">
      <dsp:nvSpPr>
        <dsp:cNvPr id="0" name=""/>
        <dsp:cNvSpPr/>
      </dsp:nvSpPr>
      <dsp:spPr>
        <a:xfrm>
          <a:off x="3488531" y="933450"/>
          <a:ext cx="4651375" cy="933450"/>
        </a:xfrm>
        <a:prstGeom prst="trapezoid">
          <a:avLst>
            <a:gd name="adj" fmla="val 124575"/>
          </a:avLst>
        </a:prstGeom>
        <a:solidFill>
          <a:schemeClr val="accent2">
            <a:hueOff val="-4073439"/>
            <a:satOff val="10583"/>
            <a:lumOff val="1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Esteem</a:t>
          </a:r>
          <a:endParaRPr lang="en-GB" sz="3100" kern="1200" dirty="0"/>
        </a:p>
      </dsp:txBody>
      <dsp:txXfrm>
        <a:off x="4302522" y="933450"/>
        <a:ext cx="3023393" cy="933450"/>
      </dsp:txXfrm>
    </dsp:sp>
    <dsp:sp modelId="{B6265591-378C-4558-82CB-9FEBB36D14A2}">
      <dsp:nvSpPr>
        <dsp:cNvPr id="0" name=""/>
        <dsp:cNvSpPr/>
      </dsp:nvSpPr>
      <dsp:spPr>
        <a:xfrm>
          <a:off x="2325687" y="1866900"/>
          <a:ext cx="6977062" cy="933450"/>
        </a:xfrm>
        <a:prstGeom prst="trapezoid">
          <a:avLst>
            <a:gd name="adj" fmla="val 124575"/>
          </a:avLst>
        </a:prstGeom>
        <a:solidFill>
          <a:schemeClr val="accent2">
            <a:hueOff val="-8146878"/>
            <a:satOff val="21166"/>
            <a:lumOff val="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Love/belonging</a:t>
          </a:r>
        </a:p>
      </dsp:txBody>
      <dsp:txXfrm>
        <a:off x="3546673" y="1866900"/>
        <a:ext cx="4535090" cy="933450"/>
      </dsp:txXfrm>
    </dsp:sp>
    <dsp:sp modelId="{832BF27D-FE6A-41D1-90B6-CC9B1ECACBAF}">
      <dsp:nvSpPr>
        <dsp:cNvPr id="0" name=""/>
        <dsp:cNvSpPr/>
      </dsp:nvSpPr>
      <dsp:spPr>
        <a:xfrm>
          <a:off x="1162843" y="2800350"/>
          <a:ext cx="9302750" cy="933450"/>
        </a:xfrm>
        <a:prstGeom prst="trapezoid">
          <a:avLst>
            <a:gd name="adj" fmla="val 124575"/>
          </a:avLst>
        </a:prstGeom>
        <a:solidFill>
          <a:schemeClr val="accent2">
            <a:hueOff val="-12220316"/>
            <a:satOff val="31748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Safety</a:t>
          </a:r>
          <a:endParaRPr lang="en-GB" sz="3100" kern="1200" dirty="0"/>
        </a:p>
      </dsp:txBody>
      <dsp:txXfrm>
        <a:off x="2790825" y="2800350"/>
        <a:ext cx="6046787" cy="933450"/>
      </dsp:txXfrm>
    </dsp:sp>
    <dsp:sp modelId="{E682B4CF-DD77-492F-9FA9-9CA17C9F2F9F}">
      <dsp:nvSpPr>
        <dsp:cNvPr id="0" name=""/>
        <dsp:cNvSpPr/>
      </dsp:nvSpPr>
      <dsp:spPr>
        <a:xfrm>
          <a:off x="0" y="3733800"/>
          <a:ext cx="11628437" cy="933450"/>
        </a:xfrm>
        <a:prstGeom prst="trapezoid">
          <a:avLst>
            <a:gd name="adj" fmla="val 124575"/>
          </a:avLst>
        </a:prstGeom>
        <a:solidFill>
          <a:schemeClr val="accent2">
            <a:hueOff val="-16293755"/>
            <a:satOff val="42331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Physiological</a:t>
          </a:r>
          <a:endParaRPr lang="en-GB" sz="3100" kern="1200" dirty="0"/>
        </a:p>
      </dsp:txBody>
      <dsp:txXfrm>
        <a:off x="2034976" y="3733800"/>
        <a:ext cx="7558484" cy="9334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55794-A85C-46DD-A2DF-DA8229B6DC8B}">
      <dsp:nvSpPr>
        <dsp:cNvPr id="0" name=""/>
        <dsp:cNvSpPr/>
      </dsp:nvSpPr>
      <dsp:spPr>
        <a:xfrm>
          <a:off x="4651375" y="0"/>
          <a:ext cx="2325687" cy="933450"/>
        </a:xfrm>
        <a:prstGeom prst="trapezoid">
          <a:avLst>
            <a:gd name="adj" fmla="val 124575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30" tIns="74930" rIns="74930" bIns="7493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?</a:t>
          </a:r>
          <a:endParaRPr lang="en-GB" sz="5900" kern="1200" dirty="0"/>
        </a:p>
      </dsp:txBody>
      <dsp:txXfrm>
        <a:off x="4651375" y="0"/>
        <a:ext cx="2325687" cy="933450"/>
      </dsp:txXfrm>
    </dsp:sp>
    <dsp:sp modelId="{BA8F79A4-877E-4503-A730-1C2A6D454481}">
      <dsp:nvSpPr>
        <dsp:cNvPr id="0" name=""/>
        <dsp:cNvSpPr/>
      </dsp:nvSpPr>
      <dsp:spPr>
        <a:xfrm>
          <a:off x="3488531" y="933450"/>
          <a:ext cx="4651375" cy="933450"/>
        </a:xfrm>
        <a:prstGeom prst="trapezoid">
          <a:avLst>
            <a:gd name="adj" fmla="val 124575"/>
          </a:avLst>
        </a:prstGeom>
        <a:solidFill>
          <a:schemeClr val="accent2">
            <a:hueOff val="-4073439"/>
            <a:satOff val="10583"/>
            <a:lumOff val="1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30" tIns="74930" rIns="74930" bIns="7493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?</a:t>
          </a:r>
          <a:endParaRPr lang="en-GB" sz="5900" kern="1200" dirty="0"/>
        </a:p>
      </dsp:txBody>
      <dsp:txXfrm>
        <a:off x="4302522" y="933450"/>
        <a:ext cx="3023393" cy="933450"/>
      </dsp:txXfrm>
    </dsp:sp>
    <dsp:sp modelId="{B6265591-378C-4558-82CB-9FEBB36D14A2}">
      <dsp:nvSpPr>
        <dsp:cNvPr id="0" name=""/>
        <dsp:cNvSpPr/>
      </dsp:nvSpPr>
      <dsp:spPr>
        <a:xfrm>
          <a:off x="2325687" y="1866900"/>
          <a:ext cx="6977062" cy="933450"/>
        </a:xfrm>
        <a:prstGeom prst="trapezoid">
          <a:avLst>
            <a:gd name="adj" fmla="val 124575"/>
          </a:avLst>
        </a:prstGeom>
        <a:solidFill>
          <a:schemeClr val="accent2">
            <a:hueOff val="-8146878"/>
            <a:satOff val="21166"/>
            <a:lumOff val="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30" tIns="74930" rIns="74930" bIns="7493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?</a:t>
          </a:r>
        </a:p>
      </dsp:txBody>
      <dsp:txXfrm>
        <a:off x="3546673" y="1866900"/>
        <a:ext cx="4535090" cy="933450"/>
      </dsp:txXfrm>
    </dsp:sp>
    <dsp:sp modelId="{832BF27D-FE6A-41D1-90B6-CC9B1ECACBAF}">
      <dsp:nvSpPr>
        <dsp:cNvPr id="0" name=""/>
        <dsp:cNvSpPr/>
      </dsp:nvSpPr>
      <dsp:spPr>
        <a:xfrm>
          <a:off x="1162843" y="2800350"/>
          <a:ext cx="9302750" cy="933450"/>
        </a:xfrm>
        <a:prstGeom prst="trapezoid">
          <a:avLst>
            <a:gd name="adj" fmla="val 124575"/>
          </a:avLst>
        </a:prstGeom>
        <a:solidFill>
          <a:schemeClr val="accent2">
            <a:hueOff val="-12220316"/>
            <a:satOff val="31748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30" tIns="74930" rIns="74930" bIns="7493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?</a:t>
          </a:r>
          <a:endParaRPr lang="en-GB" sz="5900" kern="1200" dirty="0"/>
        </a:p>
      </dsp:txBody>
      <dsp:txXfrm>
        <a:off x="2790825" y="2800350"/>
        <a:ext cx="6046787" cy="933450"/>
      </dsp:txXfrm>
    </dsp:sp>
    <dsp:sp modelId="{E682B4CF-DD77-492F-9FA9-9CA17C9F2F9F}">
      <dsp:nvSpPr>
        <dsp:cNvPr id="0" name=""/>
        <dsp:cNvSpPr/>
      </dsp:nvSpPr>
      <dsp:spPr>
        <a:xfrm>
          <a:off x="0" y="3733800"/>
          <a:ext cx="11628437" cy="933450"/>
        </a:xfrm>
        <a:prstGeom prst="trapezoid">
          <a:avLst>
            <a:gd name="adj" fmla="val 124575"/>
          </a:avLst>
        </a:prstGeom>
        <a:solidFill>
          <a:schemeClr val="accent2">
            <a:hueOff val="-16293755"/>
            <a:satOff val="42331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30" tIns="74930" rIns="74930" bIns="7493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?</a:t>
          </a:r>
          <a:endParaRPr lang="en-GB" sz="5900" kern="1200" dirty="0"/>
        </a:p>
      </dsp:txBody>
      <dsp:txXfrm>
        <a:off x="2034976" y="3733800"/>
        <a:ext cx="7558484" cy="9334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-4ithG_07Q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209045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Define the terms motivation and need</a:t>
            </a:r>
          </a:p>
          <a:p>
            <a:r>
              <a:rPr lang="en-GB" dirty="0"/>
              <a:t>Identify types of motivation (extrinsic and intrinsic)</a:t>
            </a:r>
          </a:p>
          <a:p>
            <a:r>
              <a:rPr lang="en-GB" dirty="0"/>
              <a:t>Describe Maslow’s hierarchy of needs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1EA39-3F88-F71C-B7CA-9E759063E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29E86-DE98-9DF6-F166-63F655BE2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9984"/>
            <a:ext cx="12192000" cy="720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Check your understanding</a:t>
            </a:r>
            <a:br>
              <a:rPr lang="en-US" dirty="0"/>
            </a:br>
            <a:r>
              <a:rPr lang="en-US" dirty="0"/>
              <a:t>Complete the blank hierarchy of needs</a:t>
            </a:r>
            <a:r>
              <a:rPr lang="en-GB" dirty="0"/>
              <a:t>:</a:t>
            </a:r>
          </a:p>
        </p:txBody>
      </p:sp>
      <p:graphicFrame>
        <p:nvGraphicFramePr>
          <p:cNvPr id="8" name="SmartArt Placeholder 7">
            <a:extLst>
              <a:ext uri="{FF2B5EF4-FFF2-40B4-BE49-F238E27FC236}">
                <a16:creationId xmlns:a16="http://schemas.microsoft.com/office/drawing/2014/main" id="{8A99A5D1-BA46-12F2-136C-CE38A5DA5389}"/>
              </a:ext>
            </a:extLst>
          </p:cNvPr>
          <p:cNvGraphicFramePr>
            <a:graphicFrameLocks noGrp="1"/>
          </p:cNvGraphicFramePr>
          <p:nvPr>
            <p:ph type="dgm" sz="quarter" idx="10"/>
            <p:extLst>
              <p:ext uri="{D42A27DB-BD31-4B8C-83A1-F6EECF244321}">
                <p14:modId xmlns:p14="http://schemas.microsoft.com/office/powerpoint/2010/main" val="3997440939"/>
              </p:ext>
            </p:extLst>
          </p:nvPr>
        </p:nvGraphicFramePr>
        <p:xfrm>
          <a:off x="174625" y="1836738"/>
          <a:ext cx="11628438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591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13398-853B-7A40-2453-7C26125F6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FCF5458-D3F6-8245-386E-8CF2599F2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sz="3100" dirty="0"/>
              <a:t>Starter activity – Think, pair and share the following scenarios: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3EDD0-0BF4-C0D1-A3EC-205F0267D0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33" b="20633"/>
          <a:stretch>
            <a:fillRect/>
          </a:stretch>
        </p:blipFill>
        <p:spPr>
          <a:xfrm>
            <a:off x="6096001" y="1836000"/>
            <a:ext cx="5712000" cy="4668052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CD386-87E1-3FE7-1135-771ABCD9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What motivates you to:</a:t>
            </a:r>
          </a:p>
          <a:p>
            <a:pPr marL="228600" marR="0" lvl="0" indent="-228600" defTabSz="914400" rtl="0" eaLnBrk="1" fontAlgn="base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get up in the morning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0" indent="-228600" defTabSz="914400" rtl="0" eaLnBrk="1" fontAlgn="base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head to the fridge on a weekend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0" indent="-228600" defTabSz="914400" rtl="0" eaLnBrk="1" fontAlgn="base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spend time trying to construct a good essay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0" indent="-228600" defTabSz="914400" rtl="0" eaLnBrk="1" fontAlgn="base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learning the lines for a lead part in the school play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0" indent="-228600" defTabSz="914400" rtl="0" eaLnBrk="1" fontAlgn="base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go out to watch a movie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0" indent="-228600" defTabSz="914400" rtl="0" eaLnBrk="1" fontAlgn="base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go for a run.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680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‘motivation’ means: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‘Psychological action that directs behaviour towards goals’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1330" r="21330"/>
          <a:stretch/>
        </p:blipFill>
        <p:spPr>
          <a:xfrm>
            <a:off x="6096000" y="0"/>
            <a:ext cx="6096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/>
          <a:lstStyle/>
          <a:p>
            <a:r>
              <a:rPr lang="en-US" dirty="0"/>
              <a:t>Two types of motivation: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/>
          <a:p>
            <a:endParaRPr lang="en-US" dirty="0"/>
          </a:p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CCA7E9-6AC7-1F8D-B4A3-47DDB4D8415C}"/>
              </a:ext>
            </a:extLst>
          </p:cNvPr>
          <p:cNvSpPr txBox="1"/>
          <p:nvPr/>
        </p:nvSpPr>
        <p:spPr>
          <a:xfrm>
            <a:off x="333504" y="2337739"/>
            <a:ext cx="528091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Extrinsic motivation: </a:t>
            </a:r>
            <a:r>
              <a:rPr lang="en-US" sz="2400" dirty="0"/>
              <a:t>type of motivation causes by external benefits</a:t>
            </a:r>
          </a:p>
          <a:p>
            <a:endParaRPr lang="en-US" sz="2400" dirty="0"/>
          </a:p>
          <a:p>
            <a:r>
              <a:rPr lang="en-US" sz="2400" b="1" dirty="0"/>
              <a:t>Intrinsic motivation: </a:t>
            </a:r>
            <a:r>
              <a:rPr lang="en-US" sz="2400" dirty="0"/>
              <a:t>type of motivation caused by personal satisfaction or enjoyment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sz="3400" dirty="0"/>
              <a:t>Divide your motivation list from the starter activity into: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2365489"/>
              </p:ext>
            </p:extLst>
          </p:nvPr>
        </p:nvGraphicFramePr>
        <p:xfrm>
          <a:off x="180000" y="1986638"/>
          <a:ext cx="11623041" cy="4349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3685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5699356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663455"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CC58B0"/>
                          </a:solidFill>
                          <a:latin typeface="+mn-lt"/>
                        </a:rPr>
                        <a:t>Extrinsic motivation</a:t>
                      </a:r>
                    </a:p>
                  </a:txBody>
                  <a:tcPr marL="122862" marR="122862" marT="61431" marB="6143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CC58B0"/>
                          </a:solidFill>
                          <a:latin typeface="+mn-lt"/>
                        </a:rPr>
                        <a:t>I</a:t>
                      </a:r>
                      <a:r>
                        <a:rPr lang="en-GB" sz="3200" dirty="0" err="1">
                          <a:solidFill>
                            <a:srgbClr val="CC58B0"/>
                          </a:solidFill>
                          <a:latin typeface="+mn-lt"/>
                        </a:rPr>
                        <a:t>ntrinsic</a:t>
                      </a:r>
                      <a:r>
                        <a:rPr lang="en-GB" sz="3200" dirty="0">
                          <a:solidFill>
                            <a:srgbClr val="CC58B0"/>
                          </a:solidFill>
                          <a:latin typeface="+mn-lt"/>
                        </a:rPr>
                        <a:t> motivation</a:t>
                      </a:r>
                    </a:p>
                  </a:txBody>
                  <a:tcPr marL="122862" marR="122862" marT="61431" marB="6143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614310"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2862" marR="122862" marT="61431" marB="61431"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2862" marR="122862" marT="61431" marB="61431"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614310"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122862" marR="122862" marT="61431" marB="6143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2862" marR="122862" marT="61431" marB="6143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614310"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122862" marR="122862" marT="61431" marB="61431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2862" marR="122862" marT="61431" marB="61431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614310"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122862" marR="122862" marT="61431" marB="6143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2862" marR="122862" marT="61431" marB="6143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72238"/>
                  </a:ext>
                </a:extLst>
              </a:tr>
              <a:tr h="614310"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122862" marR="122862" marT="61431" marB="61431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2862" marR="122862" marT="61431" marB="61431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078719"/>
                  </a:ext>
                </a:extLst>
              </a:tr>
              <a:tr h="614310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2862" marR="122862" marT="61431" marB="6143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marL="122862" marR="122862" marT="61431" marB="6143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B5F52-0BC9-1ABA-CFCF-1D3A3C4D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E4695-F9FA-D091-FEC7-B84F764B5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2D225D3-4265-3AC5-5313-503F17A9AB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C98717-F7C5-FC75-A3BB-6AF011C1E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‘need’ means: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‘Physiological or psychological requirement for survival and wellbeing’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5733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Watch the video explaining Maslow’s hierarchy of needs </a:t>
            </a:r>
            <a:r>
              <a:rPr lang="en-GB" dirty="0">
                <a:latin typeface="Arial"/>
                <a:cs typeface="Arial"/>
                <a:hlinkClick r:id="rId3"/>
              </a:rPr>
              <a:t>here</a:t>
            </a:r>
            <a:r>
              <a:rPr lang="en-GB" dirty="0">
                <a:latin typeface="Arial"/>
                <a:cs typeface="Arial"/>
              </a:rPr>
              <a:t> and discuss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6B45-74C6-BEC5-DAC5-359CC631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08000"/>
            <a:ext cx="12192000" cy="720000"/>
          </a:xfrm>
        </p:spPr>
        <p:txBody>
          <a:bodyPr>
            <a:noAutofit/>
          </a:bodyPr>
          <a:lstStyle/>
          <a:p>
            <a:r>
              <a:rPr lang="en-US" sz="3200" dirty="0"/>
              <a:t>Maslow’s hierarchy of needs</a:t>
            </a:r>
            <a:r>
              <a:rPr lang="en-GB" sz="3200" dirty="0"/>
              <a:t>: Provide a definition / examples of each level:</a:t>
            </a:r>
          </a:p>
        </p:txBody>
      </p:sp>
      <p:graphicFrame>
        <p:nvGraphicFramePr>
          <p:cNvPr id="8" name="SmartArt Placeholder 7">
            <a:extLst>
              <a:ext uri="{FF2B5EF4-FFF2-40B4-BE49-F238E27FC236}">
                <a16:creationId xmlns:a16="http://schemas.microsoft.com/office/drawing/2014/main" id="{875080A5-ED5C-58AA-51A6-E573984AA66E}"/>
              </a:ext>
            </a:extLst>
          </p:cNvPr>
          <p:cNvGraphicFramePr>
            <a:graphicFrameLocks noGrp="1"/>
          </p:cNvGraphicFramePr>
          <p:nvPr>
            <p:ph type="dgm" sz="quarter" idx="10"/>
            <p:extLst>
              <p:ext uri="{D42A27DB-BD31-4B8C-83A1-F6EECF244321}">
                <p14:modId xmlns:p14="http://schemas.microsoft.com/office/powerpoint/2010/main" val="592559669"/>
              </p:ext>
            </p:extLst>
          </p:nvPr>
        </p:nvGraphicFramePr>
        <p:xfrm>
          <a:off x="174625" y="1836738"/>
          <a:ext cx="11628438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1463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57ACB-9606-F862-3F9C-483E4AE75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DCF12-5DAE-2280-09B6-670B9BB24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Choose one of the following scenarios and answer the questions below: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9FE29-2201-3877-7CFD-FE4586F0E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964016"/>
            <a:ext cx="5760000" cy="1593000"/>
          </a:xfrm>
        </p:spPr>
        <p:txBody>
          <a:bodyPr/>
          <a:lstStyle/>
          <a:p>
            <a:pPr marL="0" lvl="0" indent="0" fontAlgn="base">
              <a:buNone/>
            </a:pPr>
            <a:endParaRPr lang="en-US" dirty="0"/>
          </a:p>
          <a:p>
            <a:pPr marL="0" lvl="0" indent="0" fontAlgn="base">
              <a:buNone/>
            </a:pPr>
            <a:r>
              <a:rPr lang="en-US" i="1" dirty="0"/>
              <a:t>Scenario A: An actor is hired for a movie role they have always wanted to play.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563CE5C-FD82-3F6E-E448-E447CE57B947}"/>
              </a:ext>
            </a:extLst>
          </p:cNvPr>
          <p:cNvSpPr txBox="1">
            <a:spLocks/>
          </p:cNvSpPr>
          <p:nvPr/>
        </p:nvSpPr>
        <p:spPr>
          <a:xfrm>
            <a:off x="6120000" y="1964016"/>
            <a:ext cx="5760000" cy="159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endParaRPr lang="en-US" dirty="0"/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US" i="1" dirty="0"/>
              <a:t>Scenario B: A student’s first day at a </a:t>
            </a:r>
            <a:r>
              <a:rPr lang="en-US" i="1"/>
              <a:t>new school.</a:t>
            </a:r>
            <a:endParaRPr lang="en-US" i="1" dirty="0"/>
          </a:p>
          <a:p>
            <a:pPr marL="0" indent="0" fontAlgn="base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EA4E55-9C89-A17F-1D63-B684CC901C9D}"/>
              </a:ext>
            </a:extLst>
          </p:cNvPr>
          <p:cNvSpPr txBox="1"/>
          <p:nvPr/>
        </p:nvSpPr>
        <p:spPr>
          <a:xfrm>
            <a:off x="420624" y="3929672"/>
            <a:ext cx="11459376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Questions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Which level of the hierarchy is most relevant to your scenario and why?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What might happen if this need is not met?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What must occur to enable the person to progress to the next level of the hierarchy? </a:t>
            </a:r>
          </a:p>
        </p:txBody>
      </p:sp>
    </p:spTree>
    <p:extLst>
      <p:ext uri="{BB962C8B-B14F-4D97-AF65-F5344CB8AC3E}">
        <p14:creationId xmlns:p14="http://schemas.microsoft.com/office/powerpoint/2010/main" val="2305860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7VPTP7ZE6X33-783906844-7953</_dlc_DocId>
    <_dlc_DocIdUrl xmlns="9ad1216b-cdc1-40e2-a0c2-94597fd44697">
      <Url>https://cambridgeorg.sharepoint.com/sites/cie/education/pd/Curriculum_Support/_layouts/15/DocIdRedir.aspx?ID=7VPTP7ZE6X33-783906844-7953</Url>
      <Description>7VPTP7ZE6X33-783906844-7953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9ad1216b-cdc1-40e2-a0c2-94597fd44697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7424b78e-8606-4fd1-9a19-b6b90bbc0a1b"/>
    <ds:schemaRef ds:uri="c075f540-5f70-45df-a134-17c4911f7fbe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381</TotalTime>
  <Words>289</Words>
  <Application>Microsoft Office PowerPoint</Application>
  <PresentationFormat>Widescreen</PresentationFormat>
  <Paragraphs>51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Georgia</vt:lpstr>
      <vt:lpstr>Office Theme</vt:lpstr>
      <vt:lpstr>PowerPoint Presentation</vt:lpstr>
      <vt:lpstr>Starter activity – Think, pair and share the following scenarios:</vt:lpstr>
      <vt:lpstr>Key term</vt:lpstr>
      <vt:lpstr>Two types of motivation:</vt:lpstr>
      <vt:lpstr>Divide your motivation list from the starter activity into:</vt:lpstr>
      <vt:lpstr>Key term</vt:lpstr>
      <vt:lpstr>PowerPoint Presentation</vt:lpstr>
      <vt:lpstr>Maslow’s hierarchy of needs: Provide a definition / examples of each level:</vt:lpstr>
      <vt:lpstr>Choose one of the following scenarios and answer the questions below:</vt:lpstr>
      <vt:lpstr>Check your understanding Complete the blank hierarchy of needs: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4</cp:revision>
  <dcterms:created xsi:type="dcterms:W3CDTF">2023-10-09T12:44:25Z</dcterms:created>
  <dcterms:modified xsi:type="dcterms:W3CDTF">2025-09-24T14:01:04Z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37ad1378-53a9-44d1-bdc0-cc320ae8bbe0</vt:lpwstr>
  </property>
</Properties>
</file>