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22"/>
  </p:notesMasterIdLst>
  <p:sldIdLst>
    <p:sldId id="270" r:id="rId6"/>
    <p:sldId id="271" r:id="rId7"/>
    <p:sldId id="259" r:id="rId8"/>
    <p:sldId id="290" r:id="rId9"/>
    <p:sldId id="289" r:id="rId10"/>
    <p:sldId id="292" r:id="rId11"/>
    <p:sldId id="291" r:id="rId12"/>
    <p:sldId id="274" r:id="rId13"/>
    <p:sldId id="298" r:id="rId14"/>
    <p:sldId id="299" r:id="rId15"/>
    <p:sldId id="300" r:id="rId16"/>
    <p:sldId id="293" r:id="rId17"/>
    <p:sldId id="294" r:id="rId18"/>
    <p:sldId id="272" r:id="rId19"/>
    <p:sldId id="295" r:id="rId20"/>
    <p:sldId id="301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5B0C"/>
    <a:srgbClr val="F9BC9A"/>
    <a:srgbClr val="EA5B0C"/>
    <a:srgbClr val="5757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3C1B48-1B1F-472F-995B-AC0F84DC32D9}" v="1" dt="2025-05-23T09:48:45.0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–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7" autoAdjust="0"/>
    <p:restoredTop sz="77114"/>
  </p:normalViewPr>
  <p:slideViewPr>
    <p:cSldViewPr snapToGrid="0">
      <p:cViewPr varScale="1">
        <p:scale>
          <a:sx n="64" d="100"/>
          <a:sy n="64" d="100"/>
        </p:scale>
        <p:origin x="119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1" d="100"/>
          <a:sy n="71" d="100"/>
        </p:scale>
        <p:origin x="2658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 Coventry" userId="3b5ebbe4-639e-4468-a63e-25491c090076" providerId="ADAL" clId="{243C1B48-1B1F-472F-995B-AC0F84DC32D9}"/>
    <pc:docChg chg="modSld">
      <pc:chgData name="Mark Coventry" userId="3b5ebbe4-639e-4468-a63e-25491c090076" providerId="ADAL" clId="{243C1B48-1B1F-472F-995B-AC0F84DC32D9}" dt="2025-05-23T09:48:45.089" v="0" actId="20577"/>
      <pc:docMkLst>
        <pc:docMk/>
      </pc:docMkLst>
      <pc:sldChg chg="modSp">
        <pc:chgData name="Mark Coventry" userId="3b5ebbe4-639e-4468-a63e-25491c090076" providerId="ADAL" clId="{243C1B48-1B1F-472F-995B-AC0F84DC32D9}" dt="2025-05-23T09:48:45.089" v="0" actId="20577"/>
        <pc:sldMkLst>
          <pc:docMk/>
          <pc:sldMk cId="4070249618" sldId="259"/>
        </pc:sldMkLst>
        <pc:spChg chg="mod">
          <ac:chgData name="Mark Coventry" userId="3b5ebbe4-639e-4468-a63e-25491c090076" providerId="ADAL" clId="{243C1B48-1B1F-472F-995B-AC0F84DC32D9}" dt="2025-05-23T09:48:45.089" v="0" actId="20577"/>
          <ac:spMkLst>
            <pc:docMk/>
            <pc:sldMk cId="4070249618" sldId="259"/>
            <ac:spMk id="2" creationId="{E59A6C5A-2353-490B-49CE-20C652551501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C33341-A291-C840-9941-D2FB446AB2C5}" type="doc">
      <dgm:prSet loTypeId="urn:microsoft.com/office/officeart/2005/8/layout/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691A6B8-62D6-3540-BFAE-670231708671}">
      <dgm:prSet phldrT="[Text]" custT="1"/>
      <dgm:spPr/>
      <dgm:t>
        <a:bodyPr/>
        <a:lstStyle/>
        <a:p>
          <a:pPr algn="ctr"/>
          <a:r>
            <a:rPr lang="en-IN" sz="2400" dirty="0"/>
            <a:t>Analysis</a:t>
          </a:r>
          <a:endParaRPr lang="en-GB" sz="2400" dirty="0"/>
        </a:p>
      </dgm:t>
    </dgm:pt>
    <dgm:pt modelId="{82B08A19-207E-B84E-8B38-0FDE852A3BCB}" type="parTrans" cxnId="{41D5C874-3DAA-CB41-B147-B45EAD990B46}">
      <dgm:prSet/>
      <dgm:spPr/>
      <dgm:t>
        <a:bodyPr/>
        <a:lstStyle/>
        <a:p>
          <a:endParaRPr lang="en-GB"/>
        </a:p>
      </dgm:t>
    </dgm:pt>
    <dgm:pt modelId="{75369B19-D00F-6C4B-B124-E1BFA956195D}" type="sibTrans" cxnId="{41D5C874-3DAA-CB41-B147-B45EAD990B46}">
      <dgm:prSet/>
      <dgm:spPr/>
      <dgm:t>
        <a:bodyPr/>
        <a:lstStyle/>
        <a:p>
          <a:endParaRPr lang="en-GB"/>
        </a:p>
      </dgm:t>
    </dgm:pt>
    <dgm:pt modelId="{C4E8DA5F-9991-0D43-BF22-9C14C9FD5AE4}">
      <dgm:prSet phldrT="[Text]" custT="1"/>
      <dgm:spPr/>
      <dgm:t>
        <a:bodyPr/>
        <a:lstStyle/>
        <a:p>
          <a:pPr algn="ctr"/>
          <a:r>
            <a:rPr lang="en-IN" sz="2400" dirty="0"/>
            <a:t>Coding</a:t>
          </a:r>
          <a:endParaRPr lang="en-GB" sz="2400" dirty="0"/>
        </a:p>
      </dgm:t>
    </dgm:pt>
    <dgm:pt modelId="{8FBC61C9-5D2F-C944-9B43-E036A5D201AA}" type="parTrans" cxnId="{C97F6546-00B4-374C-8908-C72C437BCC16}">
      <dgm:prSet/>
      <dgm:spPr/>
      <dgm:t>
        <a:bodyPr/>
        <a:lstStyle/>
        <a:p>
          <a:endParaRPr lang="en-GB"/>
        </a:p>
      </dgm:t>
    </dgm:pt>
    <dgm:pt modelId="{76390A5B-36D5-B64C-9F7A-35B479A483E1}" type="sibTrans" cxnId="{C97F6546-00B4-374C-8908-C72C437BCC16}">
      <dgm:prSet/>
      <dgm:spPr/>
      <dgm:t>
        <a:bodyPr/>
        <a:lstStyle/>
        <a:p>
          <a:endParaRPr lang="en-GB"/>
        </a:p>
      </dgm:t>
    </dgm:pt>
    <dgm:pt modelId="{287B88E0-914C-BC40-9D19-078BCFBD544F}">
      <dgm:prSet phldrT="[Text]" custT="1"/>
      <dgm:spPr/>
      <dgm:t>
        <a:bodyPr/>
        <a:lstStyle/>
        <a:p>
          <a:pPr algn="ctr"/>
          <a:r>
            <a:rPr lang="en-IN" sz="2400" dirty="0"/>
            <a:t>Testing</a:t>
          </a:r>
          <a:endParaRPr lang="en-GB" sz="2400" dirty="0"/>
        </a:p>
      </dgm:t>
    </dgm:pt>
    <dgm:pt modelId="{14B96A95-3460-FD46-A62B-8FF5E00B01A4}" type="parTrans" cxnId="{D07346C0-5232-BF47-A5EE-4DB94E302C98}">
      <dgm:prSet/>
      <dgm:spPr/>
      <dgm:t>
        <a:bodyPr/>
        <a:lstStyle/>
        <a:p>
          <a:endParaRPr lang="en-GB"/>
        </a:p>
      </dgm:t>
    </dgm:pt>
    <dgm:pt modelId="{26B9660F-4981-B347-80B8-DA4126154652}" type="sibTrans" cxnId="{D07346C0-5232-BF47-A5EE-4DB94E302C98}">
      <dgm:prSet/>
      <dgm:spPr/>
      <dgm:t>
        <a:bodyPr/>
        <a:lstStyle/>
        <a:p>
          <a:endParaRPr lang="en-GB"/>
        </a:p>
      </dgm:t>
    </dgm:pt>
    <dgm:pt modelId="{1940546E-D00B-224B-A79C-E3323B022499}">
      <dgm:prSet phldrT="[Text]" custT="1"/>
      <dgm:spPr/>
      <dgm:t>
        <a:bodyPr/>
        <a:lstStyle/>
        <a:p>
          <a:pPr>
            <a:buNone/>
          </a:pPr>
          <a:r>
            <a:rPr lang="en-IN" sz="2000" dirty="0"/>
            <a:t>Figure out what the problem is and what the program should do.</a:t>
          </a:r>
          <a:endParaRPr lang="en-GB" sz="2000" dirty="0"/>
        </a:p>
      </dgm:t>
    </dgm:pt>
    <dgm:pt modelId="{A66B90C9-D3DB-4341-86AD-7CAD776554DF}" type="parTrans" cxnId="{6C669146-F1FF-2E4B-88D9-C24D68B23CCC}">
      <dgm:prSet/>
      <dgm:spPr/>
      <dgm:t>
        <a:bodyPr/>
        <a:lstStyle/>
        <a:p>
          <a:endParaRPr lang="en-GB"/>
        </a:p>
      </dgm:t>
    </dgm:pt>
    <dgm:pt modelId="{185948AE-A6B0-EF4F-947C-E9028D575835}" type="sibTrans" cxnId="{6C669146-F1FF-2E4B-88D9-C24D68B23CCC}">
      <dgm:prSet/>
      <dgm:spPr/>
      <dgm:t>
        <a:bodyPr/>
        <a:lstStyle/>
        <a:p>
          <a:endParaRPr lang="en-GB"/>
        </a:p>
      </dgm:t>
    </dgm:pt>
    <dgm:pt modelId="{D2CF95F1-333C-704C-9856-318AFE31B96A}">
      <dgm:prSet phldrT="[Text]" custT="1"/>
      <dgm:spPr/>
      <dgm:t>
        <a:bodyPr/>
        <a:lstStyle/>
        <a:p>
          <a:pPr algn="ctr"/>
          <a:r>
            <a:rPr lang="en-IN" sz="2400" dirty="0"/>
            <a:t>Design</a:t>
          </a:r>
          <a:endParaRPr lang="en-GB" sz="2400" dirty="0"/>
        </a:p>
      </dgm:t>
    </dgm:pt>
    <dgm:pt modelId="{665D8C86-46F1-4B4E-A5C1-8409648D49B2}" type="parTrans" cxnId="{E4006840-ADA1-9E4A-B067-321475B0BF42}">
      <dgm:prSet/>
      <dgm:spPr/>
      <dgm:t>
        <a:bodyPr/>
        <a:lstStyle/>
        <a:p>
          <a:endParaRPr lang="en-GB"/>
        </a:p>
      </dgm:t>
    </dgm:pt>
    <dgm:pt modelId="{88A43F58-A03B-7344-AEC3-DD610A3AB863}" type="sibTrans" cxnId="{E4006840-ADA1-9E4A-B067-321475B0BF42}">
      <dgm:prSet/>
      <dgm:spPr/>
      <dgm:t>
        <a:bodyPr/>
        <a:lstStyle/>
        <a:p>
          <a:endParaRPr lang="en-GB"/>
        </a:p>
      </dgm:t>
    </dgm:pt>
    <dgm:pt modelId="{68DFD9AC-C0E1-E04E-A8E2-91BCCA7CDFE3}">
      <dgm:prSet custT="1"/>
      <dgm:spPr/>
      <dgm:t>
        <a:bodyPr/>
        <a:lstStyle/>
        <a:p>
          <a:pPr algn="ctr"/>
          <a:r>
            <a:rPr lang="en-IN" sz="2400" dirty="0"/>
            <a:t>Evaluation</a:t>
          </a:r>
          <a:endParaRPr lang="en-GB" sz="2400" dirty="0"/>
        </a:p>
      </dgm:t>
    </dgm:pt>
    <dgm:pt modelId="{BDE9EAA7-C48C-404E-AD39-7390E7EDAFA6}" type="parTrans" cxnId="{9D1CE5AD-1E39-6D46-81FD-AD17B716A8C6}">
      <dgm:prSet/>
      <dgm:spPr/>
      <dgm:t>
        <a:bodyPr/>
        <a:lstStyle/>
        <a:p>
          <a:endParaRPr lang="en-GB"/>
        </a:p>
      </dgm:t>
    </dgm:pt>
    <dgm:pt modelId="{14DC9CBE-BB27-6F4C-8154-42B106B3F4C4}" type="sibTrans" cxnId="{9D1CE5AD-1E39-6D46-81FD-AD17B716A8C6}">
      <dgm:prSet/>
      <dgm:spPr/>
      <dgm:t>
        <a:bodyPr/>
        <a:lstStyle/>
        <a:p>
          <a:endParaRPr lang="en-GB"/>
        </a:p>
      </dgm:t>
    </dgm:pt>
    <dgm:pt modelId="{2FDE5B91-22AB-924A-82E4-5E16B5388B79}">
      <dgm:prSet custT="1"/>
      <dgm:spPr/>
      <dgm:t>
        <a:bodyPr/>
        <a:lstStyle/>
        <a:p>
          <a:pPr>
            <a:buNone/>
          </a:pPr>
          <a:r>
            <a:rPr lang="en-IN" sz="2000" dirty="0"/>
            <a:t>Plan how the program will work using diagrams or steps.</a:t>
          </a:r>
        </a:p>
      </dgm:t>
    </dgm:pt>
    <dgm:pt modelId="{F720163C-1CCB-7C41-BFF5-43E878D0F88D}" type="parTrans" cxnId="{4A8719DD-DB4A-7145-9FD4-820D467D2B1F}">
      <dgm:prSet/>
      <dgm:spPr/>
      <dgm:t>
        <a:bodyPr/>
        <a:lstStyle/>
        <a:p>
          <a:endParaRPr lang="en-GB"/>
        </a:p>
      </dgm:t>
    </dgm:pt>
    <dgm:pt modelId="{AB39E65E-BAD6-1746-9831-7B2A5FB95913}" type="sibTrans" cxnId="{4A8719DD-DB4A-7145-9FD4-820D467D2B1F}">
      <dgm:prSet/>
      <dgm:spPr/>
      <dgm:t>
        <a:bodyPr/>
        <a:lstStyle/>
        <a:p>
          <a:endParaRPr lang="en-GB"/>
        </a:p>
      </dgm:t>
    </dgm:pt>
    <dgm:pt modelId="{26EA7435-9A5C-DB40-80B5-CCC3E26158CD}">
      <dgm:prSet custT="1"/>
      <dgm:spPr/>
      <dgm:t>
        <a:bodyPr/>
        <a:lstStyle/>
        <a:p>
          <a:pPr>
            <a:buNone/>
          </a:pPr>
          <a:r>
            <a:rPr lang="en-IN" sz="2000" dirty="0"/>
            <a:t>Write the actual code.</a:t>
          </a:r>
        </a:p>
      </dgm:t>
    </dgm:pt>
    <dgm:pt modelId="{6B186658-3897-564F-A0C3-C832C3421014}" type="parTrans" cxnId="{A90ACA0B-AC91-8D42-AA4F-A3AFAC2BFD3F}">
      <dgm:prSet/>
      <dgm:spPr/>
      <dgm:t>
        <a:bodyPr/>
        <a:lstStyle/>
        <a:p>
          <a:endParaRPr lang="en-GB"/>
        </a:p>
      </dgm:t>
    </dgm:pt>
    <dgm:pt modelId="{5DFB6152-755E-804D-82A7-56A284A03607}" type="sibTrans" cxnId="{A90ACA0B-AC91-8D42-AA4F-A3AFAC2BFD3F}">
      <dgm:prSet/>
      <dgm:spPr/>
      <dgm:t>
        <a:bodyPr/>
        <a:lstStyle/>
        <a:p>
          <a:endParaRPr lang="en-GB"/>
        </a:p>
      </dgm:t>
    </dgm:pt>
    <dgm:pt modelId="{3E661033-7D37-AC43-BA72-3A98E38A0C1D}">
      <dgm:prSet custT="1"/>
      <dgm:spPr/>
      <dgm:t>
        <a:bodyPr/>
        <a:lstStyle/>
        <a:p>
          <a:pPr>
            <a:buNone/>
          </a:pPr>
          <a:r>
            <a:rPr lang="en-IN" sz="2000" dirty="0"/>
            <a:t>Check if it works and fix any mistakes.</a:t>
          </a:r>
        </a:p>
      </dgm:t>
    </dgm:pt>
    <dgm:pt modelId="{AEC689DC-DF3B-A445-8E6F-B1D428C551B8}" type="parTrans" cxnId="{E223272D-001C-624C-8CEA-CA237A57DA8E}">
      <dgm:prSet/>
      <dgm:spPr/>
      <dgm:t>
        <a:bodyPr/>
        <a:lstStyle/>
        <a:p>
          <a:endParaRPr lang="en-GB"/>
        </a:p>
      </dgm:t>
    </dgm:pt>
    <dgm:pt modelId="{C47E98AE-6BCA-6A45-9EBC-37D4A86F7ECD}" type="sibTrans" cxnId="{E223272D-001C-624C-8CEA-CA237A57DA8E}">
      <dgm:prSet/>
      <dgm:spPr/>
      <dgm:t>
        <a:bodyPr/>
        <a:lstStyle/>
        <a:p>
          <a:endParaRPr lang="en-GB"/>
        </a:p>
      </dgm:t>
    </dgm:pt>
    <dgm:pt modelId="{A4F8EBD1-F4D1-D549-8452-565FAF00C026}">
      <dgm:prSet custT="1"/>
      <dgm:spPr/>
      <dgm:t>
        <a:bodyPr/>
        <a:lstStyle/>
        <a:p>
          <a:pPr>
            <a:buNone/>
          </a:pPr>
          <a:r>
            <a:rPr lang="en-IN" sz="2000" dirty="0"/>
            <a:t>See if it solves the problem well and ask how it can improve.</a:t>
          </a:r>
        </a:p>
      </dgm:t>
    </dgm:pt>
    <dgm:pt modelId="{BACE97A0-CB08-844F-9A0E-DC9D9A3EBC15}" type="parTrans" cxnId="{8CBC57E6-3453-F940-BDF0-95D5FA8C2A0B}">
      <dgm:prSet/>
      <dgm:spPr/>
      <dgm:t>
        <a:bodyPr/>
        <a:lstStyle/>
        <a:p>
          <a:endParaRPr lang="en-GB"/>
        </a:p>
      </dgm:t>
    </dgm:pt>
    <dgm:pt modelId="{9EAA5920-B675-7240-8343-3A53F308A6AF}" type="sibTrans" cxnId="{8CBC57E6-3453-F940-BDF0-95D5FA8C2A0B}">
      <dgm:prSet/>
      <dgm:spPr/>
      <dgm:t>
        <a:bodyPr/>
        <a:lstStyle/>
        <a:p>
          <a:endParaRPr lang="en-GB"/>
        </a:p>
      </dgm:t>
    </dgm:pt>
    <dgm:pt modelId="{A97C0E92-3C44-5F4C-B7C2-1F0C4C550238}" type="pres">
      <dgm:prSet presAssocID="{8DC33341-A291-C840-9941-D2FB446AB2C5}" presName="linear" presStyleCnt="0">
        <dgm:presLayoutVars>
          <dgm:dir/>
          <dgm:animLvl val="lvl"/>
          <dgm:resizeHandles val="exact"/>
        </dgm:presLayoutVars>
      </dgm:prSet>
      <dgm:spPr/>
    </dgm:pt>
    <dgm:pt modelId="{87F09EE2-9AD8-2D4A-BC08-29104CFFF5DC}" type="pres">
      <dgm:prSet presAssocID="{1691A6B8-62D6-3540-BFAE-670231708671}" presName="parentLin" presStyleCnt="0"/>
      <dgm:spPr/>
    </dgm:pt>
    <dgm:pt modelId="{8F18EFFD-F498-F945-BB21-036500906778}" type="pres">
      <dgm:prSet presAssocID="{1691A6B8-62D6-3540-BFAE-670231708671}" presName="parentLeftMargin" presStyleLbl="node1" presStyleIdx="0" presStyleCnt="5"/>
      <dgm:spPr/>
    </dgm:pt>
    <dgm:pt modelId="{768E1892-3973-474C-B605-EDF2CC4ED4EC}" type="pres">
      <dgm:prSet presAssocID="{1691A6B8-62D6-3540-BFAE-670231708671}" presName="parentText" presStyleLbl="node1" presStyleIdx="0" presStyleCnt="5" custScaleX="38237">
        <dgm:presLayoutVars>
          <dgm:chMax val="0"/>
          <dgm:bulletEnabled val="1"/>
        </dgm:presLayoutVars>
      </dgm:prSet>
      <dgm:spPr/>
    </dgm:pt>
    <dgm:pt modelId="{874163BB-01FA-2F4F-BD12-A73C3166F264}" type="pres">
      <dgm:prSet presAssocID="{1691A6B8-62D6-3540-BFAE-670231708671}" presName="negativeSpace" presStyleCnt="0"/>
      <dgm:spPr/>
    </dgm:pt>
    <dgm:pt modelId="{67016B62-ED9D-EF4B-94EB-28CB01C20B3A}" type="pres">
      <dgm:prSet presAssocID="{1691A6B8-62D6-3540-BFAE-670231708671}" presName="childText" presStyleLbl="conFgAcc1" presStyleIdx="0" presStyleCnt="5">
        <dgm:presLayoutVars>
          <dgm:bulletEnabled val="1"/>
        </dgm:presLayoutVars>
      </dgm:prSet>
      <dgm:spPr/>
    </dgm:pt>
    <dgm:pt modelId="{CEDA02BF-4869-0C43-8EA8-57103962F1A9}" type="pres">
      <dgm:prSet presAssocID="{75369B19-D00F-6C4B-B124-E1BFA956195D}" presName="spaceBetweenRectangles" presStyleCnt="0"/>
      <dgm:spPr/>
    </dgm:pt>
    <dgm:pt modelId="{42FED242-673D-D147-A970-67AEFB3CE35A}" type="pres">
      <dgm:prSet presAssocID="{D2CF95F1-333C-704C-9856-318AFE31B96A}" presName="parentLin" presStyleCnt="0"/>
      <dgm:spPr/>
    </dgm:pt>
    <dgm:pt modelId="{0076EAE0-DC97-3A44-ACA3-15EE45990F34}" type="pres">
      <dgm:prSet presAssocID="{D2CF95F1-333C-704C-9856-318AFE31B96A}" presName="parentLeftMargin" presStyleLbl="node1" presStyleIdx="0" presStyleCnt="5"/>
      <dgm:spPr/>
    </dgm:pt>
    <dgm:pt modelId="{3A92BD9F-2DB7-3B42-9105-EB29C2A1F1BD}" type="pres">
      <dgm:prSet presAssocID="{D2CF95F1-333C-704C-9856-318AFE31B96A}" presName="parentText" presStyleLbl="node1" presStyleIdx="1" presStyleCnt="5" custScaleX="38237">
        <dgm:presLayoutVars>
          <dgm:chMax val="0"/>
          <dgm:bulletEnabled val="1"/>
        </dgm:presLayoutVars>
      </dgm:prSet>
      <dgm:spPr/>
    </dgm:pt>
    <dgm:pt modelId="{FEA7631A-226A-EE45-85AE-1BC9E5F0047D}" type="pres">
      <dgm:prSet presAssocID="{D2CF95F1-333C-704C-9856-318AFE31B96A}" presName="negativeSpace" presStyleCnt="0"/>
      <dgm:spPr/>
    </dgm:pt>
    <dgm:pt modelId="{9C2E24D6-76BC-DF4E-B46E-A769921818B1}" type="pres">
      <dgm:prSet presAssocID="{D2CF95F1-333C-704C-9856-318AFE31B96A}" presName="childText" presStyleLbl="conFgAcc1" presStyleIdx="1" presStyleCnt="5">
        <dgm:presLayoutVars>
          <dgm:bulletEnabled val="1"/>
        </dgm:presLayoutVars>
      </dgm:prSet>
      <dgm:spPr/>
    </dgm:pt>
    <dgm:pt modelId="{F2E8D769-E30E-4741-B5C7-378131B47578}" type="pres">
      <dgm:prSet presAssocID="{88A43F58-A03B-7344-AEC3-DD610A3AB863}" presName="spaceBetweenRectangles" presStyleCnt="0"/>
      <dgm:spPr/>
    </dgm:pt>
    <dgm:pt modelId="{D1583F91-D83D-DD4D-8497-48AF55E5F8FC}" type="pres">
      <dgm:prSet presAssocID="{C4E8DA5F-9991-0D43-BF22-9C14C9FD5AE4}" presName="parentLin" presStyleCnt="0"/>
      <dgm:spPr/>
    </dgm:pt>
    <dgm:pt modelId="{0E9E6E03-DDCD-0543-BA42-57A26DC61B3E}" type="pres">
      <dgm:prSet presAssocID="{C4E8DA5F-9991-0D43-BF22-9C14C9FD5AE4}" presName="parentLeftMargin" presStyleLbl="node1" presStyleIdx="1" presStyleCnt="5"/>
      <dgm:spPr/>
    </dgm:pt>
    <dgm:pt modelId="{63C6C696-D70E-A44B-82D0-B6286C0923B0}" type="pres">
      <dgm:prSet presAssocID="{C4E8DA5F-9991-0D43-BF22-9C14C9FD5AE4}" presName="parentText" presStyleLbl="node1" presStyleIdx="2" presStyleCnt="5" custScaleX="38237">
        <dgm:presLayoutVars>
          <dgm:chMax val="0"/>
          <dgm:bulletEnabled val="1"/>
        </dgm:presLayoutVars>
      </dgm:prSet>
      <dgm:spPr/>
    </dgm:pt>
    <dgm:pt modelId="{B8B7E73E-126A-EF46-9523-33059DFCC6D1}" type="pres">
      <dgm:prSet presAssocID="{C4E8DA5F-9991-0D43-BF22-9C14C9FD5AE4}" presName="negativeSpace" presStyleCnt="0"/>
      <dgm:spPr/>
    </dgm:pt>
    <dgm:pt modelId="{96E49E42-9E24-004A-A8B6-90E59CA7DF87}" type="pres">
      <dgm:prSet presAssocID="{C4E8DA5F-9991-0D43-BF22-9C14C9FD5AE4}" presName="childText" presStyleLbl="conFgAcc1" presStyleIdx="2" presStyleCnt="5">
        <dgm:presLayoutVars>
          <dgm:bulletEnabled val="1"/>
        </dgm:presLayoutVars>
      </dgm:prSet>
      <dgm:spPr/>
    </dgm:pt>
    <dgm:pt modelId="{8EECEFB9-33C0-A940-A85D-5423CBF6D0B2}" type="pres">
      <dgm:prSet presAssocID="{76390A5B-36D5-B64C-9F7A-35B479A483E1}" presName="spaceBetweenRectangles" presStyleCnt="0"/>
      <dgm:spPr/>
    </dgm:pt>
    <dgm:pt modelId="{62411A4A-E8A4-D94E-A099-B82C5F65FE7F}" type="pres">
      <dgm:prSet presAssocID="{287B88E0-914C-BC40-9D19-078BCFBD544F}" presName="parentLin" presStyleCnt="0"/>
      <dgm:spPr/>
    </dgm:pt>
    <dgm:pt modelId="{1B8D656C-AC77-F34E-AF5F-C74C64B1C9D1}" type="pres">
      <dgm:prSet presAssocID="{287B88E0-914C-BC40-9D19-078BCFBD544F}" presName="parentLeftMargin" presStyleLbl="node1" presStyleIdx="2" presStyleCnt="5"/>
      <dgm:spPr/>
    </dgm:pt>
    <dgm:pt modelId="{24AB8C68-2664-4744-9F40-150ECCAABBC9}" type="pres">
      <dgm:prSet presAssocID="{287B88E0-914C-BC40-9D19-078BCFBD544F}" presName="parentText" presStyleLbl="node1" presStyleIdx="3" presStyleCnt="5" custScaleX="38237">
        <dgm:presLayoutVars>
          <dgm:chMax val="0"/>
          <dgm:bulletEnabled val="1"/>
        </dgm:presLayoutVars>
      </dgm:prSet>
      <dgm:spPr/>
    </dgm:pt>
    <dgm:pt modelId="{55D99B3C-5C5A-3F4B-AF0E-8AF2918FC8B8}" type="pres">
      <dgm:prSet presAssocID="{287B88E0-914C-BC40-9D19-078BCFBD544F}" presName="negativeSpace" presStyleCnt="0"/>
      <dgm:spPr/>
    </dgm:pt>
    <dgm:pt modelId="{F8F4C4BE-2EB2-434A-A04C-B58D0BACA20D}" type="pres">
      <dgm:prSet presAssocID="{287B88E0-914C-BC40-9D19-078BCFBD544F}" presName="childText" presStyleLbl="conFgAcc1" presStyleIdx="3" presStyleCnt="5">
        <dgm:presLayoutVars>
          <dgm:bulletEnabled val="1"/>
        </dgm:presLayoutVars>
      </dgm:prSet>
      <dgm:spPr/>
    </dgm:pt>
    <dgm:pt modelId="{7241E993-758A-0F4E-8221-4DC660DBACB4}" type="pres">
      <dgm:prSet presAssocID="{26B9660F-4981-B347-80B8-DA4126154652}" presName="spaceBetweenRectangles" presStyleCnt="0"/>
      <dgm:spPr/>
    </dgm:pt>
    <dgm:pt modelId="{EF4D6814-16B5-364A-9858-9B5A6F847316}" type="pres">
      <dgm:prSet presAssocID="{68DFD9AC-C0E1-E04E-A8E2-91BCCA7CDFE3}" presName="parentLin" presStyleCnt="0"/>
      <dgm:spPr/>
    </dgm:pt>
    <dgm:pt modelId="{C0607FD9-8416-1244-AED4-E8C9A7B3BDE6}" type="pres">
      <dgm:prSet presAssocID="{68DFD9AC-C0E1-E04E-A8E2-91BCCA7CDFE3}" presName="parentLeftMargin" presStyleLbl="node1" presStyleIdx="3" presStyleCnt="5"/>
      <dgm:spPr/>
    </dgm:pt>
    <dgm:pt modelId="{ABF403E7-896F-434F-9EE1-B5CFC5F2D904}" type="pres">
      <dgm:prSet presAssocID="{68DFD9AC-C0E1-E04E-A8E2-91BCCA7CDFE3}" presName="parentText" presStyleLbl="node1" presStyleIdx="4" presStyleCnt="5" custScaleX="38237">
        <dgm:presLayoutVars>
          <dgm:chMax val="0"/>
          <dgm:bulletEnabled val="1"/>
        </dgm:presLayoutVars>
      </dgm:prSet>
      <dgm:spPr/>
    </dgm:pt>
    <dgm:pt modelId="{743C7008-EBDD-D24A-95C0-CB4CEDC70A45}" type="pres">
      <dgm:prSet presAssocID="{68DFD9AC-C0E1-E04E-A8E2-91BCCA7CDFE3}" presName="negativeSpace" presStyleCnt="0"/>
      <dgm:spPr/>
    </dgm:pt>
    <dgm:pt modelId="{79B5BA0F-39A6-6F4F-8675-F92ECE07CA41}" type="pres">
      <dgm:prSet presAssocID="{68DFD9AC-C0E1-E04E-A8E2-91BCCA7CDFE3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A90ACA0B-AC91-8D42-AA4F-A3AFAC2BFD3F}" srcId="{C4E8DA5F-9991-0D43-BF22-9C14C9FD5AE4}" destId="{26EA7435-9A5C-DB40-80B5-CCC3E26158CD}" srcOrd="0" destOrd="0" parTransId="{6B186658-3897-564F-A0C3-C832C3421014}" sibTransId="{5DFB6152-755E-804D-82A7-56A284A03607}"/>
    <dgm:cxn modelId="{4EAF190C-05F4-2942-A156-590EBB5DDDA1}" type="presOf" srcId="{2FDE5B91-22AB-924A-82E4-5E16B5388B79}" destId="{9C2E24D6-76BC-DF4E-B46E-A769921818B1}" srcOrd="0" destOrd="0" presId="urn:microsoft.com/office/officeart/2005/8/layout/list1"/>
    <dgm:cxn modelId="{BF7C8E11-CC55-B84F-ACC6-86514F355A07}" type="presOf" srcId="{A4F8EBD1-F4D1-D549-8452-565FAF00C026}" destId="{79B5BA0F-39A6-6F4F-8675-F92ECE07CA41}" srcOrd="0" destOrd="0" presId="urn:microsoft.com/office/officeart/2005/8/layout/list1"/>
    <dgm:cxn modelId="{34593612-6563-E342-A01A-090BDEEF1E29}" type="presOf" srcId="{287B88E0-914C-BC40-9D19-078BCFBD544F}" destId="{24AB8C68-2664-4744-9F40-150ECCAABBC9}" srcOrd="1" destOrd="0" presId="urn:microsoft.com/office/officeart/2005/8/layout/list1"/>
    <dgm:cxn modelId="{E223272D-001C-624C-8CEA-CA237A57DA8E}" srcId="{287B88E0-914C-BC40-9D19-078BCFBD544F}" destId="{3E661033-7D37-AC43-BA72-3A98E38A0C1D}" srcOrd="0" destOrd="0" parTransId="{AEC689DC-DF3B-A445-8E6F-B1D428C551B8}" sibTransId="{C47E98AE-6BCA-6A45-9EBC-37D4A86F7ECD}"/>
    <dgm:cxn modelId="{E4006840-ADA1-9E4A-B067-321475B0BF42}" srcId="{8DC33341-A291-C840-9941-D2FB446AB2C5}" destId="{D2CF95F1-333C-704C-9856-318AFE31B96A}" srcOrd="1" destOrd="0" parTransId="{665D8C86-46F1-4B4E-A5C1-8409648D49B2}" sibTransId="{88A43F58-A03B-7344-AEC3-DD610A3AB863}"/>
    <dgm:cxn modelId="{C3A2915D-FA86-874A-9464-7EBEF23661FE}" type="presOf" srcId="{3E661033-7D37-AC43-BA72-3A98E38A0C1D}" destId="{F8F4C4BE-2EB2-434A-A04C-B58D0BACA20D}" srcOrd="0" destOrd="0" presId="urn:microsoft.com/office/officeart/2005/8/layout/list1"/>
    <dgm:cxn modelId="{C97F6546-00B4-374C-8908-C72C437BCC16}" srcId="{8DC33341-A291-C840-9941-D2FB446AB2C5}" destId="{C4E8DA5F-9991-0D43-BF22-9C14C9FD5AE4}" srcOrd="2" destOrd="0" parTransId="{8FBC61C9-5D2F-C944-9B43-E036A5D201AA}" sibTransId="{76390A5B-36D5-B64C-9F7A-35B479A483E1}"/>
    <dgm:cxn modelId="{6C669146-F1FF-2E4B-88D9-C24D68B23CCC}" srcId="{1691A6B8-62D6-3540-BFAE-670231708671}" destId="{1940546E-D00B-224B-A79C-E3323B022499}" srcOrd="0" destOrd="0" parTransId="{A66B90C9-D3DB-4341-86AD-7CAD776554DF}" sibTransId="{185948AE-A6B0-EF4F-947C-E9028D575835}"/>
    <dgm:cxn modelId="{9F81A94B-530A-B248-9E48-D7312862CC1C}" type="presOf" srcId="{287B88E0-914C-BC40-9D19-078BCFBD544F}" destId="{1B8D656C-AC77-F34E-AF5F-C74C64B1C9D1}" srcOrd="0" destOrd="0" presId="urn:microsoft.com/office/officeart/2005/8/layout/list1"/>
    <dgm:cxn modelId="{7B18E96B-071A-8C48-81FD-FB338134F15C}" type="presOf" srcId="{C4E8DA5F-9991-0D43-BF22-9C14C9FD5AE4}" destId="{63C6C696-D70E-A44B-82D0-B6286C0923B0}" srcOrd="1" destOrd="0" presId="urn:microsoft.com/office/officeart/2005/8/layout/list1"/>
    <dgm:cxn modelId="{36A4464F-5FBC-5547-B05D-92F5043D326E}" type="presOf" srcId="{1691A6B8-62D6-3540-BFAE-670231708671}" destId="{8F18EFFD-F498-F945-BB21-036500906778}" srcOrd="0" destOrd="0" presId="urn:microsoft.com/office/officeart/2005/8/layout/list1"/>
    <dgm:cxn modelId="{41D5C874-3DAA-CB41-B147-B45EAD990B46}" srcId="{8DC33341-A291-C840-9941-D2FB446AB2C5}" destId="{1691A6B8-62D6-3540-BFAE-670231708671}" srcOrd="0" destOrd="0" parTransId="{82B08A19-207E-B84E-8B38-0FDE852A3BCB}" sibTransId="{75369B19-D00F-6C4B-B124-E1BFA956195D}"/>
    <dgm:cxn modelId="{2B8B0558-E324-0B41-95AC-E251FC807BC9}" type="presOf" srcId="{68DFD9AC-C0E1-E04E-A8E2-91BCCA7CDFE3}" destId="{ABF403E7-896F-434F-9EE1-B5CFC5F2D904}" srcOrd="1" destOrd="0" presId="urn:microsoft.com/office/officeart/2005/8/layout/list1"/>
    <dgm:cxn modelId="{0B6BE57F-A500-334F-ACE9-FA12DDD368B5}" type="presOf" srcId="{1940546E-D00B-224B-A79C-E3323B022499}" destId="{67016B62-ED9D-EF4B-94EB-28CB01C20B3A}" srcOrd="0" destOrd="0" presId="urn:microsoft.com/office/officeart/2005/8/layout/list1"/>
    <dgm:cxn modelId="{F64BEFA9-2D49-FF4F-85CA-14F7784613B3}" type="presOf" srcId="{8DC33341-A291-C840-9941-D2FB446AB2C5}" destId="{A97C0E92-3C44-5F4C-B7C2-1F0C4C550238}" srcOrd="0" destOrd="0" presId="urn:microsoft.com/office/officeart/2005/8/layout/list1"/>
    <dgm:cxn modelId="{9D1CE5AD-1E39-6D46-81FD-AD17B716A8C6}" srcId="{8DC33341-A291-C840-9941-D2FB446AB2C5}" destId="{68DFD9AC-C0E1-E04E-A8E2-91BCCA7CDFE3}" srcOrd="4" destOrd="0" parTransId="{BDE9EAA7-C48C-404E-AD39-7390E7EDAFA6}" sibTransId="{14DC9CBE-BB27-6F4C-8154-42B106B3F4C4}"/>
    <dgm:cxn modelId="{2D0343AE-7AB2-6B4F-8A80-5C93BD2F0802}" type="presOf" srcId="{1691A6B8-62D6-3540-BFAE-670231708671}" destId="{768E1892-3973-474C-B605-EDF2CC4ED4EC}" srcOrd="1" destOrd="0" presId="urn:microsoft.com/office/officeart/2005/8/layout/list1"/>
    <dgm:cxn modelId="{7D2C57B0-6EE4-3945-A19D-F196F5356DF8}" type="presOf" srcId="{26EA7435-9A5C-DB40-80B5-CCC3E26158CD}" destId="{96E49E42-9E24-004A-A8B6-90E59CA7DF87}" srcOrd="0" destOrd="0" presId="urn:microsoft.com/office/officeart/2005/8/layout/list1"/>
    <dgm:cxn modelId="{D07346C0-5232-BF47-A5EE-4DB94E302C98}" srcId="{8DC33341-A291-C840-9941-D2FB446AB2C5}" destId="{287B88E0-914C-BC40-9D19-078BCFBD544F}" srcOrd="3" destOrd="0" parTransId="{14B96A95-3460-FD46-A62B-8FF5E00B01A4}" sibTransId="{26B9660F-4981-B347-80B8-DA4126154652}"/>
    <dgm:cxn modelId="{AAC7F7DC-1074-6248-BFDF-2DCA3F3D6535}" type="presOf" srcId="{D2CF95F1-333C-704C-9856-318AFE31B96A}" destId="{3A92BD9F-2DB7-3B42-9105-EB29C2A1F1BD}" srcOrd="1" destOrd="0" presId="urn:microsoft.com/office/officeart/2005/8/layout/list1"/>
    <dgm:cxn modelId="{4A8719DD-DB4A-7145-9FD4-820D467D2B1F}" srcId="{D2CF95F1-333C-704C-9856-318AFE31B96A}" destId="{2FDE5B91-22AB-924A-82E4-5E16B5388B79}" srcOrd="0" destOrd="0" parTransId="{F720163C-1CCB-7C41-BFF5-43E878D0F88D}" sibTransId="{AB39E65E-BAD6-1746-9831-7B2A5FB95913}"/>
    <dgm:cxn modelId="{8CBC57E6-3453-F940-BDF0-95D5FA8C2A0B}" srcId="{68DFD9AC-C0E1-E04E-A8E2-91BCCA7CDFE3}" destId="{A4F8EBD1-F4D1-D549-8452-565FAF00C026}" srcOrd="0" destOrd="0" parTransId="{BACE97A0-CB08-844F-9A0E-DC9D9A3EBC15}" sibTransId="{9EAA5920-B675-7240-8343-3A53F308A6AF}"/>
    <dgm:cxn modelId="{81299BEB-71C1-6847-AF6A-A5EF141EECB9}" type="presOf" srcId="{68DFD9AC-C0E1-E04E-A8E2-91BCCA7CDFE3}" destId="{C0607FD9-8416-1244-AED4-E8C9A7B3BDE6}" srcOrd="0" destOrd="0" presId="urn:microsoft.com/office/officeart/2005/8/layout/list1"/>
    <dgm:cxn modelId="{416812EE-C5D1-5741-9DB7-A363F83CC140}" type="presOf" srcId="{C4E8DA5F-9991-0D43-BF22-9C14C9FD5AE4}" destId="{0E9E6E03-DDCD-0543-BA42-57A26DC61B3E}" srcOrd="0" destOrd="0" presId="urn:microsoft.com/office/officeart/2005/8/layout/list1"/>
    <dgm:cxn modelId="{1A822CEE-E9AC-354B-9D67-791C346E4679}" type="presOf" srcId="{D2CF95F1-333C-704C-9856-318AFE31B96A}" destId="{0076EAE0-DC97-3A44-ACA3-15EE45990F34}" srcOrd="0" destOrd="0" presId="urn:microsoft.com/office/officeart/2005/8/layout/list1"/>
    <dgm:cxn modelId="{52C0D9F7-6CD4-7744-A970-426D625AF73D}" type="presParOf" srcId="{A97C0E92-3C44-5F4C-B7C2-1F0C4C550238}" destId="{87F09EE2-9AD8-2D4A-BC08-29104CFFF5DC}" srcOrd="0" destOrd="0" presId="urn:microsoft.com/office/officeart/2005/8/layout/list1"/>
    <dgm:cxn modelId="{AB808F72-F03C-5F4F-BF56-FC50E66ECB89}" type="presParOf" srcId="{87F09EE2-9AD8-2D4A-BC08-29104CFFF5DC}" destId="{8F18EFFD-F498-F945-BB21-036500906778}" srcOrd="0" destOrd="0" presId="urn:microsoft.com/office/officeart/2005/8/layout/list1"/>
    <dgm:cxn modelId="{F6F0E8C5-D1A4-5043-96C6-A38888E657E2}" type="presParOf" srcId="{87F09EE2-9AD8-2D4A-BC08-29104CFFF5DC}" destId="{768E1892-3973-474C-B605-EDF2CC4ED4EC}" srcOrd="1" destOrd="0" presId="urn:microsoft.com/office/officeart/2005/8/layout/list1"/>
    <dgm:cxn modelId="{E9A26779-93EE-1341-AE0A-A3A338F06B25}" type="presParOf" srcId="{A97C0E92-3C44-5F4C-B7C2-1F0C4C550238}" destId="{874163BB-01FA-2F4F-BD12-A73C3166F264}" srcOrd="1" destOrd="0" presId="urn:microsoft.com/office/officeart/2005/8/layout/list1"/>
    <dgm:cxn modelId="{A2ED23A9-5879-A94B-88AE-BC7F6E2AC013}" type="presParOf" srcId="{A97C0E92-3C44-5F4C-B7C2-1F0C4C550238}" destId="{67016B62-ED9D-EF4B-94EB-28CB01C20B3A}" srcOrd="2" destOrd="0" presId="urn:microsoft.com/office/officeart/2005/8/layout/list1"/>
    <dgm:cxn modelId="{3B5646A7-909D-BD4D-ADF7-77D5F9F50F7C}" type="presParOf" srcId="{A97C0E92-3C44-5F4C-B7C2-1F0C4C550238}" destId="{CEDA02BF-4869-0C43-8EA8-57103962F1A9}" srcOrd="3" destOrd="0" presId="urn:microsoft.com/office/officeart/2005/8/layout/list1"/>
    <dgm:cxn modelId="{5E7117F3-8DA7-D845-BE29-600FE76AC41D}" type="presParOf" srcId="{A97C0E92-3C44-5F4C-B7C2-1F0C4C550238}" destId="{42FED242-673D-D147-A970-67AEFB3CE35A}" srcOrd="4" destOrd="0" presId="urn:microsoft.com/office/officeart/2005/8/layout/list1"/>
    <dgm:cxn modelId="{AE955B6C-BE14-6A4C-A838-4BEBD9182B32}" type="presParOf" srcId="{42FED242-673D-D147-A970-67AEFB3CE35A}" destId="{0076EAE0-DC97-3A44-ACA3-15EE45990F34}" srcOrd="0" destOrd="0" presId="urn:microsoft.com/office/officeart/2005/8/layout/list1"/>
    <dgm:cxn modelId="{3D2B55C1-91C6-C340-8768-0A9D471A46A5}" type="presParOf" srcId="{42FED242-673D-D147-A970-67AEFB3CE35A}" destId="{3A92BD9F-2DB7-3B42-9105-EB29C2A1F1BD}" srcOrd="1" destOrd="0" presId="urn:microsoft.com/office/officeart/2005/8/layout/list1"/>
    <dgm:cxn modelId="{CA7F7ADC-B290-2F4D-892E-D70861A790F9}" type="presParOf" srcId="{A97C0E92-3C44-5F4C-B7C2-1F0C4C550238}" destId="{FEA7631A-226A-EE45-85AE-1BC9E5F0047D}" srcOrd="5" destOrd="0" presId="urn:microsoft.com/office/officeart/2005/8/layout/list1"/>
    <dgm:cxn modelId="{375F9681-6677-FC40-BF03-12A290A1B4AD}" type="presParOf" srcId="{A97C0E92-3C44-5F4C-B7C2-1F0C4C550238}" destId="{9C2E24D6-76BC-DF4E-B46E-A769921818B1}" srcOrd="6" destOrd="0" presId="urn:microsoft.com/office/officeart/2005/8/layout/list1"/>
    <dgm:cxn modelId="{7195A8DF-9059-1646-9E49-6CE668F75A28}" type="presParOf" srcId="{A97C0E92-3C44-5F4C-B7C2-1F0C4C550238}" destId="{F2E8D769-E30E-4741-B5C7-378131B47578}" srcOrd="7" destOrd="0" presId="urn:microsoft.com/office/officeart/2005/8/layout/list1"/>
    <dgm:cxn modelId="{30879018-A126-7443-92F2-74EBAF3A2FAD}" type="presParOf" srcId="{A97C0E92-3C44-5F4C-B7C2-1F0C4C550238}" destId="{D1583F91-D83D-DD4D-8497-48AF55E5F8FC}" srcOrd="8" destOrd="0" presId="urn:microsoft.com/office/officeart/2005/8/layout/list1"/>
    <dgm:cxn modelId="{8922721E-9807-4C48-BC44-941251D27E72}" type="presParOf" srcId="{D1583F91-D83D-DD4D-8497-48AF55E5F8FC}" destId="{0E9E6E03-DDCD-0543-BA42-57A26DC61B3E}" srcOrd="0" destOrd="0" presId="urn:microsoft.com/office/officeart/2005/8/layout/list1"/>
    <dgm:cxn modelId="{46927916-634B-9B4F-A997-730ED6FED9F7}" type="presParOf" srcId="{D1583F91-D83D-DD4D-8497-48AF55E5F8FC}" destId="{63C6C696-D70E-A44B-82D0-B6286C0923B0}" srcOrd="1" destOrd="0" presId="urn:microsoft.com/office/officeart/2005/8/layout/list1"/>
    <dgm:cxn modelId="{0DB89228-4C87-9B4E-8334-A441655875A5}" type="presParOf" srcId="{A97C0E92-3C44-5F4C-B7C2-1F0C4C550238}" destId="{B8B7E73E-126A-EF46-9523-33059DFCC6D1}" srcOrd="9" destOrd="0" presId="urn:microsoft.com/office/officeart/2005/8/layout/list1"/>
    <dgm:cxn modelId="{C38F4A76-C452-8F49-AE23-2E4D232F1A97}" type="presParOf" srcId="{A97C0E92-3C44-5F4C-B7C2-1F0C4C550238}" destId="{96E49E42-9E24-004A-A8B6-90E59CA7DF87}" srcOrd="10" destOrd="0" presId="urn:microsoft.com/office/officeart/2005/8/layout/list1"/>
    <dgm:cxn modelId="{DCEC65A2-12C3-B24C-AC8D-A2C37F1CCD66}" type="presParOf" srcId="{A97C0E92-3C44-5F4C-B7C2-1F0C4C550238}" destId="{8EECEFB9-33C0-A940-A85D-5423CBF6D0B2}" srcOrd="11" destOrd="0" presId="urn:microsoft.com/office/officeart/2005/8/layout/list1"/>
    <dgm:cxn modelId="{95B6E9F8-18EB-CC49-8E02-FA2F7A978121}" type="presParOf" srcId="{A97C0E92-3C44-5F4C-B7C2-1F0C4C550238}" destId="{62411A4A-E8A4-D94E-A099-B82C5F65FE7F}" srcOrd="12" destOrd="0" presId="urn:microsoft.com/office/officeart/2005/8/layout/list1"/>
    <dgm:cxn modelId="{A9F6EA83-33EE-E84C-B58B-7F0C0920683A}" type="presParOf" srcId="{62411A4A-E8A4-D94E-A099-B82C5F65FE7F}" destId="{1B8D656C-AC77-F34E-AF5F-C74C64B1C9D1}" srcOrd="0" destOrd="0" presId="urn:microsoft.com/office/officeart/2005/8/layout/list1"/>
    <dgm:cxn modelId="{C7CA232A-FB88-114F-AC09-09D8C0E2BC0F}" type="presParOf" srcId="{62411A4A-E8A4-D94E-A099-B82C5F65FE7F}" destId="{24AB8C68-2664-4744-9F40-150ECCAABBC9}" srcOrd="1" destOrd="0" presId="urn:microsoft.com/office/officeart/2005/8/layout/list1"/>
    <dgm:cxn modelId="{7BC070F6-3339-CF4C-A002-FC8FB6E58E90}" type="presParOf" srcId="{A97C0E92-3C44-5F4C-B7C2-1F0C4C550238}" destId="{55D99B3C-5C5A-3F4B-AF0E-8AF2918FC8B8}" srcOrd="13" destOrd="0" presId="urn:microsoft.com/office/officeart/2005/8/layout/list1"/>
    <dgm:cxn modelId="{5AD4DD5E-6BCC-1241-A29C-8E6D623E5CBD}" type="presParOf" srcId="{A97C0E92-3C44-5F4C-B7C2-1F0C4C550238}" destId="{F8F4C4BE-2EB2-434A-A04C-B58D0BACA20D}" srcOrd="14" destOrd="0" presId="urn:microsoft.com/office/officeart/2005/8/layout/list1"/>
    <dgm:cxn modelId="{64F4280C-AD5A-5B48-8D2D-37007E99DB56}" type="presParOf" srcId="{A97C0E92-3C44-5F4C-B7C2-1F0C4C550238}" destId="{7241E993-758A-0F4E-8221-4DC660DBACB4}" srcOrd="15" destOrd="0" presId="urn:microsoft.com/office/officeart/2005/8/layout/list1"/>
    <dgm:cxn modelId="{4ED08342-97DC-614A-A78A-C0A3E687BB3F}" type="presParOf" srcId="{A97C0E92-3C44-5F4C-B7C2-1F0C4C550238}" destId="{EF4D6814-16B5-364A-9858-9B5A6F847316}" srcOrd="16" destOrd="0" presId="urn:microsoft.com/office/officeart/2005/8/layout/list1"/>
    <dgm:cxn modelId="{A904B1A1-68D4-6F4B-8D69-63285F25D976}" type="presParOf" srcId="{EF4D6814-16B5-364A-9858-9B5A6F847316}" destId="{C0607FD9-8416-1244-AED4-E8C9A7B3BDE6}" srcOrd="0" destOrd="0" presId="urn:microsoft.com/office/officeart/2005/8/layout/list1"/>
    <dgm:cxn modelId="{234AC957-9E24-3249-8F1A-55696E4AE5FF}" type="presParOf" srcId="{EF4D6814-16B5-364A-9858-9B5A6F847316}" destId="{ABF403E7-896F-434F-9EE1-B5CFC5F2D904}" srcOrd="1" destOrd="0" presId="urn:microsoft.com/office/officeart/2005/8/layout/list1"/>
    <dgm:cxn modelId="{BA98E8E6-5870-3D44-9779-2DDA637E2C69}" type="presParOf" srcId="{A97C0E92-3C44-5F4C-B7C2-1F0C4C550238}" destId="{743C7008-EBDD-D24A-95C0-CB4CEDC70A45}" srcOrd="17" destOrd="0" presId="urn:microsoft.com/office/officeart/2005/8/layout/list1"/>
    <dgm:cxn modelId="{8BB03869-9F6A-7B47-9C06-C030534AADE2}" type="presParOf" srcId="{A97C0E92-3C44-5F4C-B7C2-1F0C4C550238}" destId="{79B5BA0F-39A6-6F4F-8675-F92ECE07CA41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DC33341-A291-C840-9941-D2FB446AB2C5}" type="doc">
      <dgm:prSet loTypeId="urn:microsoft.com/office/officeart/2005/8/layout/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691A6B8-62D6-3540-BFAE-670231708671}">
      <dgm:prSet phldrT="[Text]" custT="1"/>
      <dgm:spPr/>
      <dgm:t>
        <a:bodyPr/>
        <a:lstStyle/>
        <a:p>
          <a:pPr algn="ctr"/>
          <a:r>
            <a:rPr lang="en-IN" sz="2400" dirty="0"/>
            <a:t>Analysis</a:t>
          </a:r>
          <a:endParaRPr lang="en-GB" sz="2400" dirty="0"/>
        </a:p>
      </dgm:t>
    </dgm:pt>
    <dgm:pt modelId="{82B08A19-207E-B84E-8B38-0FDE852A3BCB}" type="parTrans" cxnId="{41D5C874-3DAA-CB41-B147-B45EAD990B46}">
      <dgm:prSet/>
      <dgm:spPr/>
      <dgm:t>
        <a:bodyPr/>
        <a:lstStyle/>
        <a:p>
          <a:endParaRPr lang="en-GB"/>
        </a:p>
      </dgm:t>
    </dgm:pt>
    <dgm:pt modelId="{75369B19-D00F-6C4B-B124-E1BFA956195D}" type="sibTrans" cxnId="{41D5C874-3DAA-CB41-B147-B45EAD990B46}">
      <dgm:prSet/>
      <dgm:spPr/>
      <dgm:t>
        <a:bodyPr/>
        <a:lstStyle/>
        <a:p>
          <a:endParaRPr lang="en-GB"/>
        </a:p>
      </dgm:t>
    </dgm:pt>
    <dgm:pt modelId="{C4E8DA5F-9991-0D43-BF22-9C14C9FD5AE4}">
      <dgm:prSet phldrT="[Text]" custT="1"/>
      <dgm:spPr/>
      <dgm:t>
        <a:bodyPr/>
        <a:lstStyle/>
        <a:p>
          <a:pPr algn="ctr"/>
          <a:r>
            <a:rPr lang="en-IN" sz="2400" dirty="0"/>
            <a:t>Coding</a:t>
          </a:r>
          <a:endParaRPr lang="en-GB" sz="2400" dirty="0"/>
        </a:p>
      </dgm:t>
    </dgm:pt>
    <dgm:pt modelId="{8FBC61C9-5D2F-C944-9B43-E036A5D201AA}" type="parTrans" cxnId="{C97F6546-00B4-374C-8908-C72C437BCC16}">
      <dgm:prSet/>
      <dgm:spPr/>
      <dgm:t>
        <a:bodyPr/>
        <a:lstStyle/>
        <a:p>
          <a:endParaRPr lang="en-GB"/>
        </a:p>
      </dgm:t>
    </dgm:pt>
    <dgm:pt modelId="{76390A5B-36D5-B64C-9F7A-35B479A483E1}" type="sibTrans" cxnId="{C97F6546-00B4-374C-8908-C72C437BCC16}">
      <dgm:prSet/>
      <dgm:spPr/>
      <dgm:t>
        <a:bodyPr/>
        <a:lstStyle/>
        <a:p>
          <a:endParaRPr lang="en-GB"/>
        </a:p>
      </dgm:t>
    </dgm:pt>
    <dgm:pt modelId="{287B88E0-914C-BC40-9D19-078BCFBD544F}">
      <dgm:prSet phldrT="[Text]" custT="1"/>
      <dgm:spPr/>
      <dgm:t>
        <a:bodyPr/>
        <a:lstStyle/>
        <a:p>
          <a:pPr algn="ctr"/>
          <a:r>
            <a:rPr lang="en-IN" sz="2400" dirty="0"/>
            <a:t>Testing</a:t>
          </a:r>
          <a:endParaRPr lang="en-GB" sz="2400" dirty="0"/>
        </a:p>
      </dgm:t>
    </dgm:pt>
    <dgm:pt modelId="{14B96A95-3460-FD46-A62B-8FF5E00B01A4}" type="parTrans" cxnId="{D07346C0-5232-BF47-A5EE-4DB94E302C98}">
      <dgm:prSet/>
      <dgm:spPr/>
      <dgm:t>
        <a:bodyPr/>
        <a:lstStyle/>
        <a:p>
          <a:endParaRPr lang="en-GB"/>
        </a:p>
      </dgm:t>
    </dgm:pt>
    <dgm:pt modelId="{26B9660F-4981-B347-80B8-DA4126154652}" type="sibTrans" cxnId="{D07346C0-5232-BF47-A5EE-4DB94E302C98}">
      <dgm:prSet/>
      <dgm:spPr/>
      <dgm:t>
        <a:bodyPr/>
        <a:lstStyle/>
        <a:p>
          <a:endParaRPr lang="en-GB"/>
        </a:p>
      </dgm:t>
    </dgm:pt>
    <dgm:pt modelId="{1940546E-D00B-224B-A79C-E3323B022499}">
      <dgm:prSet phldrT="[Text]" custT="1"/>
      <dgm:spPr/>
      <dgm:t>
        <a:bodyPr/>
        <a:lstStyle/>
        <a:p>
          <a:pPr>
            <a:buNone/>
          </a:pPr>
          <a:r>
            <a:rPr lang="en-IN" sz="2000" dirty="0"/>
            <a:t>Understand client’s needs.</a:t>
          </a:r>
          <a:endParaRPr lang="en-GB" sz="2000" dirty="0"/>
        </a:p>
      </dgm:t>
    </dgm:pt>
    <dgm:pt modelId="{A66B90C9-D3DB-4341-86AD-7CAD776554DF}" type="parTrans" cxnId="{6C669146-F1FF-2E4B-88D9-C24D68B23CCC}">
      <dgm:prSet/>
      <dgm:spPr/>
      <dgm:t>
        <a:bodyPr/>
        <a:lstStyle/>
        <a:p>
          <a:endParaRPr lang="en-GB"/>
        </a:p>
      </dgm:t>
    </dgm:pt>
    <dgm:pt modelId="{185948AE-A6B0-EF4F-947C-E9028D575835}" type="sibTrans" cxnId="{6C669146-F1FF-2E4B-88D9-C24D68B23CCC}">
      <dgm:prSet/>
      <dgm:spPr/>
      <dgm:t>
        <a:bodyPr/>
        <a:lstStyle/>
        <a:p>
          <a:endParaRPr lang="en-GB"/>
        </a:p>
      </dgm:t>
    </dgm:pt>
    <dgm:pt modelId="{D2CF95F1-333C-704C-9856-318AFE31B96A}">
      <dgm:prSet phldrT="[Text]" custT="1"/>
      <dgm:spPr/>
      <dgm:t>
        <a:bodyPr/>
        <a:lstStyle/>
        <a:p>
          <a:pPr algn="ctr"/>
          <a:r>
            <a:rPr lang="en-IN" sz="2400" dirty="0"/>
            <a:t>Design</a:t>
          </a:r>
          <a:endParaRPr lang="en-GB" sz="2400" dirty="0"/>
        </a:p>
      </dgm:t>
    </dgm:pt>
    <dgm:pt modelId="{665D8C86-46F1-4B4E-A5C1-8409648D49B2}" type="parTrans" cxnId="{E4006840-ADA1-9E4A-B067-321475B0BF42}">
      <dgm:prSet/>
      <dgm:spPr/>
      <dgm:t>
        <a:bodyPr/>
        <a:lstStyle/>
        <a:p>
          <a:endParaRPr lang="en-GB"/>
        </a:p>
      </dgm:t>
    </dgm:pt>
    <dgm:pt modelId="{88A43F58-A03B-7344-AEC3-DD610A3AB863}" type="sibTrans" cxnId="{E4006840-ADA1-9E4A-B067-321475B0BF42}">
      <dgm:prSet/>
      <dgm:spPr/>
      <dgm:t>
        <a:bodyPr/>
        <a:lstStyle/>
        <a:p>
          <a:endParaRPr lang="en-GB"/>
        </a:p>
      </dgm:t>
    </dgm:pt>
    <dgm:pt modelId="{68DFD9AC-C0E1-E04E-A8E2-91BCCA7CDFE3}">
      <dgm:prSet custT="1"/>
      <dgm:spPr/>
      <dgm:t>
        <a:bodyPr/>
        <a:lstStyle/>
        <a:p>
          <a:pPr algn="ctr"/>
          <a:r>
            <a:rPr lang="en-IN" sz="2400" dirty="0"/>
            <a:t>Evaluation</a:t>
          </a:r>
          <a:endParaRPr lang="en-GB" sz="2400" dirty="0"/>
        </a:p>
      </dgm:t>
    </dgm:pt>
    <dgm:pt modelId="{BDE9EAA7-C48C-404E-AD39-7390E7EDAFA6}" type="parTrans" cxnId="{9D1CE5AD-1E39-6D46-81FD-AD17B716A8C6}">
      <dgm:prSet/>
      <dgm:spPr/>
      <dgm:t>
        <a:bodyPr/>
        <a:lstStyle/>
        <a:p>
          <a:endParaRPr lang="en-GB"/>
        </a:p>
      </dgm:t>
    </dgm:pt>
    <dgm:pt modelId="{14DC9CBE-BB27-6F4C-8154-42B106B3F4C4}" type="sibTrans" cxnId="{9D1CE5AD-1E39-6D46-81FD-AD17B716A8C6}">
      <dgm:prSet/>
      <dgm:spPr/>
      <dgm:t>
        <a:bodyPr/>
        <a:lstStyle/>
        <a:p>
          <a:endParaRPr lang="en-GB"/>
        </a:p>
      </dgm:t>
    </dgm:pt>
    <dgm:pt modelId="{2FDE5B91-22AB-924A-82E4-5E16B5388B79}">
      <dgm:prSet custT="1"/>
      <dgm:spPr/>
      <dgm:t>
        <a:bodyPr/>
        <a:lstStyle/>
        <a:p>
          <a:pPr>
            <a:buNone/>
          </a:pPr>
          <a:r>
            <a:rPr lang="en-IN" sz="2000" dirty="0"/>
            <a:t>Create the interior design.</a:t>
          </a:r>
        </a:p>
      </dgm:t>
    </dgm:pt>
    <dgm:pt modelId="{F720163C-1CCB-7C41-BFF5-43E878D0F88D}" type="parTrans" cxnId="{4A8719DD-DB4A-7145-9FD4-820D467D2B1F}">
      <dgm:prSet/>
      <dgm:spPr/>
      <dgm:t>
        <a:bodyPr/>
        <a:lstStyle/>
        <a:p>
          <a:endParaRPr lang="en-GB"/>
        </a:p>
      </dgm:t>
    </dgm:pt>
    <dgm:pt modelId="{AB39E65E-BAD6-1746-9831-7B2A5FB95913}" type="sibTrans" cxnId="{4A8719DD-DB4A-7145-9FD4-820D467D2B1F}">
      <dgm:prSet/>
      <dgm:spPr/>
      <dgm:t>
        <a:bodyPr/>
        <a:lstStyle/>
        <a:p>
          <a:endParaRPr lang="en-GB"/>
        </a:p>
      </dgm:t>
    </dgm:pt>
    <dgm:pt modelId="{26EA7435-9A5C-DB40-80B5-CCC3E26158CD}">
      <dgm:prSet custT="1"/>
      <dgm:spPr/>
      <dgm:t>
        <a:bodyPr/>
        <a:lstStyle/>
        <a:p>
          <a:pPr>
            <a:buNone/>
          </a:pPr>
          <a:r>
            <a:rPr lang="en-IN" sz="2000" dirty="0"/>
            <a:t>Renovate the house.</a:t>
          </a:r>
        </a:p>
      </dgm:t>
    </dgm:pt>
    <dgm:pt modelId="{6B186658-3897-564F-A0C3-C832C3421014}" type="parTrans" cxnId="{A90ACA0B-AC91-8D42-AA4F-A3AFAC2BFD3F}">
      <dgm:prSet/>
      <dgm:spPr/>
      <dgm:t>
        <a:bodyPr/>
        <a:lstStyle/>
        <a:p>
          <a:endParaRPr lang="en-GB"/>
        </a:p>
      </dgm:t>
    </dgm:pt>
    <dgm:pt modelId="{5DFB6152-755E-804D-82A7-56A284A03607}" type="sibTrans" cxnId="{A90ACA0B-AC91-8D42-AA4F-A3AFAC2BFD3F}">
      <dgm:prSet/>
      <dgm:spPr/>
      <dgm:t>
        <a:bodyPr/>
        <a:lstStyle/>
        <a:p>
          <a:endParaRPr lang="en-GB"/>
        </a:p>
      </dgm:t>
    </dgm:pt>
    <dgm:pt modelId="{3E661033-7D37-AC43-BA72-3A98E38A0C1D}">
      <dgm:prSet custT="1"/>
      <dgm:spPr/>
      <dgm:t>
        <a:bodyPr/>
        <a:lstStyle/>
        <a:p>
          <a:pPr>
            <a:buNone/>
          </a:pPr>
          <a:r>
            <a:rPr lang="en-IN" sz="2000" dirty="0"/>
            <a:t>Inspect &amp; fix issues.</a:t>
          </a:r>
        </a:p>
      </dgm:t>
    </dgm:pt>
    <dgm:pt modelId="{AEC689DC-DF3B-A445-8E6F-B1D428C551B8}" type="parTrans" cxnId="{E223272D-001C-624C-8CEA-CA237A57DA8E}">
      <dgm:prSet/>
      <dgm:spPr/>
      <dgm:t>
        <a:bodyPr/>
        <a:lstStyle/>
        <a:p>
          <a:endParaRPr lang="en-GB"/>
        </a:p>
      </dgm:t>
    </dgm:pt>
    <dgm:pt modelId="{C47E98AE-6BCA-6A45-9EBC-37D4A86F7ECD}" type="sibTrans" cxnId="{E223272D-001C-624C-8CEA-CA237A57DA8E}">
      <dgm:prSet/>
      <dgm:spPr/>
      <dgm:t>
        <a:bodyPr/>
        <a:lstStyle/>
        <a:p>
          <a:endParaRPr lang="en-GB"/>
        </a:p>
      </dgm:t>
    </dgm:pt>
    <dgm:pt modelId="{A4F8EBD1-F4D1-D549-8452-565FAF00C026}">
      <dgm:prSet custT="1"/>
      <dgm:spPr/>
      <dgm:t>
        <a:bodyPr/>
        <a:lstStyle/>
        <a:p>
          <a:pPr>
            <a:buNone/>
          </a:pPr>
          <a:r>
            <a:rPr lang="en-IN" sz="2000" dirty="0"/>
            <a:t>Review if the family likes it and all expectations are met.</a:t>
          </a:r>
        </a:p>
      </dgm:t>
    </dgm:pt>
    <dgm:pt modelId="{BACE97A0-CB08-844F-9A0E-DC9D9A3EBC15}" type="parTrans" cxnId="{8CBC57E6-3453-F940-BDF0-95D5FA8C2A0B}">
      <dgm:prSet/>
      <dgm:spPr/>
      <dgm:t>
        <a:bodyPr/>
        <a:lstStyle/>
        <a:p>
          <a:endParaRPr lang="en-GB"/>
        </a:p>
      </dgm:t>
    </dgm:pt>
    <dgm:pt modelId="{9EAA5920-B675-7240-8343-3A53F308A6AF}" type="sibTrans" cxnId="{8CBC57E6-3453-F940-BDF0-95D5FA8C2A0B}">
      <dgm:prSet/>
      <dgm:spPr/>
      <dgm:t>
        <a:bodyPr/>
        <a:lstStyle/>
        <a:p>
          <a:endParaRPr lang="en-GB"/>
        </a:p>
      </dgm:t>
    </dgm:pt>
    <dgm:pt modelId="{A97C0E92-3C44-5F4C-B7C2-1F0C4C550238}" type="pres">
      <dgm:prSet presAssocID="{8DC33341-A291-C840-9941-D2FB446AB2C5}" presName="linear" presStyleCnt="0">
        <dgm:presLayoutVars>
          <dgm:dir/>
          <dgm:animLvl val="lvl"/>
          <dgm:resizeHandles val="exact"/>
        </dgm:presLayoutVars>
      </dgm:prSet>
      <dgm:spPr/>
    </dgm:pt>
    <dgm:pt modelId="{87F09EE2-9AD8-2D4A-BC08-29104CFFF5DC}" type="pres">
      <dgm:prSet presAssocID="{1691A6B8-62D6-3540-BFAE-670231708671}" presName="parentLin" presStyleCnt="0"/>
      <dgm:spPr/>
    </dgm:pt>
    <dgm:pt modelId="{8F18EFFD-F498-F945-BB21-036500906778}" type="pres">
      <dgm:prSet presAssocID="{1691A6B8-62D6-3540-BFAE-670231708671}" presName="parentLeftMargin" presStyleLbl="node1" presStyleIdx="0" presStyleCnt="5"/>
      <dgm:spPr/>
    </dgm:pt>
    <dgm:pt modelId="{768E1892-3973-474C-B605-EDF2CC4ED4EC}" type="pres">
      <dgm:prSet presAssocID="{1691A6B8-62D6-3540-BFAE-670231708671}" presName="parentText" presStyleLbl="node1" presStyleIdx="0" presStyleCnt="5" custScaleX="40158">
        <dgm:presLayoutVars>
          <dgm:chMax val="0"/>
          <dgm:bulletEnabled val="1"/>
        </dgm:presLayoutVars>
      </dgm:prSet>
      <dgm:spPr/>
    </dgm:pt>
    <dgm:pt modelId="{874163BB-01FA-2F4F-BD12-A73C3166F264}" type="pres">
      <dgm:prSet presAssocID="{1691A6B8-62D6-3540-BFAE-670231708671}" presName="negativeSpace" presStyleCnt="0"/>
      <dgm:spPr/>
    </dgm:pt>
    <dgm:pt modelId="{67016B62-ED9D-EF4B-94EB-28CB01C20B3A}" type="pres">
      <dgm:prSet presAssocID="{1691A6B8-62D6-3540-BFAE-670231708671}" presName="childText" presStyleLbl="conFgAcc1" presStyleIdx="0" presStyleCnt="5">
        <dgm:presLayoutVars>
          <dgm:bulletEnabled val="1"/>
        </dgm:presLayoutVars>
      </dgm:prSet>
      <dgm:spPr/>
    </dgm:pt>
    <dgm:pt modelId="{CEDA02BF-4869-0C43-8EA8-57103962F1A9}" type="pres">
      <dgm:prSet presAssocID="{75369B19-D00F-6C4B-B124-E1BFA956195D}" presName="spaceBetweenRectangles" presStyleCnt="0"/>
      <dgm:spPr/>
    </dgm:pt>
    <dgm:pt modelId="{42FED242-673D-D147-A970-67AEFB3CE35A}" type="pres">
      <dgm:prSet presAssocID="{D2CF95F1-333C-704C-9856-318AFE31B96A}" presName="parentLin" presStyleCnt="0"/>
      <dgm:spPr/>
    </dgm:pt>
    <dgm:pt modelId="{0076EAE0-DC97-3A44-ACA3-15EE45990F34}" type="pres">
      <dgm:prSet presAssocID="{D2CF95F1-333C-704C-9856-318AFE31B96A}" presName="parentLeftMargin" presStyleLbl="node1" presStyleIdx="0" presStyleCnt="5"/>
      <dgm:spPr/>
    </dgm:pt>
    <dgm:pt modelId="{3A92BD9F-2DB7-3B42-9105-EB29C2A1F1BD}" type="pres">
      <dgm:prSet presAssocID="{D2CF95F1-333C-704C-9856-318AFE31B96A}" presName="parentText" presStyleLbl="node1" presStyleIdx="1" presStyleCnt="5" custScaleX="40158">
        <dgm:presLayoutVars>
          <dgm:chMax val="0"/>
          <dgm:bulletEnabled val="1"/>
        </dgm:presLayoutVars>
      </dgm:prSet>
      <dgm:spPr/>
    </dgm:pt>
    <dgm:pt modelId="{FEA7631A-226A-EE45-85AE-1BC9E5F0047D}" type="pres">
      <dgm:prSet presAssocID="{D2CF95F1-333C-704C-9856-318AFE31B96A}" presName="negativeSpace" presStyleCnt="0"/>
      <dgm:spPr/>
    </dgm:pt>
    <dgm:pt modelId="{9C2E24D6-76BC-DF4E-B46E-A769921818B1}" type="pres">
      <dgm:prSet presAssocID="{D2CF95F1-333C-704C-9856-318AFE31B96A}" presName="childText" presStyleLbl="conFgAcc1" presStyleIdx="1" presStyleCnt="5">
        <dgm:presLayoutVars>
          <dgm:bulletEnabled val="1"/>
        </dgm:presLayoutVars>
      </dgm:prSet>
      <dgm:spPr/>
    </dgm:pt>
    <dgm:pt modelId="{F2E8D769-E30E-4741-B5C7-378131B47578}" type="pres">
      <dgm:prSet presAssocID="{88A43F58-A03B-7344-AEC3-DD610A3AB863}" presName="spaceBetweenRectangles" presStyleCnt="0"/>
      <dgm:spPr/>
    </dgm:pt>
    <dgm:pt modelId="{D1583F91-D83D-DD4D-8497-48AF55E5F8FC}" type="pres">
      <dgm:prSet presAssocID="{C4E8DA5F-9991-0D43-BF22-9C14C9FD5AE4}" presName="parentLin" presStyleCnt="0"/>
      <dgm:spPr/>
    </dgm:pt>
    <dgm:pt modelId="{0E9E6E03-DDCD-0543-BA42-57A26DC61B3E}" type="pres">
      <dgm:prSet presAssocID="{C4E8DA5F-9991-0D43-BF22-9C14C9FD5AE4}" presName="parentLeftMargin" presStyleLbl="node1" presStyleIdx="1" presStyleCnt="5"/>
      <dgm:spPr/>
    </dgm:pt>
    <dgm:pt modelId="{63C6C696-D70E-A44B-82D0-B6286C0923B0}" type="pres">
      <dgm:prSet presAssocID="{C4E8DA5F-9991-0D43-BF22-9C14C9FD5AE4}" presName="parentText" presStyleLbl="node1" presStyleIdx="2" presStyleCnt="5" custScaleX="40158">
        <dgm:presLayoutVars>
          <dgm:chMax val="0"/>
          <dgm:bulletEnabled val="1"/>
        </dgm:presLayoutVars>
      </dgm:prSet>
      <dgm:spPr/>
    </dgm:pt>
    <dgm:pt modelId="{B8B7E73E-126A-EF46-9523-33059DFCC6D1}" type="pres">
      <dgm:prSet presAssocID="{C4E8DA5F-9991-0D43-BF22-9C14C9FD5AE4}" presName="negativeSpace" presStyleCnt="0"/>
      <dgm:spPr/>
    </dgm:pt>
    <dgm:pt modelId="{96E49E42-9E24-004A-A8B6-90E59CA7DF87}" type="pres">
      <dgm:prSet presAssocID="{C4E8DA5F-9991-0D43-BF22-9C14C9FD5AE4}" presName="childText" presStyleLbl="conFgAcc1" presStyleIdx="2" presStyleCnt="5">
        <dgm:presLayoutVars>
          <dgm:bulletEnabled val="1"/>
        </dgm:presLayoutVars>
      </dgm:prSet>
      <dgm:spPr/>
    </dgm:pt>
    <dgm:pt modelId="{8EECEFB9-33C0-A940-A85D-5423CBF6D0B2}" type="pres">
      <dgm:prSet presAssocID="{76390A5B-36D5-B64C-9F7A-35B479A483E1}" presName="spaceBetweenRectangles" presStyleCnt="0"/>
      <dgm:spPr/>
    </dgm:pt>
    <dgm:pt modelId="{62411A4A-E8A4-D94E-A099-B82C5F65FE7F}" type="pres">
      <dgm:prSet presAssocID="{287B88E0-914C-BC40-9D19-078BCFBD544F}" presName="parentLin" presStyleCnt="0"/>
      <dgm:spPr/>
    </dgm:pt>
    <dgm:pt modelId="{1B8D656C-AC77-F34E-AF5F-C74C64B1C9D1}" type="pres">
      <dgm:prSet presAssocID="{287B88E0-914C-BC40-9D19-078BCFBD544F}" presName="parentLeftMargin" presStyleLbl="node1" presStyleIdx="2" presStyleCnt="5"/>
      <dgm:spPr/>
    </dgm:pt>
    <dgm:pt modelId="{24AB8C68-2664-4744-9F40-150ECCAABBC9}" type="pres">
      <dgm:prSet presAssocID="{287B88E0-914C-BC40-9D19-078BCFBD544F}" presName="parentText" presStyleLbl="node1" presStyleIdx="3" presStyleCnt="5" custScaleX="40158">
        <dgm:presLayoutVars>
          <dgm:chMax val="0"/>
          <dgm:bulletEnabled val="1"/>
        </dgm:presLayoutVars>
      </dgm:prSet>
      <dgm:spPr/>
    </dgm:pt>
    <dgm:pt modelId="{55D99B3C-5C5A-3F4B-AF0E-8AF2918FC8B8}" type="pres">
      <dgm:prSet presAssocID="{287B88E0-914C-BC40-9D19-078BCFBD544F}" presName="negativeSpace" presStyleCnt="0"/>
      <dgm:spPr/>
    </dgm:pt>
    <dgm:pt modelId="{F8F4C4BE-2EB2-434A-A04C-B58D0BACA20D}" type="pres">
      <dgm:prSet presAssocID="{287B88E0-914C-BC40-9D19-078BCFBD544F}" presName="childText" presStyleLbl="conFgAcc1" presStyleIdx="3" presStyleCnt="5">
        <dgm:presLayoutVars>
          <dgm:bulletEnabled val="1"/>
        </dgm:presLayoutVars>
      </dgm:prSet>
      <dgm:spPr/>
    </dgm:pt>
    <dgm:pt modelId="{7241E993-758A-0F4E-8221-4DC660DBACB4}" type="pres">
      <dgm:prSet presAssocID="{26B9660F-4981-B347-80B8-DA4126154652}" presName="spaceBetweenRectangles" presStyleCnt="0"/>
      <dgm:spPr/>
    </dgm:pt>
    <dgm:pt modelId="{EF4D6814-16B5-364A-9858-9B5A6F847316}" type="pres">
      <dgm:prSet presAssocID="{68DFD9AC-C0E1-E04E-A8E2-91BCCA7CDFE3}" presName="parentLin" presStyleCnt="0"/>
      <dgm:spPr/>
    </dgm:pt>
    <dgm:pt modelId="{C0607FD9-8416-1244-AED4-E8C9A7B3BDE6}" type="pres">
      <dgm:prSet presAssocID="{68DFD9AC-C0E1-E04E-A8E2-91BCCA7CDFE3}" presName="parentLeftMargin" presStyleLbl="node1" presStyleIdx="3" presStyleCnt="5"/>
      <dgm:spPr/>
    </dgm:pt>
    <dgm:pt modelId="{ABF403E7-896F-434F-9EE1-B5CFC5F2D904}" type="pres">
      <dgm:prSet presAssocID="{68DFD9AC-C0E1-E04E-A8E2-91BCCA7CDFE3}" presName="parentText" presStyleLbl="node1" presStyleIdx="4" presStyleCnt="5" custScaleX="40158">
        <dgm:presLayoutVars>
          <dgm:chMax val="0"/>
          <dgm:bulletEnabled val="1"/>
        </dgm:presLayoutVars>
      </dgm:prSet>
      <dgm:spPr/>
    </dgm:pt>
    <dgm:pt modelId="{743C7008-EBDD-D24A-95C0-CB4CEDC70A45}" type="pres">
      <dgm:prSet presAssocID="{68DFD9AC-C0E1-E04E-A8E2-91BCCA7CDFE3}" presName="negativeSpace" presStyleCnt="0"/>
      <dgm:spPr/>
    </dgm:pt>
    <dgm:pt modelId="{79B5BA0F-39A6-6F4F-8675-F92ECE07CA41}" type="pres">
      <dgm:prSet presAssocID="{68DFD9AC-C0E1-E04E-A8E2-91BCCA7CDFE3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A90ACA0B-AC91-8D42-AA4F-A3AFAC2BFD3F}" srcId="{C4E8DA5F-9991-0D43-BF22-9C14C9FD5AE4}" destId="{26EA7435-9A5C-DB40-80B5-CCC3E26158CD}" srcOrd="0" destOrd="0" parTransId="{6B186658-3897-564F-A0C3-C832C3421014}" sibTransId="{5DFB6152-755E-804D-82A7-56A284A03607}"/>
    <dgm:cxn modelId="{4EAF190C-05F4-2942-A156-590EBB5DDDA1}" type="presOf" srcId="{2FDE5B91-22AB-924A-82E4-5E16B5388B79}" destId="{9C2E24D6-76BC-DF4E-B46E-A769921818B1}" srcOrd="0" destOrd="0" presId="urn:microsoft.com/office/officeart/2005/8/layout/list1"/>
    <dgm:cxn modelId="{BF7C8E11-CC55-B84F-ACC6-86514F355A07}" type="presOf" srcId="{A4F8EBD1-F4D1-D549-8452-565FAF00C026}" destId="{79B5BA0F-39A6-6F4F-8675-F92ECE07CA41}" srcOrd="0" destOrd="0" presId="urn:microsoft.com/office/officeart/2005/8/layout/list1"/>
    <dgm:cxn modelId="{34593612-6563-E342-A01A-090BDEEF1E29}" type="presOf" srcId="{287B88E0-914C-BC40-9D19-078BCFBD544F}" destId="{24AB8C68-2664-4744-9F40-150ECCAABBC9}" srcOrd="1" destOrd="0" presId="urn:microsoft.com/office/officeart/2005/8/layout/list1"/>
    <dgm:cxn modelId="{E223272D-001C-624C-8CEA-CA237A57DA8E}" srcId="{287B88E0-914C-BC40-9D19-078BCFBD544F}" destId="{3E661033-7D37-AC43-BA72-3A98E38A0C1D}" srcOrd="0" destOrd="0" parTransId="{AEC689DC-DF3B-A445-8E6F-B1D428C551B8}" sibTransId="{C47E98AE-6BCA-6A45-9EBC-37D4A86F7ECD}"/>
    <dgm:cxn modelId="{E4006840-ADA1-9E4A-B067-321475B0BF42}" srcId="{8DC33341-A291-C840-9941-D2FB446AB2C5}" destId="{D2CF95F1-333C-704C-9856-318AFE31B96A}" srcOrd="1" destOrd="0" parTransId="{665D8C86-46F1-4B4E-A5C1-8409648D49B2}" sibTransId="{88A43F58-A03B-7344-AEC3-DD610A3AB863}"/>
    <dgm:cxn modelId="{C3A2915D-FA86-874A-9464-7EBEF23661FE}" type="presOf" srcId="{3E661033-7D37-AC43-BA72-3A98E38A0C1D}" destId="{F8F4C4BE-2EB2-434A-A04C-B58D0BACA20D}" srcOrd="0" destOrd="0" presId="urn:microsoft.com/office/officeart/2005/8/layout/list1"/>
    <dgm:cxn modelId="{C97F6546-00B4-374C-8908-C72C437BCC16}" srcId="{8DC33341-A291-C840-9941-D2FB446AB2C5}" destId="{C4E8DA5F-9991-0D43-BF22-9C14C9FD5AE4}" srcOrd="2" destOrd="0" parTransId="{8FBC61C9-5D2F-C944-9B43-E036A5D201AA}" sibTransId="{76390A5B-36D5-B64C-9F7A-35B479A483E1}"/>
    <dgm:cxn modelId="{6C669146-F1FF-2E4B-88D9-C24D68B23CCC}" srcId="{1691A6B8-62D6-3540-BFAE-670231708671}" destId="{1940546E-D00B-224B-A79C-E3323B022499}" srcOrd="0" destOrd="0" parTransId="{A66B90C9-D3DB-4341-86AD-7CAD776554DF}" sibTransId="{185948AE-A6B0-EF4F-947C-E9028D575835}"/>
    <dgm:cxn modelId="{9F81A94B-530A-B248-9E48-D7312862CC1C}" type="presOf" srcId="{287B88E0-914C-BC40-9D19-078BCFBD544F}" destId="{1B8D656C-AC77-F34E-AF5F-C74C64B1C9D1}" srcOrd="0" destOrd="0" presId="urn:microsoft.com/office/officeart/2005/8/layout/list1"/>
    <dgm:cxn modelId="{7B18E96B-071A-8C48-81FD-FB338134F15C}" type="presOf" srcId="{C4E8DA5F-9991-0D43-BF22-9C14C9FD5AE4}" destId="{63C6C696-D70E-A44B-82D0-B6286C0923B0}" srcOrd="1" destOrd="0" presId="urn:microsoft.com/office/officeart/2005/8/layout/list1"/>
    <dgm:cxn modelId="{36A4464F-5FBC-5547-B05D-92F5043D326E}" type="presOf" srcId="{1691A6B8-62D6-3540-BFAE-670231708671}" destId="{8F18EFFD-F498-F945-BB21-036500906778}" srcOrd="0" destOrd="0" presId="urn:microsoft.com/office/officeart/2005/8/layout/list1"/>
    <dgm:cxn modelId="{41D5C874-3DAA-CB41-B147-B45EAD990B46}" srcId="{8DC33341-A291-C840-9941-D2FB446AB2C5}" destId="{1691A6B8-62D6-3540-BFAE-670231708671}" srcOrd="0" destOrd="0" parTransId="{82B08A19-207E-B84E-8B38-0FDE852A3BCB}" sibTransId="{75369B19-D00F-6C4B-B124-E1BFA956195D}"/>
    <dgm:cxn modelId="{2B8B0558-E324-0B41-95AC-E251FC807BC9}" type="presOf" srcId="{68DFD9AC-C0E1-E04E-A8E2-91BCCA7CDFE3}" destId="{ABF403E7-896F-434F-9EE1-B5CFC5F2D904}" srcOrd="1" destOrd="0" presId="urn:microsoft.com/office/officeart/2005/8/layout/list1"/>
    <dgm:cxn modelId="{0B6BE57F-A500-334F-ACE9-FA12DDD368B5}" type="presOf" srcId="{1940546E-D00B-224B-A79C-E3323B022499}" destId="{67016B62-ED9D-EF4B-94EB-28CB01C20B3A}" srcOrd="0" destOrd="0" presId="urn:microsoft.com/office/officeart/2005/8/layout/list1"/>
    <dgm:cxn modelId="{F64BEFA9-2D49-FF4F-85CA-14F7784613B3}" type="presOf" srcId="{8DC33341-A291-C840-9941-D2FB446AB2C5}" destId="{A97C0E92-3C44-5F4C-B7C2-1F0C4C550238}" srcOrd="0" destOrd="0" presId="urn:microsoft.com/office/officeart/2005/8/layout/list1"/>
    <dgm:cxn modelId="{9D1CE5AD-1E39-6D46-81FD-AD17B716A8C6}" srcId="{8DC33341-A291-C840-9941-D2FB446AB2C5}" destId="{68DFD9AC-C0E1-E04E-A8E2-91BCCA7CDFE3}" srcOrd="4" destOrd="0" parTransId="{BDE9EAA7-C48C-404E-AD39-7390E7EDAFA6}" sibTransId="{14DC9CBE-BB27-6F4C-8154-42B106B3F4C4}"/>
    <dgm:cxn modelId="{2D0343AE-7AB2-6B4F-8A80-5C93BD2F0802}" type="presOf" srcId="{1691A6B8-62D6-3540-BFAE-670231708671}" destId="{768E1892-3973-474C-B605-EDF2CC4ED4EC}" srcOrd="1" destOrd="0" presId="urn:microsoft.com/office/officeart/2005/8/layout/list1"/>
    <dgm:cxn modelId="{7D2C57B0-6EE4-3945-A19D-F196F5356DF8}" type="presOf" srcId="{26EA7435-9A5C-DB40-80B5-CCC3E26158CD}" destId="{96E49E42-9E24-004A-A8B6-90E59CA7DF87}" srcOrd="0" destOrd="0" presId="urn:microsoft.com/office/officeart/2005/8/layout/list1"/>
    <dgm:cxn modelId="{D07346C0-5232-BF47-A5EE-4DB94E302C98}" srcId="{8DC33341-A291-C840-9941-D2FB446AB2C5}" destId="{287B88E0-914C-BC40-9D19-078BCFBD544F}" srcOrd="3" destOrd="0" parTransId="{14B96A95-3460-FD46-A62B-8FF5E00B01A4}" sibTransId="{26B9660F-4981-B347-80B8-DA4126154652}"/>
    <dgm:cxn modelId="{AAC7F7DC-1074-6248-BFDF-2DCA3F3D6535}" type="presOf" srcId="{D2CF95F1-333C-704C-9856-318AFE31B96A}" destId="{3A92BD9F-2DB7-3B42-9105-EB29C2A1F1BD}" srcOrd="1" destOrd="0" presId="urn:microsoft.com/office/officeart/2005/8/layout/list1"/>
    <dgm:cxn modelId="{4A8719DD-DB4A-7145-9FD4-820D467D2B1F}" srcId="{D2CF95F1-333C-704C-9856-318AFE31B96A}" destId="{2FDE5B91-22AB-924A-82E4-5E16B5388B79}" srcOrd="0" destOrd="0" parTransId="{F720163C-1CCB-7C41-BFF5-43E878D0F88D}" sibTransId="{AB39E65E-BAD6-1746-9831-7B2A5FB95913}"/>
    <dgm:cxn modelId="{8CBC57E6-3453-F940-BDF0-95D5FA8C2A0B}" srcId="{68DFD9AC-C0E1-E04E-A8E2-91BCCA7CDFE3}" destId="{A4F8EBD1-F4D1-D549-8452-565FAF00C026}" srcOrd="0" destOrd="0" parTransId="{BACE97A0-CB08-844F-9A0E-DC9D9A3EBC15}" sibTransId="{9EAA5920-B675-7240-8343-3A53F308A6AF}"/>
    <dgm:cxn modelId="{81299BEB-71C1-6847-AF6A-A5EF141EECB9}" type="presOf" srcId="{68DFD9AC-C0E1-E04E-A8E2-91BCCA7CDFE3}" destId="{C0607FD9-8416-1244-AED4-E8C9A7B3BDE6}" srcOrd="0" destOrd="0" presId="urn:microsoft.com/office/officeart/2005/8/layout/list1"/>
    <dgm:cxn modelId="{416812EE-C5D1-5741-9DB7-A363F83CC140}" type="presOf" srcId="{C4E8DA5F-9991-0D43-BF22-9C14C9FD5AE4}" destId="{0E9E6E03-DDCD-0543-BA42-57A26DC61B3E}" srcOrd="0" destOrd="0" presId="urn:microsoft.com/office/officeart/2005/8/layout/list1"/>
    <dgm:cxn modelId="{1A822CEE-E9AC-354B-9D67-791C346E4679}" type="presOf" srcId="{D2CF95F1-333C-704C-9856-318AFE31B96A}" destId="{0076EAE0-DC97-3A44-ACA3-15EE45990F34}" srcOrd="0" destOrd="0" presId="urn:microsoft.com/office/officeart/2005/8/layout/list1"/>
    <dgm:cxn modelId="{52C0D9F7-6CD4-7744-A970-426D625AF73D}" type="presParOf" srcId="{A97C0E92-3C44-5F4C-B7C2-1F0C4C550238}" destId="{87F09EE2-9AD8-2D4A-BC08-29104CFFF5DC}" srcOrd="0" destOrd="0" presId="urn:microsoft.com/office/officeart/2005/8/layout/list1"/>
    <dgm:cxn modelId="{AB808F72-F03C-5F4F-BF56-FC50E66ECB89}" type="presParOf" srcId="{87F09EE2-9AD8-2D4A-BC08-29104CFFF5DC}" destId="{8F18EFFD-F498-F945-BB21-036500906778}" srcOrd="0" destOrd="0" presId="urn:microsoft.com/office/officeart/2005/8/layout/list1"/>
    <dgm:cxn modelId="{F6F0E8C5-D1A4-5043-96C6-A38888E657E2}" type="presParOf" srcId="{87F09EE2-9AD8-2D4A-BC08-29104CFFF5DC}" destId="{768E1892-3973-474C-B605-EDF2CC4ED4EC}" srcOrd="1" destOrd="0" presId="urn:microsoft.com/office/officeart/2005/8/layout/list1"/>
    <dgm:cxn modelId="{E9A26779-93EE-1341-AE0A-A3A338F06B25}" type="presParOf" srcId="{A97C0E92-3C44-5F4C-B7C2-1F0C4C550238}" destId="{874163BB-01FA-2F4F-BD12-A73C3166F264}" srcOrd="1" destOrd="0" presId="urn:microsoft.com/office/officeart/2005/8/layout/list1"/>
    <dgm:cxn modelId="{A2ED23A9-5879-A94B-88AE-BC7F6E2AC013}" type="presParOf" srcId="{A97C0E92-3C44-5F4C-B7C2-1F0C4C550238}" destId="{67016B62-ED9D-EF4B-94EB-28CB01C20B3A}" srcOrd="2" destOrd="0" presId="urn:microsoft.com/office/officeart/2005/8/layout/list1"/>
    <dgm:cxn modelId="{3B5646A7-909D-BD4D-ADF7-77D5F9F50F7C}" type="presParOf" srcId="{A97C0E92-3C44-5F4C-B7C2-1F0C4C550238}" destId="{CEDA02BF-4869-0C43-8EA8-57103962F1A9}" srcOrd="3" destOrd="0" presId="urn:microsoft.com/office/officeart/2005/8/layout/list1"/>
    <dgm:cxn modelId="{5E7117F3-8DA7-D845-BE29-600FE76AC41D}" type="presParOf" srcId="{A97C0E92-3C44-5F4C-B7C2-1F0C4C550238}" destId="{42FED242-673D-D147-A970-67AEFB3CE35A}" srcOrd="4" destOrd="0" presId="urn:microsoft.com/office/officeart/2005/8/layout/list1"/>
    <dgm:cxn modelId="{AE955B6C-BE14-6A4C-A838-4BEBD9182B32}" type="presParOf" srcId="{42FED242-673D-D147-A970-67AEFB3CE35A}" destId="{0076EAE0-DC97-3A44-ACA3-15EE45990F34}" srcOrd="0" destOrd="0" presId="urn:microsoft.com/office/officeart/2005/8/layout/list1"/>
    <dgm:cxn modelId="{3D2B55C1-91C6-C340-8768-0A9D471A46A5}" type="presParOf" srcId="{42FED242-673D-D147-A970-67AEFB3CE35A}" destId="{3A92BD9F-2DB7-3B42-9105-EB29C2A1F1BD}" srcOrd="1" destOrd="0" presId="urn:microsoft.com/office/officeart/2005/8/layout/list1"/>
    <dgm:cxn modelId="{CA7F7ADC-B290-2F4D-892E-D70861A790F9}" type="presParOf" srcId="{A97C0E92-3C44-5F4C-B7C2-1F0C4C550238}" destId="{FEA7631A-226A-EE45-85AE-1BC9E5F0047D}" srcOrd="5" destOrd="0" presId="urn:microsoft.com/office/officeart/2005/8/layout/list1"/>
    <dgm:cxn modelId="{375F9681-6677-FC40-BF03-12A290A1B4AD}" type="presParOf" srcId="{A97C0E92-3C44-5F4C-B7C2-1F0C4C550238}" destId="{9C2E24D6-76BC-DF4E-B46E-A769921818B1}" srcOrd="6" destOrd="0" presId="urn:microsoft.com/office/officeart/2005/8/layout/list1"/>
    <dgm:cxn modelId="{7195A8DF-9059-1646-9E49-6CE668F75A28}" type="presParOf" srcId="{A97C0E92-3C44-5F4C-B7C2-1F0C4C550238}" destId="{F2E8D769-E30E-4741-B5C7-378131B47578}" srcOrd="7" destOrd="0" presId="urn:microsoft.com/office/officeart/2005/8/layout/list1"/>
    <dgm:cxn modelId="{30879018-A126-7443-92F2-74EBAF3A2FAD}" type="presParOf" srcId="{A97C0E92-3C44-5F4C-B7C2-1F0C4C550238}" destId="{D1583F91-D83D-DD4D-8497-48AF55E5F8FC}" srcOrd="8" destOrd="0" presId="urn:microsoft.com/office/officeart/2005/8/layout/list1"/>
    <dgm:cxn modelId="{8922721E-9807-4C48-BC44-941251D27E72}" type="presParOf" srcId="{D1583F91-D83D-DD4D-8497-48AF55E5F8FC}" destId="{0E9E6E03-DDCD-0543-BA42-57A26DC61B3E}" srcOrd="0" destOrd="0" presId="urn:microsoft.com/office/officeart/2005/8/layout/list1"/>
    <dgm:cxn modelId="{46927916-634B-9B4F-A997-730ED6FED9F7}" type="presParOf" srcId="{D1583F91-D83D-DD4D-8497-48AF55E5F8FC}" destId="{63C6C696-D70E-A44B-82D0-B6286C0923B0}" srcOrd="1" destOrd="0" presId="urn:microsoft.com/office/officeart/2005/8/layout/list1"/>
    <dgm:cxn modelId="{0DB89228-4C87-9B4E-8334-A441655875A5}" type="presParOf" srcId="{A97C0E92-3C44-5F4C-B7C2-1F0C4C550238}" destId="{B8B7E73E-126A-EF46-9523-33059DFCC6D1}" srcOrd="9" destOrd="0" presId="urn:microsoft.com/office/officeart/2005/8/layout/list1"/>
    <dgm:cxn modelId="{C38F4A76-C452-8F49-AE23-2E4D232F1A97}" type="presParOf" srcId="{A97C0E92-3C44-5F4C-B7C2-1F0C4C550238}" destId="{96E49E42-9E24-004A-A8B6-90E59CA7DF87}" srcOrd="10" destOrd="0" presId="urn:microsoft.com/office/officeart/2005/8/layout/list1"/>
    <dgm:cxn modelId="{DCEC65A2-12C3-B24C-AC8D-A2C37F1CCD66}" type="presParOf" srcId="{A97C0E92-3C44-5F4C-B7C2-1F0C4C550238}" destId="{8EECEFB9-33C0-A940-A85D-5423CBF6D0B2}" srcOrd="11" destOrd="0" presId="urn:microsoft.com/office/officeart/2005/8/layout/list1"/>
    <dgm:cxn modelId="{95B6E9F8-18EB-CC49-8E02-FA2F7A978121}" type="presParOf" srcId="{A97C0E92-3C44-5F4C-B7C2-1F0C4C550238}" destId="{62411A4A-E8A4-D94E-A099-B82C5F65FE7F}" srcOrd="12" destOrd="0" presId="urn:microsoft.com/office/officeart/2005/8/layout/list1"/>
    <dgm:cxn modelId="{A9F6EA83-33EE-E84C-B58B-7F0C0920683A}" type="presParOf" srcId="{62411A4A-E8A4-D94E-A099-B82C5F65FE7F}" destId="{1B8D656C-AC77-F34E-AF5F-C74C64B1C9D1}" srcOrd="0" destOrd="0" presId="urn:microsoft.com/office/officeart/2005/8/layout/list1"/>
    <dgm:cxn modelId="{C7CA232A-FB88-114F-AC09-09D8C0E2BC0F}" type="presParOf" srcId="{62411A4A-E8A4-D94E-A099-B82C5F65FE7F}" destId="{24AB8C68-2664-4744-9F40-150ECCAABBC9}" srcOrd="1" destOrd="0" presId="urn:microsoft.com/office/officeart/2005/8/layout/list1"/>
    <dgm:cxn modelId="{7BC070F6-3339-CF4C-A002-FC8FB6E58E90}" type="presParOf" srcId="{A97C0E92-3C44-5F4C-B7C2-1F0C4C550238}" destId="{55D99B3C-5C5A-3F4B-AF0E-8AF2918FC8B8}" srcOrd="13" destOrd="0" presId="urn:microsoft.com/office/officeart/2005/8/layout/list1"/>
    <dgm:cxn modelId="{5AD4DD5E-6BCC-1241-A29C-8E6D623E5CBD}" type="presParOf" srcId="{A97C0E92-3C44-5F4C-B7C2-1F0C4C550238}" destId="{F8F4C4BE-2EB2-434A-A04C-B58D0BACA20D}" srcOrd="14" destOrd="0" presId="urn:microsoft.com/office/officeart/2005/8/layout/list1"/>
    <dgm:cxn modelId="{64F4280C-AD5A-5B48-8D2D-37007E99DB56}" type="presParOf" srcId="{A97C0E92-3C44-5F4C-B7C2-1F0C4C550238}" destId="{7241E993-758A-0F4E-8221-4DC660DBACB4}" srcOrd="15" destOrd="0" presId="urn:microsoft.com/office/officeart/2005/8/layout/list1"/>
    <dgm:cxn modelId="{4ED08342-97DC-614A-A78A-C0A3E687BB3F}" type="presParOf" srcId="{A97C0E92-3C44-5F4C-B7C2-1F0C4C550238}" destId="{EF4D6814-16B5-364A-9858-9B5A6F847316}" srcOrd="16" destOrd="0" presId="urn:microsoft.com/office/officeart/2005/8/layout/list1"/>
    <dgm:cxn modelId="{A904B1A1-68D4-6F4B-8D69-63285F25D976}" type="presParOf" srcId="{EF4D6814-16B5-364A-9858-9B5A6F847316}" destId="{C0607FD9-8416-1244-AED4-E8C9A7B3BDE6}" srcOrd="0" destOrd="0" presId="urn:microsoft.com/office/officeart/2005/8/layout/list1"/>
    <dgm:cxn modelId="{234AC957-9E24-3249-8F1A-55696E4AE5FF}" type="presParOf" srcId="{EF4D6814-16B5-364A-9858-9B5A6F847316}" destId="{ABF403E7-896F-434F-9EE1-B5CFC5F2D904}" srcOrd="1" destOrd="0" presId="urn:microsoft.com/office/officeart/2005/8/layout/list1"/>
    <dgm:cxn modelId="{BA98E8E6-5870-3D44-9779-2DDA637E2C69}" type="presParOf" srcId="{A97C0E92-3C44-5F4C-B7C2-1F0C4C550238}" destId="{743C7008-EBDD-D24A-95C0-CB4CEDC70A45}" srcOrd="17" destOrd="0" presId="urn:microsoft.com/office/officeart/2005/8/layout/list1"/>
    <dgm:cxn modelId="{8BB03869-9F6A-7B47-9C06-C030534AADE2}" type="presParOf" srcId="{A97C0E92-3C44-5F4C-B7C2-1F0C4C550238}" destId="{79B5BA0F-39A6-6F4F-8675-F92ECE07CA41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016B62-ED9D-EF4B-94EB-28CB01C20B3A}">
      <dsp:nvSpPr>
        <dsp:cNvPr id="0" name=""/>
        <dsp:cNvSpPr/>
      </dsp:nvSpPr>
      <dsp:spPr>
        <a:xfrm>
          <a:off x="0" y="292293"/>
          <a:ext cx="8296223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3879" tIns="333248" rIns="643879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IN" sz="2000" kern="1200" dirty="0"/>
            <a:t>Figure out what the problem is and what the program should do.</a:t>
          </a:r>
          <a:endParaRPr lang="en-GB" sz="2000" kern="1200" dirty="0"/>
        </a:p>
      </dsp:txBody>
      <dsp:txXfrm>
        <a:off x="0" y="292293"/>
        <a:ext cx="8296223" cy="756000"/>
      </dsp:txXfrm>
    </dsp:sp>
    <dsp:sp modelId="{768E1892-3973-474C-B605-EDF2CC4ED4EC}">
      <dsp:nvSpPr>
        <dsp:cNvPr id="0" name=""/>
        <dsp:cNvSpPr/>
      </dsp:nvSpPr>
      <dsp:spPr>
        <a:xfrm>
          <a:off x="414811" y="56133"/>
          <a:ext cx="2220558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504" tIns="0" rIns="219504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/>
            <a:t>Analysis</a:t>
          </a:r>
          <a:endParaRPr lang="en-GB" sz="2400" kern="1200" dirty="0"/>
        </a:p>
      </dsp:txBody>
      <dsp:txXfrm>
        <a:off x="437868" y="79190"/>
        <a:ext cx="2174444" cy="426206"/>
      </dsp:txXfrm>
    </dsp:sp>
    <dsp:sp modelId="{9C2E24D6-76BC-DF4E-B46E-A769921818B1}">
      <dsp:nvSpPr>
        <dsp:cNvPr id="0" name=""/>
        <dsp:cNvSpPr/>
      </dsp:nvSpPr>
      <dsp:spPr>
        <a:xfrm>
          <a:off x="0" y="1370853"/>
          <a:ext cx="8296223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3879" tIns="333248" rIns="643879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IN" sz="2000" kern="1200" dirty="0"/>
            <a:t>Plan how the program will work using diagrams or steps.</a:t>
          </a:r>
        </a:p>
      </dsp:txBody>
      <dsp:txXfrm>
        <a:off x="0" y="1370853"/>
        <a:ext cx="8296223" cy="756000"/>
      </dsp:txXfrm>
    </dsp:sp>
    <dsp:sp modelId="{3A92BD9F-2DB7-3B42-9105-EB29C2A1F1BD}">
      <dsp:nvSpPr>
        <dsp:cNvPr id="0" name=""/>
        <dsp:cNvSpPr/>
      </dsp:nvSpPr>
      <dsp:spPr>
        <a:xfrm>
          <a:off x="414811" y="1134693"/>
          <a:ext cx="2220558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504" tIns="0" rIns="219504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/>
            <a:t>Design</a:t>
          </a:r>
          <a:endParaRPr lang="en-GB" sz="2400" kern="1200" dirty="0"/>
        </a:p>
      </dsp:txBody>
      <dsp:txXfrm>
        <a:off x="437868" y="1157750"/>
        <a:ext cx="2174444" cy="426206"/>
      </dsp:txXfrm>
    </dsp:sp>
    <dsp:sp modelId="{96E49E42-9E24-004A-A8B6-90E59CA7DF87}">
      <dsp:nvSpPr>
        <dsp:cNvPr id="0" name=""/>
        <dsp:cNvSpPr/>
      </dsp:nvSpPr>
      <dsp:spPr>
        <a:xfrm>
          <a:off x="0" y="2449413"/>
          <a:ext cx="8296223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3879" tIns="333248" rIns="643879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IN" sz="2000" kern="1200" dirty="0"/>
            <a:t>Write the actual code.</a:t>
          </a:r>
        </a:p>
      </dsp:txBody>
      <dsp:txXfrm>
        <a:off x="0" y="2449413"/>
        <a:ext cx="8296223" cy="756000"/>
      </dsp:txXfrm>
    </dsp:sp>
    <dsp:sp modelId="{63C6C696-D70E-A44B-82D0-B6286C0923B0}">
      <dsp:nvSpPr>
        <dsp:cNvPr id="0" name=""/>
        <dsp:cNvSpPr/>
      </dsp:nvSpPr>
      <dsp:spPr>
        <a:xfrm>
          <a:off x="414811" y="2213253"/>
          <a:ext cx="2220558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504" tIns="0" rIns="219504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/>
            <a:t>Coding</a:t>
          </a:r>
          <a:endParaRPr lang="en-GB" sz="2400" kern="1200" dirty="0"/>
        </a:p>
      </dsp:txBody>
      <dsp:txXfrm>
        <a:off x="437868" y="2236310"/>
        <a:ext cx="2174444" cy="426206"/>
      </dsp:txXfrm>
    </dsp:sp>
    <dsp:sp modelId="{F8F4C4BE-2EB2-434A-A04C-B58D0BACA20D}">
      <dsp:nvSpPr>
        <dsp:cNvPr id="0" name=""/>
        <dsp:cNvSpPr/>
      </dsp:nvSpPr>
      <dsp:spPr>
        <a:xfrm>
          <a:off x="0" y="3527973"/>
          <a:ext cx="8296223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3879" tIns="333248" rIns="643879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IN" sz="2000" kern="1200" dirty="0"/>
            <a:t>Check if it works and fix any mistakes.</a:t>
          </a:r>
        </a:p>
      </dsp:txBody>
      <dsp:txXfrm>
        <a:off x="0" y="3527973"/>
        <a:ext cx="8296223" cy="756000"/>
      </dsp:txXfrm>
    </dsp:sp>
    <dsp:sp modelId="{24AB8C68-2664-4744-9F40-150ECCAABBC9}">
      <dsp:nvSpPr>
        <dsp:cNvPr id="0" name=""/>
        <dsp:cNvSpPr/>
      </dsp:nvSpPr>
      <dsp:spPr>
        <a:xfrm>
          <a:off x="414811" y="3291813"/>
          <a:ext cx="2220558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504" tIns="0" rIns="219504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/>
            <a:t>Testing</a:t>
          </a:r>
          <a:endParaRPr lang="en-GB" sz="2400" kern="1200" dirty="0"/>
        </a:p>
      </dsp:txBody>
      <dsp:txXfrm>
        <a:off x="437868" y="3314870"/>
        <a:ext cx="2174444" cy="426206"/>
      </dsp:txXfrm>
    </dsp:sp>
    <dsp:sp modelId="{79B5BA0F-39A6-6F4F-8675-F92ECE07CA41}">
      <dsp:nvSpPr>
        <dsp:cNvPr id="0" name=""/>
        <dsp:cNvSpPr/>
      </dsp:nvSpPr>
      <dsp:spPr>
        <a:xfrm>
          <a:off x="0" y="4606533"/>
          <a:ext cx="8296223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3879" tIns="333248" rIns="643879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IN" sz="2000" kern="1200" dirty="0"/>
            <a:t>See if it solves the problem well and ask how it can improve.</a:t>
          </a:r>
        </a:p>
      </dsp:txBody>
      <dsp:txXfrm>
        <a:off x="0" y="4606533"/>
        <a:ext cx="8296223" cy="756000"/>
      </dsp:txXfrm>
    </dsp:sp>
    <dsp:sp modelId="{ABF403E7-896F-434F-9EE1-B5CFC5F2D904}">
      <dsp:nvSpPr>
        <dsp:cNvPr id="0" name=""/>
        <dsp:cNvSpPr/>
      </dsp:nvSpPr>
      <dsp:spPr>
        <a:xfrm>
          <a:off x="414811" y="4370373"/>
          <a:ext cx="2220558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504" tIns="0" rIns="219504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/>
            <a:t>Evaluation</a:t>
          </a:r>
          <a:endParaRPr lang="en-GB" sz="2400" kern="1200" dirty="0"/>
        </a:p>
      </dsp:txBody>
      <dsp:txXfrm>
        <a:off x="437868" y="4393430"/>
        <a:ext cx="2174444" cy="4262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016B62-ED9D-EF4B-94EB-28CB01C20B3A}">
      <dsp:nvSpPr>
        <dsp:cNvPr id="0" name=""/>
        <dsp:cNvSpPr/>
      </dsp:nvSpPr>
      <dsp:spPr>
        <a:xfrm>
          <a:off x="0" y="292293"/>
          <a:ext cx="7360097" cy="7559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225" tIns="333248" rIns="571225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IN" sz="2000" kern="1200" dirty="0"/>
            <a:t>Understand client’s needs.</a:t>
          </a:r>
          <a:endParaRPr lang="en-GB" sz="2000" kern="1200" dirty="0"/>
        </a:p>
      </dsp:txBody>
      <dsp:txXfrm>
        <a:off x="0" y="292293"/>
        <a:ext cx="7360097" cy="755999"/>
      </dsp:txXfrm>
    </dsp:sp>
    <dsp:sp modelId="{768E1892-3973-474C-B605-EDF2CC4ED4EC}">
      <dsp:nvSpPr>
        <dsp:cNvPr id="0" name=""/>
        <dsp:cNvSpPr/>
      </dsp:nvSpPr>
      <dsp:spPr>
        <a:xfrm>
          <a:off x="368004" y="56133"/>
          <a:ext cx="2068967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736" tIns="0" rIns="194736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/>
            <a:t>Analysis</a:t>
          </a:r>
          <a:endParaRPr lang="en-GB" sz="2400" kern="1200" dirty="0"/>
        </a:p>
      </dsp:txBody>
      <dsp:txXfrm>
        <a:off x="391061" y="79190"/>
        <a:ext cx="2022853" cy="426206"/>
      </dsp:txXfrm>
    </dsp:sp>
    <dsp:sp modelId="{9C2E24D6-76BC-DF4E-B46E-A769921818B1}">
      <dsp:nvSpPr>
        <dsp:cNvPr id="0" name=""/>
        <dsp:cNvSpPr/>
      </dsp:nvSpPr>
      <dsp:spPr>
        <a:xfrm>
          <a:off x="0" y="1370853"/>
          <a:ext cx="7360097" cy="7559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225" tIns="333248" rIns="571225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IN" sz="2000" kern="1200" dirty="0"/>
            <a:t>Create the interior design.</a:t>
          </a:r>
        </a:p>
      </dsp:txBody>
      <dsp:txXfrm>
        <a:off x="0" y="1370853"/>
        <a:ext cx="7360097" cy="755999"/>
      </dsp:txXfrm>
    </dsp:sp>
    <dsp:sp modelId="{3A92BD9F-2DB7-3B42-9105-EB29C2A1F1BD}">
      <dsp:nvSpPr>
        <dsp:cNvPr id="0" name=""/>
        <dsp:cNvSpPr/>
      </dsp:nvSpPr>
      <dsp:spPr>
        <a:xfrm>
          <a:off x="368004" y="1134693"/>
          <a:ext cx="2068967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736" tIns="0" rIns="194736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/>
            <a:t>Design</a:t>
          </a:r>
          <a:endParaRPr lang="en-GB" sz="2400" kern="1200" dirty="0"/>
        </a:p>
      </dsp:txBody>
      <dsp:txXfrm>
        <a:off x="391061" y="1157750"/>
        <a:ext cx="2022853" cy="426206"/>
      </dsp:txXfrm>
    </dsp:sp>
    <dsp:sp modelId="{96E49E42-9E24-004A-A8B6-90E59CA7DF87}">
      <dsp:nvSpPr>
        <dsp:cNvPr id="0" name=""/>
        <dsp:cNvSpPr/>
      </dsp:nvSpPr>
      <dsp:spPr>
        <a:xfrm>
          <a:off x="0" y="2449413"/>
          <a:ext cx="7360097" cy="7559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225" tIns="333248" rIns="571225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IN" sz="2000" kern="1200" dirty="0"/>
            <a:t>Renovate the house.</a:t>
          </a:r>
        </a:p>
      </dsp:txBody>
      <dsp:txXfrm>
        <a:off x="0" y="2449413"/>
        <a:ext cx="7360097" cy="755999"/>
      </dsp:txXfrm>
    </dsp:sp>
    <dsp:sp modelId="{63C6C696-D70E-A44B-82D0-B6286C0923B0}">
      <dsp:nvSpPr>
        <dsp:cNvPr id="0" name=""/>
        <dsp:cNvSpPr/>
      </dsp:nvSpPr>
      <dsp:spPr>
        <a:xfrm>
          <a:off x="368004" y="2213253"/>
          <a:ext cx="2068967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736" tIns="0" rIns="194736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/>
            <a:t>Coding</a:t>
          </a:r>
          <a:endParaRPr lang="en-GB" sz="2400" kern="1200" dirty="0"/>
        </a:p>
      </dsp:txBody>
      <dsp:txXfrm>
        <a:off x="391061" y="2236310"/>
        <a:ext cx="2022853" cy="426206"/>
      </dsp:txXfrm>
    </dsp:sp>
    <dsp:sp modelId="{F8F4C4BE-2EB2-434A-A04C-B58D0BACA20D}">
      <dsp:nvSpPr>
        <dsp:cNvPr id="0" name=""/>
        <dsp:cNvSpPr/>
      </dsp:nvSpPr>
      <dsp:spPr>
        <a:xfrm>
          <a:off x="0" y="3527973"/>
          <a:ext cx="7360097" cy="7559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225" tIns="333248" rIns="571225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IN" sz="2000" kern="1200" dirty="0"/>
            <a:t>Inspect &amp; fix issues.</a:t>
          </a:r>
        </a:p>
      </dsp:txBody>
      <dsp:txXfrm>
        <a:off x="0" y="3527973"/>
        <a:ext cx="7360097" cy="755999"/>
      </dsp:txXfrm>
    </dsp:sp>
    <dsp:sp modelId="{24AB8C68-2664-4744-9F40-150ECCAABBC9}">
      <dsp:nvSpPr>
        <dsp:cNvPr id="0" name=""/>
        <dsp:cNvSpPr/>
      </dsp:nvSpPr>
      <dsp:spPr>
        <a:xfrm>
          <a:off x="368004" y="3291813"/>
          <a:ext cx="2068967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736" tIns="0" rIns="194736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/>
            <a:t>Testing</a:t>
          </a:r>
          <a:endParaRPr lang="en-GB" sz="2400" kern="1200" dirty="0"/>
        </a:p>
      </dsp:txBody>
      <dsp:txXfrm>
        <a:off x="391061" y="3314870"/>
        <a:ext cx="2022853" cy="426206"/>
      </dsp:txXfrm>
    </dsp:sp>
    <dsp:sp modelId="{79B5BA0F-39A6-6F4F-8675-F92ECE07CA41}">
      <dsp:nvSpPr>
        <dsp:cNvPr id="0" name=""/>
        <dsp:cNvSpPr/>
      </dsp:nvSpPr>
      <dsp:spPr>
        <a:xfrm>
          <a:off x="0" y="4606533"/>
          <a:ext cx="7360097" cy="7559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225" tIns="333248" rIns="571225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IN" sz="2000" kern="1200" dirty="0"/>
            <a:t>Review if the family likes it and all expectations are met.</a:t>
          </a:r>
        </a:p>
      </dsp:txBody>
      <dsp:txXfrm>
        <a:off x="0" y="4606533"/>
        <a:ext cx="7360097" cy="755999"/>
      </dsp:txXfrm>
    </dsp:sp>
    <dsp:sp modelId="{ABF403E7-896F-434F-9EE1-B5CFC5F2D904}">
      <dsp:nvSpPr>
        <dsp:cNvPr id="0" name=""/>
        <dsp:cNvSpPr/>
      </dsp:nvSpPr>
      <dsp:spPr>
        <a:xfrm>
          <a:off x="368004" y="4370373"/>
          <a:ext cx="2068967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736" tIns="0" rIns="194736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/>
            <a:t>Evaluation</a:t>
          </a:r>
          <a:endParaRPr lang="en-GB" sz="2400" kern="1200" dirty="0"/>
        </a:p>
      </dsp:txBody>
      <dsp:txXfrm>
        <a:off x="391061" y="4393430"/>
        <a:ext cx="2022853" cy="4262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5BA884-34E1-41D9-9BE9-0AA9393A0538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607B5-98AA-482E-857F-22AD84D87C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444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E607B5-98AA-482E-857F-22AD84D87C7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984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IN" dirty="0"/>
              <a:t>Use this slide to introduce the idea of modular and nested sub-systems. </a:t>
            </a:r>
          </a:p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IN" dirty="0"/>
              <a:t>Explain how these can be represented using structure diagrams, flowcharts, and pseudocode. </a:t>
            </a:r>
          </a:p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IN" dirty="0"/>
              <a:t>Let the learners know that these concepts will be explored in more detail in the upcoming lessons.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7225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Use this slide to help learners understand the Analysis stage – the </a:t>
            </a:r>
            <a:r>
              <a:rPr lang="en-IN" dirty="0"/>
              <a:t>typical</a:t>
            </a:r>
            <a:r>
              <a:rPr lang="en-GB" dirty="0"/>
              <a:t> categories found wh</a:t>
            </a:r>
            <a:r>
              <a:rPr lang="en-GB" b="0" dirty="0"/>
              <a:t>en </a:t>
            </a:r>
            <a:r>
              <a:rPr lang="en-IN" b="0" dirty="0"/>
              <a:t>breaking down the steps to solve any problem using a computer.</a:t>
            </a:r>
            <a:endParaRPr lang="en-GB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6140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This is a continuation slide and summarises the key requirements of the analysis stage, </a:t>
            </a:r>
            <a:r>
              <a:rPr lang="en-IN" dirty="0"/>
              <a:t>building on what was discussed on the previous slide.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6147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Use this slide to explain how to identify the key requirements of the analysis stage for a given system (here ATM withdrawal system)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836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Use this slide or the worksheet to help learners practice identify the key requirements of the analysis stage for a given system.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This is a group activity.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277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Use this slide or the worksheet to help learners practice the same with another example.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This is a group activity.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178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Use this slide as a plenary. To be done individually. </a:t>
            </a:r>
          </a:p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/>
              <a:t>Solution:</a:t>
            </a:r>
          </a:p>
          <a:p>
            <a:pPr marL="228600" marR="0" lvl="0" indent="-22860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IN" sz="1200" dirty="0"/>
              <a:t>Inputs?</a:t>
            </a:r>
            <a:r>
              <a:rPr lang="en-GB" sz="1200" b="0" dirty="0"/>
              <a:t> ==&gt; </a:t>
            </a:r>
            <a:r>
              <a:rPr lang="en-IN" sz="1200" dirty="0"/>
              <a:t>Movie choice, date/time, number of seats, payment info.</a:t>
            </a:r>
            <a:endParaRPr lang="en-US" sz="1200" dirty="0"/>
          </a:p>
          <a:p>
            <a:pPr marL="228600" marR="0" lvl="0" indent="-22860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IN" sz="1200" dirty="0"/>
              <a:t>Outputs?</a:t>
            </a:r>
            <a:r>
              <a:rPr lang="en-GB" sz="1200" b="0" dirty="0"/>
              <a:t> ==&gt; </a:t>
            </a:r>
            <a:r>
              <a:rPr lang="en-IN" sz="1200" dirty="0"/>
              <a:t>Booking confirmation, ticket details.</a:t>
            </a:r>
            <a:endParaRPr lang="en-US" sz="1200" dirty="0"/>
          </a:p>
          <a:p>
            <a:pPr marL="228600" marR="0" lvl="0" indent="-22860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IN" sz="1200" dirty="0"/>
              <a:t>Problem to be solved?</a:t>
            </a:r>
            <a:r>
              <a:rPr lang="en-GB" sz="1200" b="0" dirty="0"/>
              <a:t> ==&gt; </a:t>
            </a:r>
            <a:r>
              <a:rPr lang="en-IN" sz="1200" dirty="0"/>
              <a:t>Allow users to book movie tickets online.</a:t>
            </a:r>
            <a:endParaRPr lang="en-US" sz="1200" dirty="0"/>
          </a:p>
          <a:p>
            <a:pPr marL="228600" marR="0" lvl="0" indent="-22860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IN" sz="1200" dirty="0"/>
              <a:t>Processing?</a:t>
            </a:r>
            <a:r>
              <a:rPr lang="en-GB" sz="1200" b="0" dirty="0"/>
              <a:t> ==&gt; </a:t>
            </a:r>
            <a:r>
              <a:rPr lang="en-IN" sz="1200" dirty="0"/>
              <a:t>Check seat availability, process payment, reserve seats.</a:t>
            </a:r>
            <a:endParaRPr lang="en-US" sz="1200" dirty="0"/>
          </a:p>
          <a:p>
            <a:pPr marL="228600" marR="0" lvl="0" indent="-22860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IN" sz="1200" dirty="0"/>
              <a:t>Final requirements?</a:t>
            </a:r>
            <a:r>
              <a:rPr lang="en-GB" sz="1200" b="0" dirty="0"/>
              <a:t> ==&gt; </a:t>
            </a:r>
            <a:r>
              <a:rPr lang="en-IN" sz="1200"/>
              <a:t>Book </a:t>
            </a:r>
            <a:r>
              <a:rPr lang="en-IN" sz="1200" dirty="0"/>
              <a:t>tickets, manage payments along with being fast, secure, mobile-friendly.</a:t>
            </a:r>
            <a:endParaRPr lang="en-US" sz="1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438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667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Ask the learns the question and wait for responses.</a:t>
            </a:r>
          </a:p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After their responses, explain them that coding is not the first step, it should never be.</a:t>
            </a:r>
          </a:p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Then explain them how the steps begin from understanding the problem to testing and all these stages together is called Program Development Life Cycle also sometimes abbreviated as PDLC.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5705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Use this slide to explain the concept of PDLC. The next slide explains all the stages involved in PDLC in detail.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296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Use this slide as a continuation from the previous slide - this slide shows the learners all the stages involved in PDLC and what action is taken during each stage.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9889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This slide shows an example, for the learners to grasp all the stages involved in PDLC.</a:t>
            </a:r>
          </a:p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Inform them that the order of these stages is very important.</a:t>
            </a:r>
          </a:p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At this stage, inform the learners that according to the scope of IGCSE CS syllabus, we will be studying only the first 4 stages – Analysis to Testing. Evaluation is out of scope.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7481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b="0" dirty="0"/>
              <a:t>Go through each of the four stages shown on the slide and let the learners know that these are explored in detail in Unit 7 of the syllabus. </a:t>
            </a:r>
          </a:p>
          <a:p>
            <a:r>
              <a:rPr lang="en-IN" b="0" dirty="0"/>
              <a:t>Then, ask them why they think PDLC is important. </a:t>
            </a:r>
          </a:p>
          <a:p>
            <a:r>
              <a:rPr lang="en-IN" b="0" dirty="0"/>
              <a:t>Once they’ve shared their thoughts, discuss the benefits listed on the slide with the class.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1082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Use this slide to help learners understand the Analysis stage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315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Use this slide to help learners understand the 2 parts of Analysis stage using an example of the ATM withdrawal system.</a:t>
            </a:r>
          </a:p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Also, if need be, quickly recap the concept of Decomposition and Abstraction that was covered during the lesson 2 of the logical &amp; computational thinking teaching pack.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267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E3D9-2B3B-4142-9D75-7A24AC0C5B13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39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E3D9-2B3B-4142-9D75-7A24AC0C5B13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485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E3D9-2B3B-4142-9D75-7A24AC0C5B13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503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E3D9-2B3B-4142-9D75-7A24AC0C5B13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0381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E3D9-2B3B-4142-9D75-7A24AC0C5B13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7433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E3D9-2B3B-4142-9D75-7A24AC0C5B13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041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E3D9-2B3B-4142-9D75-7A24AC0C5B13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12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E3D9-2B3B-4142-9D75-7A24AC0C5B13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8597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E3D9-2B3B-4142-9D75-7A24AC0C5B13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735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E3D9-2B3B-4142-9D75-7A24AC0C5B13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8134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EE3D9-2B3B-4142-9D75-7A24AC0C5B13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56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EE3D9-2B3B-4142-9D75-7A24AC0C5B13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DFB06-2F00-41ED-BBD4-5FB9A2F8E5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36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8906" y="1909481"/>
            <a:ext cx="1120543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b="1" dirty="0">
                <a:latin typeface="Arial" panose="020B0604020202020204" pitchFamily="34" charset="0"/>
                <a:cs typeface="Arial" panose="020B0604020202020204" pitchFamily="34" charset="0"/>
              </a:rPr>
              <a:t>Teaching Pack – Analysis and Design</a:t>
            </a:r>
          </a:p>
          <a:p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Lesson 1 – Life cycle </a:t>
            </a:r>
            <a:r>
              <a:rPr lang="en-GB" sz="2600">
                <a:latin typeface="Arial" panose="020B0604020202020204" pitchFamily="34" charset="0"/>
                <a:cs typeface="Arial" panose="020B0604020202020204" pitchFamily="34" charset="0"/>
              </a:rPr>
              <a:t>&amp; analysis </a:t>
            </a: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b="1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Cambridge IGCSE™</a:t>
            </a:r>
            <a:endParaRPr lang="en-GB" sz="2600" b="1" baseline="30000" dirty="0">
              <a:solidFill>
                <a:srgbClr val="EA5B0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Computer Science 0478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39" y="451912"/>
            <a:ext cx="4046220" cy="6504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58906" y="6239435"/>
            <a:ext cx="4128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Version 1.0</a:t>
            </a:r>
          </a:p>
        </p:txBody>
      </p:sp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511" y="6168533"/>
            <a:ext cx="1292225" cy="44958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873262" y="6239434"/>
            <a:ext cx="27174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Copyright © UCLES May 2025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663BDAF-0027-E0FA-EA77-969B48878D7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03466" y="2944387"/>
            <a:ext cx="3658054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5812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72533" y="1535984"/>
            <a:ext cx="1144693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/>
              <a:t>When you break a problem into smaller parts (decomposition), you’ll see that a computer system is made up of sub-systems.</a:t>
            </a:r>
          </a:p>
          <a:p>
            <a:r>
              <a:rPr lang="en-IN" sz="2800" dirty="0"/>
              <a:t>Each sub-system can be broken down further until each part handles just one specific task.</a:t>
            </a:r>
          </a:p>
          <a:p>
            <a:endParaRPr lang="en-IN" sz="2800" dirty="0"/>
          </a:p>
          <a:p>
            <a:r>
              <a:rPr lang="en-IN" sz="2800" dirty="0">
                <a:effectLst/>
                <a:latin typeface="TT91Ao00"/>
              </a:rPr>
              <a:t>So, every computer system is made up of subsystems, which in turn are made up of further sub-systems.</a:t>
            </a:r>
          </a:p>
          <a:p>
            <a:endParaRPr lang="en-IN" sz="2800" dirty="0"/>
          </a:p>
          <a:p>
            <a:r>
              <a:rPr lang="en-IN" sz="2800" dirty="0"/>
              <a:t>We can show this breakdown using a </a:t>
            </a:r>
            <a:r>
              <a:rPr lang="en-IN" sz="2800" b="1" dirty="0"/>
              <a:t>Structure</a:t>
            </a:r>
            <a:r>
              <a:rPr lang="en-IN" sz="2800" dirty="0"/>
              <a:t> </a:t>
            </a:r>
            <a:r>
              <a:rPr lang="en-IN" sz="2800" b="1" dirty="0"/>
              <a:t>diagram</a:t>
            </a:r>
            <a:r>
              <a:rPr lang="en-IN" sz="2800" dirty="0"/>
              <a:t>.</a:t>
            </a:r>
          </a:p>
          <a:p>
            <a:endParaRPr lang="en-IN" sz="2800" b="1" dirty="0"/>
          </a:p>
          <a:p>
            <a:r>
              <a:rPr lang="en-IN" sz="2800" b="1" dirty="0"/>
              <a:t>Flowcharts</a:t>
            </a:r>
            <a:r>
              <a:rPr lang="en-IN" sz="2800" dirty="0"/>
              <a:t> or </a:t>
            </a:r>
            <a:r>
              <a:rPr lang="en-IN" sz="2800" b="1" dirty="0"/>
              <a:t>Pseudocodes</a:t>
            </a:r>
            <a:r>
              <a:rPr lang="en-IN" sz="2800" dirty="0"/>
              <a:t> can be used to explain how each of these small parts work.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IN" sz="2800" b="1" dirty="0">
                <a:latin typeface="Arial" panose="020B0604020202020204" pitchFamily="34" charset="0"/>
                <a:cs typeface="Arial" panose="020B0604020202020204" pitchFamily="34" charset="0"/>
              </a:rPr>
              <a:t>Sub-systems &amp; how to represent them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884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78569" y="1418056"/>
            <a:ext cx="11874885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600" dirty="0"/>
              <a:t>To solve any problem using a computer, we need to break it down into smaller parts. </a:t>
            </a:r>
          </a:p>
          <a:p>
            <a:r>
              <a:rPr lang="en-IN" sz="2600" dirty="0"/>
              <a:t>And these parts typically include: </a:t>
            </a:r>
          </a:p>
          <a:p>
            <a:endParaRPr lang="en-IN" sz="2600" dirty="0"/>
          </a:p>
          <a:p>
            <a:r>
              <a:rPr lang="en-IN" sz="2600" b="1" dirty="0"/>
              <a:t>Input</a:t>
            </a:r>
            <a:r>
              <a:rPr lang="en-IN" sz="2600" dirty="0"/>
              <a:t> – the data entered by the system user. It can be anything like typing on a keyboard, clicking a mouse, speaking into a microphone, or touching a screen.</a:t>
            </a:r>
          </a:p>
          <a:p>
            <a:endParaRPr lang="en-IN" sz="2600" dirty="0"/>
          </a:p>
          <a:p>
            <a:r>
              <a:rPr lang="en-IN" sz="2600" b="1" dirty="0"/>
              <a:t>Processing</a:t>
            </a:r>
            <a:r>
              <a:rPr lang="en-IN" sz="2600" dirty="0"/>
              <a:t> –The computer takes the above input and works on it. This is where the computer thinks and makes decisions based on the instructions it's been given.</a:t>
            </a:r>
          </a:p>
          <a:p>
            <a:endParaRPr lang="en-IN" sz="2600" dirty="0"/>
          </a:p>
          <a:p>
            <a:r>
              <a:rPr lang="en-IN" sz="2600" b="1" dirty="0"/>
              <a:t>Output</a:t>
            </a:r>
            <a:r>
              <a:rPr lang="en-IN" sz="2600" dirty="0"/>
              <a:t> – After processing, the computer presents the result to the user. This could be displaying information on the screen, playing a sound, or printing a document.</a:t>
            </a:r>
          </a:p>
          <a:p>
            <a:endParaRPr lang="en-IN" sz="2600" dirty="0"/>
          </a:p>
          <a:p>
            <a:r>
              <a:rPr lang="en-IN" sz="2600" b="1" dirty="0"/>
              <a:t>Storage</a:t>
            </a:r>
            <a:r>
              <a:rPr lang="en-IN" sz="2600" dirty="0"/>
              <a:t> – Before, during or after processing the data may be stored for future use.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IN" sz="2800" b="1" dirty="0">
                <a:latin typeface="Arial" panose="020B0604020202020204" pitchFamily="34" charset="0"/>
                <a:cs typeface="Arial" panose="020B0604020202020204" pitchFamily="34" charset="0"/>
              </a:rPr>
              <a:t>Analysis stage - decomposing the problem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319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72533" y="1426256"/>
            <a:ext cx="1144693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b="1" dirty="0"/>
              <a:t>What happens during analysis stage ?</a:t>
            </a:r>
          </a:p>
          <a:p>
            <a:pPr marL="514350" indent="-5143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IN" sz="2800" dirty="0"/>
              <a:t>Identify &amp; understand the </a:t>
            </a:r>
            <a:r>
              <a:rPr lang="en-IN" sz="2800" b="1" dirty="0"/>
              <a:t>problem</a:t>
            </a:r>
          </a:p>
          <a:p>
            <a:pPr marL="514350" indent="-5143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IN" sz="2800" dirty="0"/>
              <a:t>Identify what is needed to solve it: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IN" sz="2800" b="1" dirty="0"/>
              <a:t>inputs </a:t>
            </a:r>
            <a:r>
              <a:rPr lang="en-IN" sz="2800" dirty="0"/>
              <a:t>(data entered)</a:t>
            </a:r>
            <a:endParaRPr lang="en-IN" sz="2800" b="1" dirty="0"/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IN" sz="2800" b="1" dirty="0"/>
              <a:t>processes </a:t>
            </a:r>
            <a:r>
              <a:rPr lang="en-IN" sz="2800" dirty="0"/>
              <a:t>(what the system needs to do)</a:t>
            </a:r>
            <a:endParaRPr lang="en-IN" sz="2800" b="1" dirty="0"/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IN" sz="2800" b="1" dirty="0"/>
              <a:t>outputs </a:t>
            </a:r>
            <a:r>
              <a:rPr lang="en-IN" sz="2800" dirty="0"/>
              <a:t>(results produced)</a:t>
            </a:r>
            <a:endParaRPr lang="en-IN" sz="2800" b="1" dirty="0"/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IN" sz="2800" b="1" dirty="0"/>
              <a:t>storage </a:t>
            </a:r>
            <a:r>
              <a:rPr lang="en-IN" sz="2800" dirty="0"/>
              <a:t>(any data that needs to be saved)</a:t>
            </a:r>
          </a:p>
          <a:p>
            <a:pPr lvl="1"/>
            <a:endParaRPr lang="en-IN" sz="2800" b="1" dirty="0"/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IN" sz="2800" dirty="0"/>
              <a:t>Finally, determine the user and system requirements based on this understanding.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Analysis stage in detail</a:t>
            </a:r>
          </a:p>
        </p:txBody>
      </p:sp>
    </p:spTree>
    <p:extLst>
      <p:ext uri="{BB962C8B-B14F-4D97-AF65-F5344CB8AC3E}">
        <p14:creationId xmlns:p14="http://schemas.microsoft.com/office/powerpoint/2010/main" val="3632791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Example - ATM withdrawal system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C9EBE4-41EF-9119-3D6F-470F4C4C1F5B}"/>
              </a:ext>
            </a:extLst>
          </p:cNvPr>
          <p:cNvSpPr txBox="1"/>
          <p:nvPr/>
        </p:nvSpPr>
        <p:spPr>
          <a:xfrm>
            <a:off x="367258" y="1270195"/>
            <a:ext cx="11295090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400" dirty="0"/>
              <a:t>What is the problem to be solved?</a:t>
            </a:r>
            <a:br>
              <a:rPr lang="en-IN" sz="2400" dirty="0"/>
            </a:br>
            <a:r>
              <a:rPr lang="en-IN" sz="2400" dirty="0"/>
              <a:t>→ Allow users to withdraw money securely via ATM.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400" dirty="0"/>
              <a:t>What are the inputs? (raw data from users or devices)</a:t>
            </a:r>
            <a:br>
              <a:rPr lang="en-IN" sz="2400" dirty="0"/>
            </a:br>
            <a:r>
              <a:rPr lang="en-IN" sz="2400" dirty="0"/>
              <a:t>→ Card number, PIN, amount to withdraw.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400" dirty="0"/>
              <a:t>What processing will happen? (“thinking” part i.e. the logic)</a:t>
            </a:r>
            <a:br>
              <a:rPr lang="en-IN" sz="2400" dirty="0"/>
            </a:br>
            <a:r>
              <a:rPr lang="en-IN" sz="2400" dirty="0"/>
              <a:t>→ Validate PIN, check balance, deduct amount, log transaction.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400" dirty="0"/>
              <a:t>What are the outputs? (visible results like print, display, sound, etc.)</a:t>
            </a:r>
            <a:br>
              <a:rPr lang="en-IN" sz="2400" dirty="0"/>
            </a:br>
            <a:r>
              <a:rPr lang="en-IN" sz="2400" dirty="0"/>
              <a:t>→ Cash dispensed, success/failure message, optional receipt.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400" dirty="0"/>
              <a:t>What are the requirements?</a:t>
            </a:r>
            <a:br>
              <a:rPr lang="en-IN" sz="2400" dirty="0"/>
            </a:br>
            <a:r>
              <a:rPr lang="en-IN" sz="2400" dirty="0"/>
              <a:t>→ Functional: withdraw money, validate inputs. Non-functional: secure, fast, reliable.</a:t>
            </a:r>
          </a:p>
        </p:txBody>
      </p:sp>
    </p:spTree>
    <p:extLst>
      <p:ext uri="{BB962C8B-B14F-4D97-AF65-F5344CB8AC3E}">
        <p14:creationId xmlns:p14="http://schemas.microsoft.com/office/powerpoint/2010/main" val="27005000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Activity -</a:t>
            </a:r>
            <a:r>
              <a:rPr lang="en-IN" sz="3600" dirty="0"/>
              <a:t> Online Food Ordering System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45E4696-2AEC-4B32-B573-F238251590AB}"/>
              </a:ext>
            </a:extLst>
          </p:cNvPr>
          <p:cNvSpPr txBox="1"/>
          <p:nvPr/>
        </p:nvSpPr>
        <p:spPr>
          <a:xfrm>
            <a:off x="367258" y="1270195"/>
            <a:ext cx="11295090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400" dirty="0"/>
              <a:t>What is the problem to be solved?</a:t>
            </a:r>
            <a:br>
              <a:rPr lang="en-IN" sz="2400" dirty="0"/>
            </a:br>
            <a:endParaRPr lang="en-IN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400" dirty="0"/>
              <a:t>What are the inputs? (raw data from users or devices)</a:t>
            </a:r>
            <a:br>
              <a:rPr lang="en-IN" sz="2400" dirty="0"/>
            </a:br>
            <a:endParaRPr lang="en-IN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400" dirty="0"/>
              <a:t>What processing will happen? (“thinking” part i.e. the logic)</a:t>
            </a:r>
            <a:br>
              <a:rPr lang="en-IN" sz="2400" dirty="0"/>
            </a:br>
            <a:endParaRPr lang="en-IN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400" dirty="0"/>
              <a:t>What are the outputs? (visible results like print, display, sound, etc.)</a:t>
            </a:r>
            <a:br>
              <a:rPr lang="en-IN" sz="2400" dirty="0"/>
            </a:br>
            <a:endParaRPr lang="en-IN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400" dirty="0"/>
              <a:t>What are the requirements?</a:t>
            </a:r>
            <a:br>
              <a:rPr lang="en-IN" sz="2400" dirty="0"/>
            </a:br>
            <a:endParaRPr lang="en-IN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N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2697795-A1B9-85D4-46CB-C0C25553A381}"/>
              </a:ext>
            </a:extLst>
          </p:cNvPr>
          <p:cNvSpPr txBox="1"/>
          <p:nvPr/>
        </p:nvSpPr>
        <p:spPr>
          <a:xfrm>
            <a:off x="896910" y="1794195"/>
            <a:ext cx="10135851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400" dirty="0"/>
              <a:t>→ Allow customers to order food online and get it delivered.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N" sz="2000" dirty="0"/>
          </a:p>
          <a:p>
            <a:endParaRPr lang="en-IN" sz="2000" dirty="0"/>
          </a:p>
          <a:p>
            <a:r>
              <a:rPr lang="en-IN" sz="2400" dirty="0"/>
              <a:t>→ User login, selected food items, quantity, address, payment method.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N" sz="2000" dirty="0"/>
          </a:p>
          <a:p>
            <a:endParaRPr lang="en-IN" sz="2000" dirty="0"/>
          </a:p>
          <a:p>
            <a:r>
              <a:rPr lang="en-IN" sz="2400" dirty="0"/>
              <a:t>→ Validate user, calculate total, process payment, notify restaurant.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N" sz="2000" dirty="0"/>
          </a:p>
          <a:p>
            <a:endParaRPr lang="en-IN" sz="2000" dirty="0"/>
          </a:p>
          <a:p>
            <a:r>
              <a:rPr lang="en-IN" sz="2400" dirty="0"/>
              <a:t>→ Confirmation message, delivery estimate, invoice, restaurant notification.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N" sz="2000" dirty="0"/>
          </a:p>
          <a:p>
            <a:r>
              <a:rPr lang="en-IN" sz="2400" dirty="0"/>
              <a:t>→ Functional: browse menu, place orders, process payments.</a:t>
            </a:r>
            <a:br>
              <a:rPr lang="en-IN" sz="2400" dirty="0"/>
            </a:br>
            <a:r>
              <a:rPr lang="en-IN" sz="2400" dirty="0"/>
              <a:t>  Non-functional: secure, fast, user-friendly interface.</a:t>
            </a:r>
          </a:p>
        </p:txBody>
      </p:sp>
    </p:spTree>
    <p:extLst>
      <p:ext uri="{BB962C8B-B14F-4D97-AF65-F5344CB8AC3E}">
        <p14:creationId xmlns:p14="http://schemas.microsoft.com/office/powerpoint/2010/main" val="1028409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Activity -</a:t>
            </a:r>
            <a:r>
              <a:rPr lang="en-IN" sz="3600" dirty="0"/>
              <a:t> School Attendance Management System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45E4696-2AEC-4B32-B573-F238251590AB}"/>
              </a:ext>
            </a:extLst>
          </p:cNvPr>
          <p:cNvSpPr txBox="1"/>
          <p:nvPr/>
        </p:nvSpPr>
        <p:spPr>
          <a:xfrm>
            <a:off x="367258" y="1270195"/>
            <a:ext cx="11295090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400" dirty="0"/>
              <a:t>What is the problem to be solved?</a:t>
            </a:r>
            <a:br>
              <a:rPr lang="en-IN" sz="2400" dirty="0"/>
            </a:br>
            <a:endParaRPr lang="en-IN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400" dirty="0"/>
              <a:t>What are the inputs? (raw data from users or devices)</a:t>
            </a:r>
            <a:br>
              <a:rPr lang="en-IN" sz="2400" dirty="0"/>
            </a:br>
            <a:endParaRPr lang="en-IN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400" dirty="0"/>
              <a:t>What processing will happen? (“thinking” part i.e. the logic)</a:t>
            </a:r>
            <a:br>
              <a:rPr lang="en-IN" sz="2400" dirty="0"/>
            </a:br>
            <a:endParaRPr lang="en-IN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400" dirty="0"/>
              <a:t>What are the outputs? (visible results like print, display, sound, etc.)</a:t>
            </a:r>
            <a:br>
              <a:rPr lang="en-IN" sz="2400" dirty="0"/>
            </a:br>
            <a:endParaRPr lang="en-IN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/>
              <a:t>What are the requirements?</a:t>
            </a:r>
            <a:br>
              <a:rPr lang="en-IN" sz="2400" dirty="0"/>
            </a:br>
            <a:endParaRPr lang="en-IN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341C7A5-D57F-2CA7-92F9-34D51A73770D}"/>
              </a:ext>
            </a:extLst>
          </p:cNvPr>
          <p:cNvSpPr txBox="1"/>
          <p:nvPr/>
        </p:nvSpPr>
        <p:spPr>
          <a:xfrm>
            <a:off x="856936" y="1764215"/>
            <a:ext cx="9846041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400" dirty="0"/>
              <a:t>→ Keep track of student attendance in a school.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N" sz="2000" dirty="0"/>
          </a:p>
          <a:p>
            <a:r>
              <a:rPr lang="en-IN" sz="2400" dirty="0"/>
              <a:t>→ Student ID, date, attendance status (present/absent).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N" sz="2000" dirty="0"/>
          </a:p>
          <a:p>
            <a:r>
              <a:rPr lang="en-IN" sz="2400" dirty="0"/>
              <a:t>→ Validate student, mark status, update record.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N" sz="2000" dirty="0"/>
          </a:p>
          <a:p>
            <a:r>
              <a:rPr lang="en-IN" sz="2400" dirty="0"/>
              <a:t>→ Confirmation message, attendance report.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N" sz="2000" dirty="0"/>
          </a:p>
          <a:p>
            <a:r>
              <a:rPr lang="en-IN" sz="2400" dirty="0"/>
              <a:t>→ Functional: record and store attendance. </a:t>
            </a:r>
          </a:p>
          <a:p>
            <a:r>
              <a:rPr lang="en-IN" sz="2400" dirty="0"/>
              <a:t>          Non-functional: secure, accessible by teachers only.</a:t>
            </a:r>
          </a:p>
        </p:txBody>
      </p:sp>
    </p:spTree>
    <p:extLst>
      <p:ext uri="{BB962C8B-B14F-4D97-AF65-F5344CB8AC3E}">
        <p14:creationId xmlns:p14="http://schemas.microsoft.com/office/powerpoint/2010/main" val="22763798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Plenary – </a:t>
            </a:r>
            <a:r>
              <a:rPr lang="en-IN" sz="3600" dirty="0"/>
              <a:t>Match the following: Online Movie Ticket Booking System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9F3F3A4-D1F8-FD9E-5D88-DCE4D19597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2556917"/>
              </p:ext>
            </p:extLst>
          </p:nvPr>
        </p:nvGraphicFramePr>
        <p:xfrm>
          <a:off x="644577" y="1259315"/>
          <a:ext cx="10777929" cy="52200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013023">
                  <a:extLst>
                    <a:ext uri="{9D8B030D-6E8A-4147-A177-3AD203B41FA5}">
                      <a16:colId xmlns:a16="http://schemas.microsoft.com/office/drawing/2014/main" val="56576631"/>
                    </a:ext>
                  </a:extLst>
                </a:gridCol>
                <a:gridCol w="2833141">
                  <a:extLst>
                    <a:ext uri="{9D8B030D-6E8A-4147-A177-3AD203B41FA5}">
                      <a16:colId xmlns:a16="http://schemas.microsoft.com/office/drawing/2014/main" val="4045050205"/>
                    </a:ext>
                  </a:extLst>
                </a:gridCol>
                <a:gridCol w="4931765">
                  <a:extLst>
                    <a:ext uri="{9D8B030D-6E8A-4147-A177-3AD203B41FA5}">
                      <a16:colId xmlns:a16="http://schemas.microsoft.com/office/drawing/2014/main" val="1319849364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Questions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Answers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3570755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algn="ctr"/>
                      <a:r>
                        <a:rPr lang="en-IN" sz="2200" dirty="0"/>
                        <a:t>Inputs?</a:t>
                      </a:r>
                      <a:endParaRPr lang="en-US" sz="2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200" dirty="0"/>
                        <a:t>Allow users to book movie tickets online.</a:t>
                      </a:r>
                      <a:endParaRPr lang="en-US" sz="2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1889260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algn="ctr"/>
                      <a:r>
                        <a:rPr lang="en-IN" sz="2200" dirty="0"/>
                        <a:t>Outputs?</a:t>
                      </a:r>
                      <a:endParaRPr lang="en-US" sz="2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200" dirty="0"/>
                        <a:t>Check seat availability, process payment, reserve seats.</a:t>
                      </a:r>
                      <a:endParaRPr lang="en-US" sz="2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5761896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algn="ctr"/>
                      <a:r>
                        <a:rPr lang="en-IN" sz="2200" dirty="0"/>
                        <a:t>Problem to be solved?</a:t>
                      </a:r>
                      <a:endParaRPr lang="en-US" sz="2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200" dirty="0"/>
                        <a:t>Movie choice, date/time, number of seats, payment info.</a:t>
                      </a:r>
                      <a:endParaRPr lang="en-US" sz="2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9461403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algn="ctr"/>
                      <a:r>
                        <a:rPr lang="en-IN" sz="2200" dirty="0"/>
                        <a:t>Processing?</a:t>
                      </a:r>
                      <a:endParaRPr lang="en-US" sz="2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200" dirty="0"/>
                        <a:t>Booking confirmation, ticket details.</a:t>
                      </a:r>
                    </a:p>
                    <a:p>
                      <a:pPr algn="ctr"/>
                      <a:endParaRPr lang="en-US" sz="2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9397192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algn="ctr"/>
                      <a:r>
                        <a:rPr lang="en-IN" sz="2200" dirty="0"/>
                        <a:t>Final requirements?</a:t>
                      </a:r>
                      <a:endParaRPr lang="en-US" sz="2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200" dirty="0"/>
                        <a:t>Book tickets, manage payments along with being fast, secure, mobile-friendly.</a:t>
                      </a:r>
                      <a:endParaRPr lang="en-US" sz="2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52943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8799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52EE3C-8729-4A24-BF40-4B382CC16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31166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Clr>
                <a:srgbClr val="EA5B0C"/>
              </a:buClr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concept of program development life cycle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EA5B0C"/>
              </a:buClr>
            </a:pPr>
            <a:r>
              <a:rPr lang="en-IN" dirty="0">
                <a:solidFill>
                  <a:srgbClr val="000000"/>
                </a:solidFill>
                <a:latin typeface="Helvetica" pitchFamily="2" charset="0"/>
              </a:rPr>
              <a:t>understanding m</a:t>
            </a:r>
            <a:r>
              <a:rPr lang="en-IN" dirty="0">
                <a:solidFill>
                  <a:srgbClr val="000000"/>
                </a:solidFill>
                <a:effectLst/>
                <a:latin typeface="Helvetica" pitchFamily="2" charset="0"/>
              </a:rPr>
              <a:t>odular nested sub-systems 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EA5B0C"/>
              </a:buClr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analysis stage</a:t>
            </a:r>
          </a:p>
        </p:txBody>
      </p:sp>
      <p:sp>
        <p:nvSpPr>
          <p:cNvPr id="4" name="Subtitle 14">
            <a:extLst>
              <a:ext uri="{FF2B5EF4-FFF2-40B4-BE49-F238E27FC236}">
                <a16:creationId xmlns:a16="http://schemas.microsoft.com/office/drawing/2014/main" id="{7A496A76-2902-4F43-939B-66904F015F77}"/>
              </a:ext>
            </a:extLst>
          </p:cNvPr>
          <p:cNvSpPr txBox="1">
            <a:spLocks/>
          </p:cNvSpPr>
          <p:nvPr/>
        </p:nvSpPr>
        <p:spPr>
          <a:xfrm>
            <a:off x="838199" y="5159869"/>
            <a:ext cx="10515599" cy="1017094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the end of the lesson you should be understand program development life cycle, nesting of sub-systems &amp; be able to decompose the problem during the analysis stage.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In this lesson we will cover:</a:t>
            </a:r>
          </a:p>
        </p:txBody>
      </p:sp>
    </p:spTree>
    <p:extLst>
      <p:ext uri="{BB962C8B-B14F-4D97-AF65-F5344CB8AC3E}">
        <p14:creationId xmlns:p14="http://schemas.microsoft.com/office/powerpoint/2010/main" val="323511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72533" y="1314307"/>
            <a:ext cx="1144693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/>
              <a:t>If you decided to build an app that reminds your friends to drink water every 2 hours. </a:t>
            </a:r>
          </a:p>
          <a:p>
            <a:r>
              <a:rPr lang="en-IN" sz="2800" dirty="0"/>
              <a:t>What’s the first thing you’ll do? Start typing code right away?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What will you do 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59A6C5A-2353-490B-49CE-20C652551501}"/>
              </a:ext>
            </a:extLst>
          </p:cNvPr>
          <p:cNvSpPr/>
          <p:nvPr/>
        </p:nvSpPr>
        <p:spPr>
          <a:xfrm>
            <a:off x="372533" y="2587795"/>
            <a:ext cx="1144693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/>
              <a:t>Most people think programming starts with typing code!</a:t>
            </a:r>
          </a:p>
          <a:p>
            <a:r>
              <a:rPr lang="en-IN" sz="2800" dirty="0"/>
              <a:t>But that’s not true.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C8E50D9-B7C6-143D-6FDE-870A96615F1C}"/>
              </a:ext>
            </a:extLst>
          </p:cNvPr>
          <p:cNvSpPr/>
          <p:nvPr/>
        </p:nvSpPr>
        <p:spPr>
          <a:xfrm>
            <a:off x="360043" y="3594629"/>
            <a:ext cx="11446934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/>
              <a:t>Before you begin writing even a single line, you must first: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IN" sz="2800" dirty="0"/>
              <a:t>understand the problem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IN" sz="2800" dirty="0"/>
              <a:t>plan it out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IN" sz="2800" dirty="0"/>
              <a:t>then type it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IN" sz="2800" dirty="0"/>
              <a:t>Also, it doesn’t end there, you must test it later too.</a:t>
            </a:r>
          </a:p>
          <a:p>
            <a:endParaRPr lang="en-IN" sz="1400" dirty="0"/>
          </a:p>
          <a:p>
            <a:r>
              <a:rPr lang="en-IN" sz="2800" dirty="0"/>
              <a:t>That’s exactly why we use </a:t>
            </a:r>
            <a:r>
              <a:rPr lang="en-IN" sz="2800" b="1" dirty="0"/>
              <a:t>Program Development Life Cycle</a:t>
            </a:r>
            <a:r>
              <a:rPr lang="en-IN" sz="2800" dirty="0"/>
              <a:t> (</a:t>
            </a:r>
            <a:r>
              <a:rPr lang="en-IN" sz="2800" b="1" dirty="0"/>
              <a:t>PDLC</a:t>
            </a:r>
            <a:r>
              <a:rPr lang="en-IN" sz="28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070249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72533" y="1535984"/>
            <a:ext cx="1144693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b="1" dirty="0"/>
              <a:t>PDLC</a:t>
            </a:r>
            <a:r>
              <a:rPr lang="en-IN" sz="2800" dirty="0"/>
              <a:t> is a step-by-step way of creating a computer program.</a:t>
            </a:r>
            <a:br>
              <a:rPr lang="en-IN" sz="2800" dirty="0"/>
            </a:br>
            <a:endParaRPr lang="en-IN" sz="2800" dirty="0"/>
          </a:p>
          <a:p>
            <a:r>
              <a:rPr lang="en-IN" sz="2800" dirty="0"/>
              <a:t>It helps us understand the problem, plan the solution, write the code, test it, and check if it works well.</a:t>
            </a:r>
            <a:br>
              <a:rPr lang="en-IN" sz="2800" dirty="0"/>
            </a:br>
            <a:endParaRPr lang="en-IN" sz="2800" dirty="0"/>
          </a:p>
          <a:p>
            <a:r>
              <a:rPr lang="en-IN" sz="2800" dirty="0"/>
              <a:t>It's like a guide that tells us what to do, from the beginning of the project to the end.</a:t>
            </a:r>
          </a:p>
          <a:p>
            <a:endParaRPr lang="en-IN" sz="2800" dirty="0"/>
          </a:p>
          <a:p>
            <a:r>
              <a:rPr lang="en-IN" sz="2800" dirty="0"/>
              <a:t>It is a </a:t>
            </a:r>
            <a:r>
              <a:rPr lang="en-IN" sz="2800" b="1" dirty="0"/>
              <a:t>structured process</a:t>
            </a:r>
            <a:r>
              <a:rPr lang="en-IN" sz="2800" dirty="0"/>
              <a:t> used by programmers and software developers to create effective, reliable computer programs.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Program development life cycle</a:t>
            </a:r>
          </a:p>
        </p:txBody>
      </p:sp>
    </p:spTree>
    <p:extLst>
      <p:ext uri="{BB962C8B-B14F-4D97-AF65-F5344CB8AC3E}">
        <p14:creationId xmlns:p14="http://schemas.microsoft.com/office/powerpoint/2010/main" val="807704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How do programmers build software?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8C098BE8-A638-D59D-98F6-1A7BED2A9E7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61121377"/>
              </p:ext>
            </p:extLst>
          </p:nvPr>
        </p:nvGraphicFramePr>
        <p:xfrm>
          <a:off x="697872" y="1330156"/>
          <a:ext cx="8296223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C0F32D4-3E06-830B-56C9-ABF07846BBC0}"/>
              </a:ext>
            </a:extLst>
          </p:cNvPr>
          <p:cNvSpPr txBox="1"/>
          <p:nvPr/>
        </p:nvSpPr>
        <p:spPr>
          <a:xfrm>
            <a:off x="9363852" y="1509272"/>
            <a:ext cx="1938728" cy="50724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IN" sz="4400" dirty="0">
                <a:effectLst/>
                <a:latin typeface="Helvetica" pitchFamily="2" charset="0"/>
              </a:rPr>
              <a:t>It’s</a:t>
            </a:r>
          </a:p>
          <a:p>
            <a:pPr algn="ctr">
              <a:lnSpc>
                <a:spcPct val="150000"/>
              </a:lnSpc>
            </a:pPr>
            <a:r>
              <a:rPr lang="en-IN" sz="4400" dirty="0">
                <a:effectLst/>
                <a:latin typeface="Helvetica" pitchFamily="2" charset="0"/>
              </a:rPr>
              <a:t>not </a:t>
            </a:r>
          </a:p>
          <a:p>
            <a:pPr algn="ctr">
              <a:lnSpc>
                <a:spcPct val="150000"/>
              </a:lnSpc>
            </a:pPr>
            <a:r>
              <a:rPr lang="en-IN" sz="4400" dirty="0">
                <a:effectLst/>
                <a:latin typeface="Helvetica" pitchFamily="2" charset="0"/>
              </a:rPr>
              <a:t>just </a:t>
            </a:r>
          </a:p>
          <a:p>
            <a:pPr algn="ctr">
              <a:lnSpc>
                <a:spcPct val="150000"/>
              </a:lnSpc>
            </a:pPr>
            <a:r>
              <a:rPr lang="en-IN" sz="4400" dirty="0">
                <a:effectLst/>
                <a:latin typeface="Helvetica" pitchFamily="2" charset="0"/>
              </a:rPr>
              <a:t>typing </a:t>
            </a:r>
          </a:p>
          <a:p>
            <a:pPr algn="ctr">
              <a:lnSpc>
                <a:spcPct val="150000"/>
              </a:lnSpc>
            </a:pPr>
            <a:r>
              <a:rPr lang="en-IN" sz="4400" dirty="0">
                <a:effectLst/>
                <a:latin typeface="Helvetica" pitchFamily="2" charset="0"/>
              </a:rPr>
              <a:t>code!</a:t>
            </a:r>
          </a:p>
        </p:txBody>
      </p:sp>
    </p:spTree>
    <p:extLst>
      <p:ext uri="{BB962C8B-B14F-4D97-AF65-F5344CB8AC3E}">
        <p14:creationId xmlns:p14="http://schemas.microsoft.com/office/powerpoint/2010/main" val="126264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Example - </a:t>
            </a:r>
            <a:r>
              <a:rPr lang="en-IN" sz="2800" dirty="0">
                <a:effectLst/>
                <a:latin typeface="Helvetica" pitchFamily="2" charset="0"/>
              </a:rPr>
              <a:t>Renovating a house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8C098BE8-A638-D59D-98F6-1A7BED2A9E7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60606198"/>
              </p:ext>
            </p:extLst>
          </p:nvPr>
        </p:nvGraphicFramePr>
        <p:xfrm>
          <a:off x="2509881" y="1289432"/>
          <a:ext cx="7360097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92255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4 stages of PDLC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8AB92EB-3162-AFA3-EE6B-0EEBF67494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622089"/>
              </p:ext>
            </p:extLst>
          </p:nvPr>
        </p:nvGraphicFramePr>
        <p:xfrm>
          <a:off x="404734" y="1446359"/>
          <a:ext cx="11240123" cy="36420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214204">
                  <a:extLst>
                    <a:ext uri="{9D8B030D-6E8A-4147-A177-3AD203B41FA5}">
                      <a16:colId xmlns:a16="http://schemas.microsoft.com/office/drawing/2014/main" val="3833326711"/>
                    </a:ext>
                  </a:extLst>
                </a:gridCol>
                <a:gridCol w="10025919">
                  <a:extLst>
                    <a:ext uri="{9D8B030D-6E8A-4147-A177-3AD203B41FA5}">
                      <a16:colId xmlns:a16="http://schemas.microsoft.com/office/drawing/2014/main" val="3928509853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2800" dirty="0"/>
                        <a:t>Stage</a:t>
                      </a:r>
                      <a:endParaRPr lang="en-IN" sz="2800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5B0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2800" dirty="0"/>
                        <a:t>What Happens in This Stage</a:t>
                      </a:r>
                      <a:endParaRPr lang="en-IN" sz="2800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5B0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47184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2200" b="1" dirty="0"/>
                        <a:t>Analysis</a:t>
                      </a:r>
                      <a:endParaRPr lang="en-IN" sz="22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200" dirty="0"/>
                        <a:t>Identify the problem &amp; requirements, so everyone knows what’s needed.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721147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2200" b="1" dirty="0"/>
                        <a:t>Design</a:t>
                      </a:r>
                      <a:endParaRPr lang="en-IN" sz="22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200" dirty="0"/>
                        <a:t>Plan the detailed solution using </a:t>
                      </a:r>
                      <a:r>
                        <a:rPr lang="en-IN" sz="2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structure diagrams</a:t>
                      </a:r>
                      <a:r>
                        <a:rPr lang="en-IN" sz="2200" dirty="0"/>
                        <a:t>, flowcharts or pseudocode</a:t>
                      </a:r>
                      <a:endParaRPr lang="en-IN" sz="2200" b="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7839994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22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Coding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200" dirty="0"/>
                        <a:t>Write the actual program code using a programming language (like Python, Java, etc.) and do iterative tests.</a:t>
                      </a:r>
                      <a:endParaRPr lang="en-IN" sz="2200" b="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005244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N" sz="2200" b="1" dirty="0"/>
                        <a:t>Testing</a:t>
                      </a:r>
                      <a:endParaRPr lang="en-IN" sz="22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200" dirty="0"/>
                        <a:t>Check if the entire solution works correctly and fix any mistakes (bugs).</a:t>
                      </a:r>
                      <a:endParaRPr lang="en-IN" sz="2200" b="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210127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F1329C9-C4A0-4852-EACC-12E620761EEA}"/>
              </a:ext>
            </a:extLst>
          </p:cNvPr>
          <p:cNvSpPr txBox="1"/>
          <p:nvPr/>
        </p:nvSpPr>
        <p:spPr>
          <a:xfrm>
            <a:off x="729521" y="5230209"/>
            <a:ext cx="339277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400" b="1" dirty="0"/>
              <a:t>Why is PDLC Important?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43CDEE-C380-6D75-3A17-E947BDB7360F}"/>
              </a:ext>
            </a:extLst>
          </p:cNvPr>
          <p:cNvSpPr txBox="1"/>
          <p:nvPr/>
        </p:nvSpPr>
        <p:spPr>
          <a:xfrm>
            <a:off x="729520" y="5691874"/>
            <a:ext cx="1073295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400" dirty="0"/>
              <a:t>Encourages </a:t>
            </a:r>
            <a:r>
              <a:rPr lang="en-IN" sz="2400" b="1" dirty="0"/>
              <a:t>clear thinking</a:t>
            </a:r>
            <a:r>
              <a:rPr lang="en-IN" sz="2400" dirty="0"/>
              <a:t> before coding.</a:t>
            </a:r>
          </a:p>
          <a:p>
            <a:r>
              <a:rPr lang="en-IN" sz="2400" dirty="0"/>
              <a:t>It helps students learn </a:t>
            </a:r>
            <a:r>
              <a:rPr lang="en-IN" sz="2400" b="1" dirty="0"/>
              <a:t>problem-solving in a structured way.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2645003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72533" y="1535984"/>
            <a:ext cx="1144693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/>
              <a:t>Before you start coding, you must clearly understand what the program needs to achieve i.e. what is expected from it.</a:t>
            </a:r>
          </a:p>
          <a:p>
            <a:br>
              <a:rPr lang="en-IN" sz="2800" dirty="0"/>
            </a:br>
            <a:r>
              <a:rPr lang="en-IN" sz="2800" dirty="0"/>
              <a:t>If this part goes wrong, the entire program might fail.</a:t>
            </a:r>
          </a:p>
          <a:p>
            <a:r>
              <a:rPr lang="en-IN" sz="2800" dirty="0"/>
              <a:t>It’s like </a:t>
            </a:r>
            <a:r>
              <a:rPr lang="en-IN" sz="2800" b="1" dirty="0"/>
              <a:t>filming a movie without a script </a:t>
            </a:r>
            <a:r>
              <a:rPr lang="en-IN" sz="2800" dirty="0"/>
              <a:t>— the scenes won’t make sense, and the actors won’t know what to do.</a:t>
            </a:r>
          </a:p>
          <a:p>
            <a:endParaRPr lang="en-IN" sz="2800" dirty="0"/>
          </a:p>
          <a:p>
            <a:r>
              <a:rPr lang="en-IN" sz="2800" b="1" dirty="0"/>
              <a:t>Goal of Analysis:</a:t>
            </a:r>
            <a:r>
              <a:rPr lang="en-IN" sz="2800" dirty="0"/>
              <a:t> Identify the </a:t>
            </a:r>
            <a:r>
              <a:rPr lang="en-IN" sz="2800" b="1" dirty="0"/>
              <a:t>problem</a:t>
            </a:r>
            <a:r>
              <a:rPr lang="en-IN" sz="2800" dirty="0"/>
              <a:t> &amp; the </a:t>
            </a:r>
            <a:r>
              <a:rPr lang="en-IN" sz="2800" b="1" dirty="0"/>
              <a:t>requirements </a:t>
            </a:r>
            <a:r>
              <a:rPr lang="en-IN" sz="2800" dirty="0"/>
              <a:t>– This is called the </a:t>
            </a:r>
            <a:r>
              <a:rPr lang="en-IN" sz="2800" b="1" dirty="0"/>
              <a:t>requirements specification</a:t>
            </a:r>
            <a:r>
              <a:rPr lang="en-IN" sz="2800" dirty="0"/>
              <a:t> for the program. 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IN" sz="2800" b="1" dirty="0"/>
              <a:t>Deep dive into the Analysis Stage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573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72533" y="1262866"/>
            <a:ext cx="11446934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b="1" dirty="0"/>
              <a:t>Goal of Analysis:</a:t>
            </a:r>
            <a:r>
              <a:rPr lang="en-IN" sz="2800" dirty="0"/>
              <a:t> Identify the </a:t>
            </a:r>
            <a:r>
              <a:rPr lang="en-IN" sz="2800" b="1" dirty="0"/>
              <a:t>problem</a:t>
            </a:r>
            <a:r>
              <a:rPr lang="en-IN" sz="2800" dirty="0"/>
              <a:t> &amp; the </a:t>
            </a:r>
            <a:r>
              <a:rPr lang="en-IN" sz="2800" b="1" dirty="0"/>
              <a:t>requirements</a:t>
            </a:r>
            <a:r>
              <a:rPr lang="en-IN" sz="2800" dirty="0"/>
              <a:t> (requirements specification)</a:t>
            </a:r>
          </a:p>
          <a:p>
            <a:endParaRPr lang="en-IN" sz="2800" dirty="0"/>
          </a:p>
          <a:p>
            <a:r>
              <a:rPr lang="en-IN" sz="2800" dirty="0"/>
              <a:t>Let’s understand this with the help of an example of ATM Withdrawal System.</a:t>
            </a:r>
            <a:endParaRPr lang="en-US" sz="2800" dirty="0"/>
          </a:p>
          <a:p>
            <a:endParaRPr lang="en-IN" sz="2800" b="1" dirty="0"/>
          </a:p>
          <a:p>
            <a:r>
              <a:rPr lang="en-IN" sz="2800" b="1" dirty="0"/>
              <a:t>Identify the Problem </a:t>
            </a:r>
            <a:r>
              <a:rPr lang="en-IN" sz="2800" dirty="0"/>
              <a:t>i.e.</a:t>
            </a:r>
            <a:r>
              <a:rPr lang="en-IN" sz="2800" b="1" dirty="0"/>
              <a:t> </a:t>
            </a:r>
            <a:r>
              <a:rPr lang="en-IN" sz="2800" dirty="0"/>
              <a:t>what needs to be solved ?</a:t>
            </a:r>
            <a:br>
              <a:rPr lang="en-IN" sz="2800" dirty="0"/>
            </a:br>
            <a:r>
              <a:rPr lang="en-IN" sz="2800" dirty="0"/>
              <a:t>→ A user wants to withdraw money safely using an ATM.</a:t>
            </a:r>
          </a:p>
          <a:p>
            <a:endParaRPr lang="en-IN" sz="2800" dirty="0"/>
          </a:p>
          <a:p>
            <a:r>
              <a:rPr lang="en-IN" sz="2800" b="1" dirty="0"/>
              <a:t>Identify the Requirements</a:t>
            </a:r>
            <a:r>
              <a:rPr lang="en-IN" sz="2800" dirty="0"/>
              <a:t> i.e. what action must the program actually take ?</a:t>
            </a:r>
          </a:p>
          <a:p>
            <a:r>
              <a:rPr lang="en-IN" sz="2800" dirty="0"/>
              <a:t>→ This can be done using:</a:t>
            </a:r>
          </a:p>
          <a:p>
            <a:endParaRPr lang="en-IN" sz="1000" dirty="0"/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IN" sz="2800" b="1" dirty="0"/>
              <a:t>Decomposition - </a:t>
            </a:r>
            <a:r>
              <a:rPr lang="en-IN" sz="2400" dirty="0"/>
              <a:t>Break it down</a:t>
            </a:r>
          </a:p>
          <a:p>
            <a:pPr marL="1406525" lvl="4"/>
            <a:endParaRPr lang="en-IN" sz="1000" dirty="0"/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IN" sz="2800" b="1" dirty="0"/>
              <a:t>Abstraction</a:t>
            </a:r>
            <a:r>
              <a:rPr lang="en-IN" sz="2800" dirty="0"/>
              <a:t> - </a:t>
            </a:r>
            <a:r>
              <a:rPr lang="en-IN" sz="2400" dirty="0"/>
              <a:t>Focus on what is important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IN" sz="2800" b="1" dirty="0"/>
              <a:t>How to achieve the goal of analysis stage ?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065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0FC16EDE49814FBBE83568B9FA2901" ma:contentTypeVersion="17" ma:contentTypeDescription="Create a new document." ma:contentTypeScope="" ma:versionID="022f5e1d981b14d7005f3600e8ff7e4f">
  <xsd:schema xmlns:xsd="http://www.w3.org/2001/XMLSchema" xmlns:xs="http://www.w3.org/2001/XMLSchema" xmlns:p="http://schemas.microsoft.com/office/2006/metadata/properties" xmlns:ns2="9ad1216b-cdc1-40e2-a0c2-94597fd44697" xmlns:ns3="3fcf4a81-aca0-43b6-bff7-87efdc296efa" xmlns:ns4="7424b78e-8606-4fd1-9a19-b6b90bbc0a1b" targetNamespace="http://schemas.microsoft.com/office/2006/metadata/properties" ma:root="true" ma:fieldsID="f273b407d20b6eb33550fabe3d54ad2e" ns2:_="" ns3:_="" ns4:_="">
    <xsd:import namespace="9ad1216b-cdc1-40e2-a0c2-94597fd44697"/>
    <xsd:import namespace="3fcf4a81-aca0-43b6-bff7-87efdc296efa"/>
    <xsd:import namespace="7424b78e-8606-4fd1-9a19-b6b90bbc0a1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ObjectDetectorVersions" minOccurs="0"/>
                <xsd:element ref="ns3:MediaLengthInSeconds" minOccurs="0"/>
                <xsd:element ref="ns2:SharedWithUsers" minOccurs="0"/>
                <xsd:element ref="ns2:SharedWithDetails" minOccurs="0"/>
                <xsd:element ref="ns3:MediaServiceGenerationTime" minOccurs="0"/>
                <xsd:element ref="ns3:MediaServiceEventHashCode" minOccurs="0"/>
                <xsd:element ref="ns3:MediaServiceSearchProperties" minOccurs="0"/>
                <xsd:element ref="ns3:lcf76f155ced4ddcb4097134ff3c332f" minOccurs="0"/>
                <xsd:element ref="ns4:TaxCatchAll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d1216b-cdc1-40e2-a0c2-94597fd44697" elementFormDefault="qualified">
    <xsd:import namespace="http://schemas.microsoft.com/office/2006/documentManagement/types"/>
    <xsd:import namespace="http://schemas.microsoft.com/office/infopath/2007/PartnerControls"/>
    <xsd:element name="_dlc_DocId" ma:index="4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6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cf4a81-aca0-43b6-bff7-87efdc296e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7882c5b-1fc0-4c64-8edd-3b527906c47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24b78e-8606-4fd1-9a19-b6b90bbc0a1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4bd6ad62-9026-4c22-97ba-ffd5902a9633}" ma:internalName="TaxCatchAll" ma:showField="CatchAllData" ma:web="9ad1216b-cdc1-40e2-a0c2-94597fd446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fcf4a81-aca0-43b6-bff7-87efdc296efa">
      <Terms xmlns="http://schemas.microsoft.com/office/infopath/2007/PartnerControls"/>
    </lcf76f155ced4ddcb4097134ff3c332f>
    <TaxCatchAll xmlns="7424b78e-8606-4fd1-9a19-b6b90bbc0a1b" xsi:nil="true"/>
    <_dlc_DocId xmlns="9ad1216b-cdc1-40e2-a0c2-94597fd44697">7VPTP7ZE6X33-1933993375-2119</_dlc_DocId>
    <_dlc_DocIdUrl xmlns="9ad1216b-cdc1-40e2-a0c2-94597fd44697">
      <Url>https://cambridgeorg.sharepoint.com/sites/cie/education/pd/Curriculum_Support/_layouts/15/DocIdRedir.aspx?ID=7VPTP7ZE6X33-1933993375-2119</Url>
      <Description>7VPTP7ZE6X33-1933993375-2119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7DAE7C6-EA36-4F77-ACBF-F84D1DCD116F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A651E394-A4C3-4CB0-A9F8-2B0F6BAE8D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ad1216b-cdc1-40e2-a0c2-94597fd44697"/>
    <ds:schemaRef ds:uri="3fcf4a81-aca0-43b6-bff7-87efdc296efa"/>
    <ds:schemaRef ds:uri="7424b78e-8606-4fd1-9a19-b6b90bbc0a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35ED2E2-F06E-4B95-BDB3-1448DB6BE5AF}">
  <ds:schemaRefs>
    <ds:schemaRef ds:uri="http://schemas.microsoft.com/office/2006/metadata/properties"/>
    <ds:schemaRef ds:uri="http://schemas.microsoft.com/office/infopath/2007/PartnerControls"/>
    <ds:schemaRef ds:uri="3fcf4a81-aca0-43b6-bff7-87efdc296efa"/>
    <ds:schemaRef ds:uri="7424b78e-8606-4fd1-9a19-b6b90bbc0a1b"/>
    <ds:schemaRef ds:uri="9ad1216b-cdc1-40e2-a0c2-94597fd44697"/>
  </ds:schemaRefs>
</ds:datastoreItem>
</file>

<file path=customXml/itemProps4.xml><?xml version="1.0" encoding="utf-8"?>
<ds:datastoreItem xmlns:ds="http://schemas.openxmlformats.org/officeDocument/2006/customXml" ds:itemID="{284B33A0-DD45-4C66-9F1D-D05E0805FA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1387</TotalTime>
  <Words>1987</Words>
  <Application>Microsoft Office PowerPoint</Application>
  <PresentationFormat>Widescreen</PresentationFormat>
  <Paragraphs>226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Aptos</vt:lpstr>
      <vt:lpstr>Arial</vt:lpstr>
      <vt:lpstr>Calibri</vt:lpstr>
      <vt:lpstr>Calibri Light</vt:lpstr>
      <vt:lpstr>Helvetica</vt:lpstr>
      <vt:lpstr>TT91Ao00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Cambridge Assessment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 Saxton</dc:creator>
  <cp:lastModifiedBy>Mark Coventry</cp:lastModifiedBy>
  <cp:revision>443</cp:revision>
  <dcterms:created xsi:type="dcterms:W3CDTF">2018-02-15T16:39:16Z</dcterms:created>
  <dcterms:modified xsi:type="dcterms:W3CDTF">2025-05-23T09:48:53Z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0x010100370FC16EDE49814FBBE83568B9FA2901</vt:lpwstr>
  </property>
  <property fmtid="{D5CDD505-2E9C-101B-9397-08002B2CF9AE}" pid="3" name="_dlc_DocIdItemGuid">
    <vt:lpwstr>228b614a-f3b5-4a75-a302-9f7d2e56bff6</vt:lpwstr>
  </property>
  <property fmtid="{D5CDD505-2E9C-101B-9397-08002B2CF9AE}" pid="4" name="MediaServiceImageTags">
    <vt:lpwstr/>
  </property>
</Properties>
</file>