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96" r:id="rId6"/>
    <p:sldId id="336" r:id="rId7"/>
    <p:sldId id="337" r:id="rId8"/>
    <p:sldId id="338" r:id="rId9"/>
    <p:sldId id="339" r:id="rId10"/>
    <p:sldId id="340" r:id="rId11"/>
    <p:sldId id="341" r:id="rId12"/>
    <p:sldId id="342" r:id="rId13"/>
    <p:sldId id="343" r:id="rId14"/>
    <p:sldId id="344" r:id="rId15"/>
    <p:sldId id="345" r:id="rId16"/>
    <p:sldId id="346" r:id="rId17"/>
    <p:sldId id="348" r:id="rId18"/>
    <p:sldId id="347" r:id="rId19"/>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EA5B0C"/>
    <a:srgbClr val="FDC652"/>
    <a:srgbClr val="117CC0"/>
    <a:srgbClr val="6CB52D"/>
    <a:srgbClr val="8C1D82"/>
    <a:srgbClr val="F9BC9A"/>
    <a:srgbClr val="575756"/>
    <a:srgbClr val="E78839"/>
    <a:srgbClr val="FF8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80597" autoAdjust="0"/>
  </p:normalViewPr>
  <p:slideViewPr>
    <p:cSldViewPr snapToGrid="0">
      <p:cViewPr varScale="1">
        <p:scale>
          <a:sx n="52" d="100"/>
          <a:sy n="52" d="100"/>
        </p:scale>
        <p:origin x="260"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0F55087C-E791-40C8-B429-E6E0CA3827AC}"/>
    <pc:docChg chg="modSld">
      <pc:chgData name="Karolyn Feliciani" userId="4076af5d-4c02-40b8-bc9d-56f6c404e751" providerId="ADAL" clId="{0F55087C-E791-40C8-B429-E6E0CA3827AC}" dt="2025-06-17T10:18:41.351" v="19" actId="692"/>
      <pc:docMkLst>
        <pc:docMk/>
      </pc:docMkLst>
      <pc:sldChg chg="modSp mod">
        <pc:chgData name="Karolyn Feliciani" userId="4076af5d-4c02-40b8-bc9d-56f6c404e751" providerId="ADAL" clId="{0F55087C-E791-40C8-B429-E6E0CA3827AC}" dt="2025-06-17T10:15:23.342" v="0" actId="692"/>
        <pc:sldMkLst>
          <pc:docMk/>
          <pc:sldMk cId="1403718187" sldId="336"/>
        </pc:sldMkLst>
        <pc:spChg chg="mod">
          <ac:chgData name="Karolyn Feliciani" userId="4076af5d-4c02-40b8-bc9d-56f6c404e751" providerId="ADAL" clId="{0F55087C-E791-40C8-B429-E6E0CA3827AC}" dt="2025-06-17T10:15:23.342" v="0" actId="692"/>
          <ac:spMkLst>
            <pc:docMk/>
            <pc:sldMk cId="1403718187" sldId="336"/>
            <ac:spMk id="6" creationId="{00000000-0000-0000-0000-000000000000}"/>
          </ac:spMkLst>
        </pc:spChg>
      </pc:sldChg>
      <pc:sldChg chg="modSp mod">
        <pc:chgData name="Karolyn Feliciani" userId="4076af5d-4c02-40b8-bc9d-56f6c404e751" providerId="ADAL" clId="{0F55087C-E791-40C8-B429-E6E0CA3827AC}" dt="2025-06-17T10:15:47.067" v="2" actId="207"/>
        <pc:sldMkLst>
          <pc:docMk/>
          <pc:sldMk cId="505661241" sldId="337"/>
        </pc:sldMkLst>
        <pc:spChg chg="mod">
          <ac:chgData name="Karolyn Feliciani" userId="4076af5d-4c02-40b8-bc9d-56f6c404e751" providerId="ADAL" clId="{0F55087C-E791-40C8-B429-E6E0CA3827AC}" dt="2025-06-17T10:15:47.067" v="2" actId="207"/>
          <ac:spMkLst>
            <pc:docMk/>
            <pc:sldMk cId="505661241" sldId="337"/>
            <ac:spMk id="6" creationId="{00000000-0000-0000-0000-000000000000}"/>
          </ac:spMkLst>
        </pc:spChg>
      </pc:sldChg>
      <pc:sldChg chg="modSp mod">
        <pc:chgData name="Karolyn Feliciani" userId="4076af5d-4c02-40b8-bc9d-56f6c404e751" providerId="ADAL" clId="{0F55087C-E791-40C8-B429-E6E0CA3827AC}" dt="2025-06-17T10:16:00.409" v="3" actId="692"/>
        <pc:sldMkLst>
          <pc:docMk/>
          <pc:sldMk cId="1542156727" sldId="338"/>
        </pc:sldMkLst>
        <pc:spChg chg="mod">
          <ac:chgData name="Karolyn Feliciani" userId="4076af5d-4c02-40b8-bc9d-56f6c404e751" providerId="ADAL" clId="{0F55087C-E791-40C8-B429-E6E0CA3827AC}" dt="2025-06-17T10:16:00.409" v="3" actId="692"/>
          <ac:spMkLst>
            <pc:docMk/>
            <pc:sldMk cId="1542156727" sldId="338"/>
            <ac:spMk id="6" creationId="{00000000-0000-0000-0000-000000000000}"/>
          </ac:spMkLst>
        </pc:spChg>
      </pc:sldChg>
      <pc:sldChg chg="modSp mod">
        <pc:chgData name="Karolyn Feliciani" userId="4076af5d-4c02-40b8-bc9d-56f6c404e751" providerId="ADAL" clId="{0F55087C-E791-40C8-B429-E6E0CA3827AC}" dt="2025-06-17T10:16:16.308" v="4" actId="692"/>
        <pc:sldMkLst>
          <pc:docMk/>
          <pc:sldMk cId="2689035103" sldId="339"/>
        </pc:sldMkLst>
        <pc:spChg chg="mod">
          <ac:chgData name="Karolyn Feliciani" userId="4076af5d-4c02-40b8-bc9d-56f6c404e751" providerId="ADAL" clId="{0F55087C-E791-40C8-B429-E6E0CA3827AC}" dt="2025-06-17T10:16:16.308" v="4" actId="692"/>
          <ac:spMkLst>
            <pc:docMk/>
            <pc:sldMk cId="2689035103" sldId="339"/>
            <ac:spMk id="6" creationId="{00000000-0000-0000-0000-000000000000}"/>
          </ac:spMkLst>
        </pc:spChg>
      </pc:sldChg>
      <pc:sldChg chg="modSp mod">
        <pc:chgData name="Karolyn Feliciani" userId="4076af5d-4c02-40b8-bc9d-56f6c404e751" providerId="ADAL" clId="{0F55087C-E791-40C8-B429-E6E0CA3827AC}" dt="2025-06-17T10:16:28.203" v="5" actId="692"/>
        <pc:sldMkLst>
          <pc:docMk/>
          <pc:sldMk cId="160846399" sldId="340"/>
        </pc:sldMkLst>
        <pc:spChg chg="mod">
          <ac:chgData name="Karolyn Feliciani" userId="4076af5d-4c02-40b8-bc9d-56f6c404e751" providerId="ADAL" clId="{0F55087C-E791-40C8-B429-E6E0CA3827AC}" dt="2025-06-17T10:16:28.203" v="5" actId="692"/>
          <ac:spMkLst>
            <pc:docMk/>
            <pc:sldMk cId="160846399" sldId="340"/>
            <ac:spMk id="6" creationId="{00000000-0000-0000-0000-000000000000}"/>
          </ac:spMkLst>
        </pc:spChg>
      </pc:sldChg>
      <pc:sldChg chg="modSp mod">
        <pc:chgData name="Karolyn Feliciani" userId="4076af5d-4c02-40b8-bc9d-56f6c404e751" providerId="ADAL" clId="{0F55087C-E791-40C8-B429-E6E0CA3827AC}" dt="2025-06-17T10:16:40.037" v="6" actId="692"/>
        <pc:sldMkLst>
          <pc:docMk/>
          <pc:sldMk cId="2136246682" sldId="341"/>
        </pc:sldMkLst>
        <pc:spChg chg="mod">
          <ac:chgData name="Karolyn Feliciani" userId="4076af5d-4c02-40b8-bc9d-56f6c404e751" providerId="ADAL" clId="{0F55087C-E791-40C8-B429-E6E0CA3827AC}" dt="2025-06-17T10:16:40.037" v="6" actId="692"/>
          <ac:spMkLst>
            <pc:docMk/>
            <pc:sldMk cId="2136246682" sldId="341"/>
            <ac:spMk id="6" creationId="{00000000-0000-0000-0000-000000000000}"/>
          </ac:spMkLst>
        </pc:spChg>
      </pc:sldChg>
      <pc:sldChg chg="modSp mod">
        <pc:chgData name="Karolyn Feliciani" userId="4076af5d-4c02-40b8-bc9d-56f6c404e751" providerId="ADAL" clId="{0F55087C-E791-40C8-B429-E6E0CA3827AC}" dt="2025-06-17T10:17:03.428" v="8" actId="692"/>
        <pc:sldMkLst>
          <pc:docMk/>
          <pc:sldMk cId="328192470" sldId="342"/>
        </pc:sldMkLst>
        <pc:spChg chg="mod">
          <ac:chgData name="Karolyn Feliciani" userId="4076af5d-4c02-40b8-bc9d-56f6c404e751" providerId="ADAL" clId="{0F55087C-E791-40C8-B429-E6E0CA3827AC}" dt="2025-06-17T10:16:53.843" v="7" actId="692"/>
          <ac:spMkLst>
            <pc:docMk/>
            <pc:sldMk cId="328192470" sldId="342"/>
            <ac:spMk id="6" creationId="{00000000-0000-0000-0000-000000000000}"/>
          </ac:spMkLst>
        </pc:spChg>
        <pc:spChg chg="mod">
          <ac:chgData name="Karolyn Feliciani" userId="4076af5d-4c02-40b8-bc9d-56f6c404e751" providerId="ADAL" clId="{0F55087C-E791-40C8-B429-E6E0CA3827AC}" dt="2025-06-17T10:17:03.428" v="8" actId="692"/>
          <ac:spMkLst>
            <pc:docMk/>
            <pc:sldMk cId="328192470" sldId="342"/>
            <ac:spMk id="7" creationId="{00000000-0000-0000-0000-000000000000}"/>
          </ac:spMkLst>
        </pc:spChg>
      </pc:sldChg>
      <pc:sldChg chg="modSp mod">
        <pc:chgData name="Karolyn Feliciani" userId="4076af5d-4c02-40b8-bc9d-56f6c404e751" providerId="ADAL" clId="{0F55087C-E791-40C8-B429-E6E0CA3827AC}" dt="2025-06-17T10:17:21.427" v="10" actId="692"/>
        <pc:sldMkLst>
          <pc:docMk/>
          <pc:sldMk cId="2502755575" sldId="343"/>
        </pc:sldMkLst>
        <pc:spChg chg="mod">
          <ac:chgData name="Karolyn Feliciani" userId="4076af5d-4c02-40b8-bc9d-56f6c404e751" providerId="ADAL" clId="{0F55087C-E791-40C8-B429-E6E0CA3827AC}" dt="2025-06-17T10:17:16.512" v="9" actId="692"/>
          <ac:spMkLst>
            <pc:docMk/>
            <pc:sldMk cId="2502755575" sldId="343"/>
            <ac:spMk id="6" creationId="{00000000-0000-0000-0000-000000000000}"/>
          </ac:spMkLst>
        </pc:spChg>
        <pc:spChg chg="mod">
          <ac:chgData name="Karolyn Feliciani" userId="4076af5d-4c02-40b8-bc9d-56f6c404e751" providerId="ADAL" clId="{0F55087C-E791-40C8-B429-E6E0CA3827AC}" dt="2025-06-17T10:17:21.427" v="10" actId="692"/>
          <ac:spMkLst>
            <pc:docMk/>
            <pc:sldMk cId="2502755575" sldId="343"/>
            <ac:spMk id="7" creationId="{00000000-0000-0000-0000-000000000000}"/>
          </ac:spMkLst>
        </pc:spChg>
      </pc:sldChg>
      <pc:sldChg chg="modSp mod">
        <pc:chgData name="Karolyn Feliciani" userId="4076af5d-4c02-40b8-bc9d-56f6c404e751" providerId="ADAL" clId="{0F55087C-E791-40C8-B429-E6E0CA3827AC}" dt="2025-06-17T10:17:37.507" v="12" actId="692"/>
        <pc:sldMkLst>
          <pc:docMk/>
          <pc:sldMk cId="919642890" sldId="344"/>
        </pc:sldMkLst>
        <pc:spChg chg="mod">
          <ac:chgData name="Karolyn Feliciani" userId="4076af5d-4c02-40b8-bc9d-56f6c404e751" providerId="ADAL" clId="{0F55087C-E791-40C8-B429-E6E0CA3827AC}" dt="2025-06-17T10:17:32.076" v="11" actId="692"/>
          <ac:spMkLst>
            <pc:docMk/>
            <pc:sldMk cId="919642890" sldId="344"/>
            <ac:spMk id="6" creationId="{00000000-0000-0000-0000-000000000000}"/>
          </ac:spMkLst>
        </pc:spChg>
        <pc:spChg chg="mod">
          <ac:chgData name="Karolyn Feliciani" userId="4076af5d-4c02-40b8-bc9d-56f6c404e751" providerId="ADAL" clId="{0F55087C-E791-40C8-B429-E6E0CA3827AC}" dt="2025-06-17T10:17:37.507" v="12" actId="692"/>
          <ac:spMkLst>
            <pc:docMk/>
            <pc:sldMk cId="919642890" sldId="344"/>
            <ac:spMk id="7" creationId="{00000000-0000-0000-0000-000000000000}"/>
          </ac:spMkLst>
        </pc:spChg>
      </pc:sldChg>
      <pc:sldChg chg="modSp mod">
        <pc:chgData name="Karolyn Feliciani" userId="4076af5d-4c02-40b8-bc9d-56f6c404e751" providerId="ADAL" clId="{0F55087C-E791-40C8-B429-E6E0CA3827AC}" dt="2025-06-17T10:17:55.429" v="14" actId="692"/>
        <pc:sldMkLst>
          <pc:docMk/>
          <pc:sldMk cId="2729185945" sldId="345"/>
        </pc:sldMkLst>
        <pc:spChg chg="mod">
          <ac:chgData name="Karolyn Feliciani" userId="4076af5d-4c02-40b8-bc9d-56f6c404e751" providerId="ADAL" clId="{0F55087C-E791-40C8-B429-E6E0CA3827AC}" dt="2025-06-17T10:17:50.200" v="13" actId="692"/>
          <ac:spMkLst>
            <pc:docMk/>
            <pc:sldMk cId="2729185945" sldId="345"/>
            <ac:spMk id="6" creationId="{00000000-0000-0000-0000-000000000000}"/>
          </ac:spMkLst>
        </pc:spChg>
        <pc:spChg chg="mod">
          <ac:chgData name="Karolyn Feliciani" userId="4076af5d-4c02-40b8-bc9d-56f6c404e751" providerId="ADAL" clId="{0F55087C-E791-40C8-B429-E6E0CA3827AC}" dt="2025-06-17T10:17:55.429" v="14" actId="692"/>
          <ac:spMkLst>
            <pc:docMk/>
            <pc:sldMk cId="2729185945" sldId="345"/>
            <ac:spMk id="7" creationId="{00000000-0000-0000-0000-000000000000}"/>
          </ac:spMkLst>
        </pc:spChg>
      </pc:sldChg>
      <pc:sldChg chg="modSp mod">
        <pc:chgData name="Karolyn Feliciani" userId="4076af5d-4c02-40b8-bc9d-56f6c404e751" providerId="ADAL" clId="{0F55087C-E791-40C8-B429-E6E0CA3827AC}" dt="2025-06-17T10:18:15.185" v="16" actId="692"/>
        <pc:sldMkLst>
          <pc:docMk/>
          <pc:sldMk cId="660007767" sldId="346"/>
        </pc:sldMkLst>
        <pc:spChg chg="mod">
          <ac:chgData name="Karolyn Feliciani" userId="4076af5d-4c02-40b8-bc9d-56f6c404e751" providerId="ADAL" clId="{0F55087C-E791-40C8-B429-E6E0CA3827AC}" dt="2025-06-17T10:18:09.749" v="15" actId="692"/>
          <ac:spMkLst>
            <pc:docMk/>
            <pc:sldMk cId="660007767" sldId="346"/>
            <ac:spMk id="6" creationId="{00000000-0000-0000-0000-000000000000}"/>
          </ac:spMkLst>
        </pc:spChg>
        <pc:spChg chg="mod">
          <ac:chgData name="Karolyn Feliciani" userId="4076af5d-4c02-40b8-bc9d-56f6c404e751" providerId="ADAL" clId="{0F55087C-E791-40C8-B429-E6E0CA3827AC}" dt="2025-06-17T10:18:15.185" v="16" actId="692"/>
          <ac:spMkLst>
            <pc:docMk/>
            <pc:sldMk cId="660007767" sldId="346"/>
            <ac:spMk id="7" creationId="{00000000-0000-0000-0000-000000000000}"/>
          </ac:spMkLst>
        </pc:spChg>
      </pc:sldChg>
      <pc:sldChg chg="modSp mod">
        <pc:chgData name="Karolyn Feliciani" userId="4076af5d-4c02-40b8-bc9d-56f6c404e751" providerId="ADAL" clId="{0F55087C-E791-40C8-B429-E6E0CA3827AC}" dt="2025-06-17T10:18:41.351" v="19" actId="692"/>
        <pc:sldMkLst>
          <pc:docMk/>
          <pc:sldMk cId="3177386523" sldId="347"/>
        </pc:sldMkLst>
        <pc:spChg chg="mod">
          <ac:chgData name="Karolyn Feliciani" userId="4076af5d-4c02-40b8-bc9d-56f6c404e751" providerId="ADAL" clId="{0F55087C-E791-40C8-B429-E6E0CA3827AC}" dt="2025-06-17T10:18:35.968" v="18" actId="692"/>
          <ac:spMkLst>
            <pc:docMk/>
            <pc:sldMk cId="3177386523" sldId="347"/>
            <ac:spMk id="6" creationId="{00000000-0000-0000-0000-000000000000}"/>
          </ac:spMkLst>
        </pc:spChg>
        <pc:spChg chg="mod">
          <ac:chgData name="Karolyn Feliciani" userId="4076af5d-4c02-40b8-bc9d-56f6c404e751" providerId="ADAL" clId="{0F55087C-E791-40C8-B429-E6E0CA3827AC}" dt="2025-06-17T10:18:41.351" v="19" actId="692"/>
          <ac:spMkLst>
            <pc:docMk/>
            <pc:sldMk cId="3177386523" sldId="347"/>
            <ac:spMk id="7" creationId="{00000000-0000-0000-0000-000000000000}"/>
          </ac:spMkLst>
        </pc:spChg>
      </pc:sldChg>
      <pc:sldChg chg="modSp mod">
        <pc:chgData name="Karolyn Feliciani" userId="4076af5d-4c02-40b8-bc9d-56f6c404e751" providerId="ADAL" clId="{0F55087C-E791-40C8-B429-E6E0CA3827AC}" dt="2025-06-17T10:18:26.020" v="17" actId="692"/>
        <pc:sldMkLst>
          <pc:docMk/>
          <pc:sldMk cId="2081808624" sldId="348"/>
        </pc:sldMkLst>
        <pc:spChg chg="mod">
          <ac:chgData name="Karolyn Feliciani" userId="4076af5d-4c02-40b8-bc9d-56f6c404e751" providerId="ADAL" clId="{0F55087C-E791-40C8-B429-E6E0CA3827AC}" dt="2025-06-17T10:18:26.020" v="17" actId="692"/>
          <ac:spMkLst>
            <pc:docMk/>
            <pc:sldMk cId="2081808624" sldId="348"/>
            <ac:spMk id="6" creationId="{00000000-0000-0000-0000-000000000000}"/>
          </ac:spMkLst>
        </pc:spChg>
      </pc:sldChg>
    </pc:docChg>
  </pc:docChgLst>
  <pc:docChgLst>
    <pc:chgData name="Karolyn Feliciani" userId="4076af5d-4c02-40b8-bc9d-56f6c404e751" providerId="ADAL" clId="{5B04363D-B05F-43D9-9299-EC004855BC58}"/>
    <pc:docChg chg="custSel modSld">
      <pc:chgData name="Karolyn Feliciani" userId="4076af5d-4c02-40b8-bc9d-56f6c404e751" providerId="ADAL" clId="{5B04363D-B05F-43D9-9299-EC004855BC58}" dt="2025-05-01T09:09:32.027" v="61" actId="208"/>
      <pc:docMkLst>
        <pc:docMk/>
      </pc:docMkLst>
      <pc:sldChg chg="delSp modSp mod">
        <pc:chgData name="Karolyn Feliciani" userId="4076af5d-4c02-40b8-bc9d-56f6c404e751" providerId="ADAL" clId="{5B04363D-B05F-43D9-9299-EC004855BC58}" dt="2025-05-01T09:04:13.440" v="25" actId="20577"/>
        <pc:sldMkLst>
          <pc:docMk/>
          <pc:sldMk cId="4183809300" sldId="296"/>
        </pc:sldMkLst>
        <pc:spChg chg="mod">
          <ac:chgData name="Karolyn Feliciani" userId="4076af5d-4c02-40b8-bc9d-56f6c404e751" providerId="ADAL" clId="{5B04363D-B05F-43D9-9299-EC004855BC58}" dt="2025-05-01T09:04:13.440" v="25" actId="20577"/>
          <ac:spMkLst>
            <pc:docMk/>
            <pc:sldMk cId="4183809300" sldId="296"/>
            <ac:spMk id="3" creationId="{00000000-0000-0000-0000-000000000000}"/>
          </ac:spMkLst>
        </pc:spChg>
        <pc:picChg chg="mod">
          <ac:chgData name="Karolyn Feliciani" userId="4076af5d-4c02-40b8-bc9d-56f6c404e751" providerId="ADAL" clId="{5B04363D-B05F-43D9-9299-EC004855BC58}" dt="2025-05-01T09:00:54.332" v="2" actId="1076"/>
          <ac:picMkLst>
            <pc:docMk/>
            <pc:sldMk cId="4183809300" sldId="296"/>
            <ac:picMk id="4" creationId="{00000000-0000-0000-0000-000000000000}"/>
          </ac:picMkLst>
        </pc:picChg>
      </pc:sldChg>
      <pc:sldChg chg="modSp mod">
        <pc:chgData name="Karolyn Feliciani" userId="4076af5d-4c02-40b8-bc9d-56f6c404e751" providerId="ADAL" clId="{5B04363D-B05F-43D9-9299-EC004855BC58}" dt="2025-05-01T09:05:40.706" v="29" actId="207"/>
        <pc:sldMkLst>
          <pc:docMk/>
          <pc:sldMk cId="1403718187" sldId="336"/>
        </pc:sldMkLst>
        <pc:spChg chg="mod">
          <ac:chgData name="Karolyn Feliciani" userId="4076af5d-4c02-40b8-bc9d-56f6c404e751" providerId="ADAL" clId="{5B04363D-B05F-43D9-9299-EC004855BC58}" dt="2025-05-01T09:05:23.581" v="28" actId="20577"/>
          <ac:spMkLst>
            <pc:docMk/>
            <pc:sldMk cId="1403718187" sldId="336"/>
            <ac:spMk id="2" creationId="{00000000-0000-0000-0000-000000000000}"/>
          </ac:spMkLst>
        </pc:spChg>
        <pc:spChg chg="mod">
          <ac:chgData name="Karolyn Feliciani" userId="4076af5d-4c02-40b8-bc9d-56f6c404e751" providerId="ADAL" clId="{5B04363D-B05F-43D9-9299-EC004855BC58}" dt="2025-05-01T09:05:40.706" v="29" actId="207"/>
          <ac:spMkLst>
            <pc:docMk/>
            <pc:sldMk cId="1403718187" sldId="336"/>
            <ac:spMk id="6" creationId="{00000000-0000-0000-0000-000000000000}"/>
          </ac:spMkLst>
        </pc:spChg>
      </pc:sldChg>
      <pc:sldChg chg="modSp mod">
        <pc:chgData name="Karolyn Feliciani" userId="4076af5d-4c02-40b8-bc9d-56f6c404e751" providerId="ADAL" clId="{5B04363D-B05F-43D9-9299-EC004855BC58}" dt="2025-05-01T09:06:04.270" v="31" actId="207"/>
        <pc:sldMkLst>
          <pc:docMk/>
          <pc:sldMk cId="505661241" sldId="337"/>
        </pc:sldMkLst>
        <pc:spChg chg="mod">
          <ac:chgData name="Karolyn Feliciani" userId="4076af5d-4c02-40b8-bc9d-56f6c404e751" providerId="ADAL" clId="{5B04363D-B05F-43D9-9299-EC004855BC58}" dt="2025-05-01T09:05:58.549" v="30" actId="12"/>
          <ac:spMkLst>
            <pc:docMk/>
            <pc:sldMk cId="505661241" sldId="337"/>
            <ac:spMk id="2" creationId="{00000000-0000-0000-0000-000000000000}"/>
          </ac:spMkLst>
        </pc:spChg>
        <pc:spChg chg="mod">
          <ac:chgData name="Karolyn Feliciani" userId="4076af5d-4c02-40b8-bc9d-56f6c404e751" providerId="ADAL" clId="{5B04363D-B05F-43D9-9299-EC004855BC58}" dt="2025-05-01T09:06:04.270" v="31" actId="207"/>
          <ac:spMkLst>
            <pc:docMk/>
            <pc:sldMk cId="505661241" sldId="337"/>
            <ac:spMk id="6" creationId="{00000000-0000-0000-0000-000000000000}"/>
          </ac:spMkLst>
        </pc:spChg>
      </pc:sldChg>
      <pc:sldChg chg="modSp mod">
        <pc:chgData name="Karolyn Feliciani" userId="4076af5d-4c02-40b8-bc9d-56f6c404e751" providerId="ADAL" clId="{5B04363D-B05F-43D9-9299-EC004855BC58}" dt="2025-05-01T09:06:24.473" v="33" actId="207"/>
        <pc:sldMkLst>
          <pc:docMk/>
          <pc:sldMk cId="1542156727" sldId="338"/>
        </pc:sldMkLst>
        <pc:spChg chg="mod">
          <ac:chgData name="Karolyn Feliciani" userId="4076af5d-4c02-40b8-bc9d-56f6c404e751" providerId="ADAL" clId="{5B04363D-B05F-43D9-9299-EC004855BC58}" dt="2025-05-01T09:06:18.078" v="32" actId="12"/>
          <ac:spMkLst>
            <pc:docMk/>
            <pc:sldMk cId="1542156727" sldId="338"/>
            <ac:spMk id="2" creationId="{00000000-0000-0000-0000-000000000000}"/>
          </ac:spMkLst>
        </pc:spChg>
        <pc:spChg chg="mod">
          <ac:chgData name="Karolyn Feliciani" userId="4076af5d-4c02-40b8-bc9d-56f6c404e751" providerId="ADAL" clId="{5B04363D-B05F-43D9-9299-EC004855BC58}" dt="2025-05-01T09:06:24.473" v="33" actId="207"/>
          <ac:spMkLst>
            <pc:docMk/>
            <pc:sldMk cId="1542156727" sldId="338"/>
            <ac:spMk id="6" creationId="{00000000-0000-0000-0000-000000000000}"/>
          </ac:spMkLst>
        </pc:spChg>
      </pc:sldChg>
      <pc:sldChg chg="modSp mod">
        <pc:chgData name="Karolyn Feliciani" userId="4076af5d-4c02-40b8-bc9d-56f6c404e751" providerId="ADAL" clId="{5B04363D-B05F-43D9-9299-EC004855BC58}" dt="2025-05-01T09:06:37.972" v="34" actId="207"/>
        <pc:sldMkLst>
          <pc:docMk/>
          <pc:sldMk cId="2689035103" sldId="339"/>
        </pc:sldMkLst>
        <pc:spChg chg="mod">
          <ac:chgData name="Karolyn Feliciani" userId="4076af5d-4c02-40b8-bc9d-56f6c404e751" providerId="ADAL" clId="{5B04363D-B05F-43D9-9299-EC004855BC58}" dt="2025-05-01T09:06:37.972" v="34" actId="207"/>
          <ac:spMkLst>
            <pc:docMk/>
            <pc:sldMk cId="2689035103" sldId="339"/>
            <ac:spMk id="6" creationId="{00000000-0000-0000-0000-000000000000}"/>
          </ac:spMkLst>
        </pc:spChg>
      </pc:sldChg>
      <pc:sldChg chg="modSp mod">
        <pc:chgData name="Karolyn Feliciani" userId="4076af5d-4c02-40b8-bc9d-56f6c404e751" providerId="ADAL" clId="{5B04363D-B05F-43D9-9299-EC004855BC58}" dt="2025-05-01T09:07:07.006" v="37" actId="207"/>
        <pc:sldMkLst>
          <pc:docMk/>
          <pc:sldMk cId="160846399" sldId="340"/>
        </pc:sldMkLst>
        <pc:spChg chg="mod">
          <ac:chgData name="Karolyn Feliciani" userId="4076af5d-4c02-40b8-bc9d-56f6c404e751" providerId="ADAL" clId="{5B04363D-B05F-43D9-9299-EC004855BC58}" dt="2025-05-01T09:07:02.508" v="36" actId="11"/>
          <ac:spMkLst>
            <pc:docMk/>
            <pc:sldMk cId="160846399" sldId="340"/>
            <ac:spMk id="2" creationId="{00000000-0000-0000-0000-000000000000}"/>
          </ac:spMkLst>
        </pc:spChg>
        <pc:spChg chg="mod">
          <ac:chgData name="Karolyn Feliciani" userId="4076af5d-4c02-40b8-bc9d-56f6c404e751" providerId="ADAL" clId="{5B04363D-B05F-43D9-9299-EC004855BC58}" dt="2025-05-01T09:07:07.006" v="37" actId="207"/>
          <ac:spMkLst>
            <pc:docMk/>
            <pc:sldMk cId="160846399" sldId="340"/>
            <ac:spMk id="6" creationId="{00000000-0000-0000-0000-000000000000}"/>
          </ac:spMkLst>
        </pc:spChg>
      </pc:sldChg>
      <pc:sldChg chg="modSp mod">
        <pc:chgData name="Karolyn Feliciani" userId="4076af5d-4c02-40b8-bc9d-56f6c404e751" providerId="ADAL" clId="{5B04363D-B05F-43D9-9299-EC004855BC58}" dt="2025-05-01T09:07:24.925" v="39" actId="12"/>
        <pc:sldMkLst>
          <pc:docMk/>
          <pc:sldMk cId="2136246682" sldId="341"/>
        </pc:sldMkLst>
        <pc:spChg chg="mod">
          <ac:chgData name="Karolyn Feliciani" userId="4076af5d-4c02-40b8-bc9d-56f6c404e751" providerId="ADAL" clId="{5B04363D-B05F-43D9-9299-EC004855BC58}" dt="2025-05-01T09:07:24.925" v="39" actId="12"/>
          <ac:spMkLst>
            <pc:docMk/>
            <pc:sldMk cId="2136246682" sldId="341"/>
            <ac:spMk id="2" creationId="{00000000-0000-0000-0000-000000000000}"/>
          </ac:spMkLst>
        </pc:spChg>
        <pc:spChg chg="mod">
          <ac:chgData name="Karolyn Feliciani" userId="4076af5d-4c02-40b8-bc9d-56f6c404e751" providerId="ADAL" clId="{5B04363D-B05F-43D9-9299-EC004855BC58}" dt="2025-05-01T09:07:14.381" v="38" actId="207"/>
          <ac:spMkLst>
            <pc:docMk/>
            <pc:sldMk cId="2136246682" sldId="341"/>
            <ac:spMk id="6" creationId="{00000000-0000-0000-0000-000000000000}"/>
          </ac:spMkLst>
        </pc:spChg>
      </pc:sldChg>
      <pc:sldChg chg="modSp mod">
        <pc:chgData name="Karolyn Feliciani" userId="4076af5d-4c02-40b8-bc9d-56f6c404e751" providerId="ADAL" clId="{5B04363D-B05F-43D9-9299-EC004855BC58}" dt="2025-05-01T09:07:52.365" v="43" actId="207"/>
        <pc:sldMkLst>
          <pc:docMk/>
          <pc:sldMk cId="328192470" sldId="342"/>
        </pc:sldMkLst>
        <pc:spChg chg="mod">
          <ac:chgData name="Karolyn Feliciani" userId="4076af5d-4c02-40b8-bc9d-56f6c404e751" providerId="ADAL" clId="{5B04363D-B05F-43D9-9299-EC004855BC58}" dt="2025-05-01T09:07:39.882" v="41" actId="12"/>
          <ac:spMkLst>
            <pc:docMk/>
            <pc:sldMk cId="328192470" sldId="342"/>
            <ac:spMk id="2" creationId="{00000000-0000-0000-0000-000000000000}"/>
          </ac:spMkLst>
        </pc:spChg>
        <pc:spChg chg="mod">
          <ac:chgData name="Karolyn Feliciani" userId="4076af5d-4c02-40b8-bc9d-56f6c404e751" providerId="ADAL" clId="{5B04363D-B05F-43D9-9299-EC004855BC58}" dt="2025-05-01T09:07:47.939" v="42" actId="208"/>
          <ac:spMkLst>
            <pc:docMk/>
            <pc:sldMk cId="328192470" sldId="342"/>
            <ac:spMk id="3" creationId="{00000000-0000-0000-0000-000000000000}"/>
          </ac:spMkLst>
        </pc:spChg>
        <pc:spChg chg="mod">
          <ac:chgData name="Karolyn Feliciani" userId="4076af5d-4c02-40b8-bc9d-56f6c404e751" providerId="ADAL" clId="{5B04363D-B05F-43D9-9299-EC004855BC58}" dt="2025-05-01T09:07:31.211" v="40" actId="207"/>
          <ac:spMkLst>
            <pc:docMk/>
            <pc:sldMk cId="328192470" sldId="342"/>
            <ac:spMk id="6" creationId="{00000000-0000-0000-0000-000000000000}"/>
          </ac:spMkLst>
        </pc:spChg>
        <pc:spChg chg="mod">
          <ac:chgData name="Karolyn Feliciani" userId="4076af5d-4c02-40b8-bc9d-56f6c404e751" providerId="ADAL" clId="{5B04363D-B05F-43D9-9299-EC004855BC58}" dt="2025-05-01T09:07:52.365" v="43" actId="207"/>
          <ac:spMkLst>
            <pc:docMk/>
            <pc:sldMk cId="328192470" sldId="342"/>
            <ac:spMk id="7" creationId="{00000000-0000-0000-0000-000000000000}"/>
          </ac:spMkLst>
        </pc:spChg>
      </pc:sldChg>
      <pc:sldChg chg="modSp mod">
        <pc:chgData name="Karolyn Feliciani" userId="4076af5d-4c02-40b8-bc9d-56f6c404e751" providerId="ADAL" clId="{5B04363D-B05F-43D9-9299-EC004855BC58}" dt="2025-05-01T09:08:10.519" v="47" actId="208"/>
        <pc:sldMkLst>
          <pc:docMk/>
          <pc:sldMk cId="2502755575" sldId="343"/>
        </pc:sldMkLst>
        <pc:spChg chg="mod">
          <ac:chgData name="Karolyn Feliciani" userId="4076af5d-4c02-40b8-bc9d-56f6c404e751" providerId="ADAL" clId="{5B04363D-B05F-43D9-9299-EC004855BC58}" dt="2025-05-01T09:08:10.519" v="47" actId="208"/>
          <ac:spMkLst>
            <pc:docMk/>
            <pc:sldMk cId="2502755575" sldId="343"/>
            <ac:spMk id="3" creationId="{00000000-0000-0000-0000-000000000000}"/>
          </ac:spMkLst>
        </pc:spChg>
        <pc:spChg chg="mod">
          <ac:chgData name="Karolyn Feliciani" userId="4076af5d-4c02-40b8-bc9d-56f6c404e751" providerId="ADAL" clId="{5B04363D-B05F-43D9-9299-EC004855BC58}" dt="2025-05-01T09:08:01.656" v="44" actId="207"/>
          <ac:spMkLst>
            <pc:docMk/>
            <pc:sldMk cId="2502755575" sldId="343"/>
            <ac:spMk id="6" creationId="{00000000-0000-0000-0000-000000000000}"/>
          </ac:spMkLst>
        </pc:spChg>
        <pc:spChg chg="mod">
          <ac:chgData name="Karolyn Feliciani" userId="4076af5d-4c02-40b8-bc9d-56f6c404e751" providerId="ADAL" clId="{5B04363D-B05F-43D9-9299-EC004855BC58}" dt="2025-05-01T09:08:05.841" v="45" actId="207"/>
          <ac:spMkLst>
            <pc:docMk/>
            <pc:sldMk cId="2502755575" sldId="343"/>
            <ac:spMk id="7" creationId="{00000000-0000-0000-0000-000000000000}"/>
          </ac:spMkLst>
        </pc:spChg>
      </pc:sldChg>
      <pc:sldChg chg="modSp mod">
        <pc:chgData name="Karolyn Feliciani" userId="4076af5d-4c02-40b8-bc9d-56f6c404e751" providerId="ADAL" clId="{5B04363D-B05F-43D9-9299-EC004855BC58}" dt="2025-05-01T09:08:28.203" v="50" actId="208"/>
        <pc:sldMkLst>
          <pc:docMk/>
          <pc:sldMk cId="919642890" sldId="344"/>
        </pc:sldMkLst>
        <pc:spChg chg="mod">
          <ac:chgData name="Karolyn Feliciani" userId="4076af5d-4c02-40b8-bc9d-56f6c404e751" providerId="ADAL" clId="{5B04363D-B05F-43D9-9299-EC004855BC58}" dt="2025-05-01T09:08:28.203" v="50" actId="208"/>
          <ac:spMkLst>
            <pc:docMk/>
            <pc:sldMk cId="919642890" sldId="344"/>
            <ac:spMk id="3" creationId="{00000000-0000-0000-0000-000000000000}"/>
          </ac:spMkLst>
        </pc:spChg>
        <pc:spChg chg="mod">
          <ac:chgData name="Karolyn Feliciani" userId="4076af5d-4c02-40b8-bc9d-56f6c404e751" providerId="ADAL" clId="{5B04363D-B05F-43D9-9299-EC004855BC58}" dt="2025-05-01T09:08:17.883" v="48" actId="207"/>
          <ac:spMkLst>
            <pc:docMk/>
            <pc:sldMk cId="919642890" sldId="344"/>
            <ac:spMk id="6" creationId="{00000000-0000-0000-0000-000000000000}"/>
          </ac:spMkLst>
        </pc:spChg>
        <pc:spChg chg="mod">
          <ac:chgData name="Karolyn Feliciani" userId="4076af5d-4c02-40b8-bc9d-56f6c404e751" providerId="ADAL" clId="{5B04363D-B05F-43D9-9299-EC004855BC58}" dt="2025-05-01T09:08:22.312" v="49" actId="207"/>
          <ac:spMkLst>
            <pc:docMk/>
            <pc:sldMk cId="919642890" sldId="344"/>
            <ac:spMk id="7" creationId="{00000000-0000-0000-0000-000000000000}"/>
          </ac:spMkLst>
        </pc:spChg>
      </pc:sldChg>
      <pc:sldChg chg="modSp mod">
        <pc:chgData name="Karolyn Feliciani" userId="4076af5d-4c02-40b8-bc9d-56f6c404e751" providerId="ADAL" clId="{5B04363D-B05F-43D9-9299-EC004855BC58}" dt="2025-05-01T09:08:43.273" v="53" actId="208"/>
        <pc:sldMkLst>
          <pc:docMk/>
          <pc:sldMk cId="2729185945" sldId="345"/>
        </pc:sldMkLst>
        <pc:spChg chg="mod">
          <ac:chgData name="Karolyn Feliciani" userId="4076af5d-4c02-40b8-bc9d-56f6c404e751" providerId="ADAL" clId="{5B04363D-B05F-43D9-9299-EC004855BC58}" dt="2025-05-01T09:08:43.273" v="53" actId="208"/>
          <ac:spMkLst>
            <pc:docMk/>
            <pc:sldMk cId="2729185945" sldId="345"/>
            <ac:spMk id="3" creationId="{00000000-0000-0000-0000-000000000000}"/>
          </ac:spMkLst>
        </pc:spChg>
        <pc:spChg chg="mod">
          <ac:chgData name="Karolyn Feliciani" userId="4076af5d-4c02-40b8-bc9d-56f6c404e751" providerId="ADAL" clId="{5B04363D-B05F-43D9-9299-EC004855BC58}" dt="2025-05-01T09:08:34.636" v="51" actId="207"/>
          <ac:spMkLst>
            <pc:docMk/>
            <pc:sldMk cId="2729185945" sldId="345"/>
            <ac:spMk id="6" creationId="{00000000-0000-0000-0000-000000000000}"/>
          </ac:spMkLst>
        </pc:spChg>
        <pc:spChg chg="mod">
          <ac:chgData name="Karolyn Feliciani" userId="4076af5d-4c02-40b8-bc9d-56f6c404e751" providerId="ADAL" clId="{5B04363D-B05F-43D9-9299-EC004855BC58}" dt="2025-05-01T09:08:38.393" v="52" actId="207"/>
          <ac:spMkLst>
            <pc:docMk/>
            <pc:sldMk cId="2729185945" sldId="345"/>
            <ac:spMk id="7" creationId="{00000000-0000-0000-0000-000000000000}"/>
          </ac:spMkLst>
        </pc:spChg>
      </pc:sldChg>
      <pc:sldChg chg="modSp mod">
        <pc:chgData name="Karolyn Feliciani" userId="4076af5d-4c02-40b8-bc9d-56f6c404e751" providerId="ADAL" clId="{5B04363D-B05F-43D9-9299-EC004855BC58}" dt="2025-05-01T09:08:57.718" v="56" actId="208"/>
        <pc:sldMkLst>
          <pc:docMk/>
          <pc:sldMk cId="660007767" sldId="346"/>
        </pc:sldMkLst>
        <pc:spChg chg="mod">
          <ac:chgData name="Karolyn Feliciani" userId="4076af5d-4c02-40b8-bc9d-56f6c404e751" providerId="ADAL" clId="{5B04363D-B05F-43D9-9299-EC004855BC58}" dt="2025-05-01T09:08:57.718" v="56" actId="208"/>
          <ac:spMkLst>
            <pc:docMk/>
            <pc:sldMk cId="660007767" sldId="346"/>
            <ac:spMk id="3" creationId="{00000000-0000-0000-0000-000000000000}"/>
          </ac:spMkLst>
        </pc:spChg>
        <pc:spChg chg="mod">
          <ac:chgData name="Karolyn Feliciani" userId="4076af5d-4c02-40b8-bc9d-56f6c404e751" providerId="ADAL" clId="{5B04363D-B05F-43D9-9299-EC004855BC58}" dt="2025-05-01T09:08:49.425" v="54" actId="207"/>
          <ac:spMkLst>
            <pc:docMk/>
            <pc:sldMk cId="660007767" sldId="346"/>
            <ac:spMk id="6" creationId="{00000000-0000-0000-0000-000000000000}"/>
          </ac:spMkLst>
        </pc:spChg>
        <pc:spChg chg="mod">
          <ac:chgData name="Karolyn Feliciani" userId="4076af5d-4c02-40b8-bc9d-56f6c404e751" providerId="ADAL" clId="{5B04363D-B05F-43D9-9299-EC004855BC58}" dt="2025-05-01T09:08:52.987" v="55" actId="207"/>
          <ac:spMkLst>
            <pc:docMk/>
            <pc:sldMk cId="660007767" sldId="346"/>
            <ac:spMk id="7" creationId="{00000000-0000-0000-0000-000000000000}"/>
          </ac:spMkLst>
        </pc:spChg>
      </pc:sldChg>
      <pc:sldChg chg="modSp mod">
        <pc:chgData name="Karolyn Feliciani" userId="4076af5d-4c02-40b8-bc9d-56f6c404e751" providerId="ADAL" clId="{5B04363D-B05F-43D9-9299-EC004855BC58}" dt="2025-05-01T09:09:32.027" v="61" actId="208"/>
        <pc:sldMkLst>
          <pc:docMk/>
          <pc:sldMk cId="3177386523" sldId="347"/>
        </pc:sldMkLst>
        <pc:spChg chg="mod">
          <ac:chgData name="Karolyn Feliciani" userId="4076af5d-4c02-40b8-bc9d-56f6c404e751" providerId="ADAL" clId="{5B04363D-B05F-43D9-9299-EC004855BC58}" dt="2025-05-01T09:09:32.027" v="61" actId="208"/>
          <ac:spMkLst>
            <pc:docMk/>
            <pc:sldMk cId="3177386523" sldId="347"/>
            <ac:spMk id="3" creationId="{00000000-0000-0000-0000-000000000000}"/>
          </ac:spMkLst>
        </pc:spChg>
        <pc:spChg chg="mod">
          <ac:chgData name="Karolyn Feliciani" userId="4076af5d-4c02-40b8-bc9d-56f6c404e751" providerId="ADAL" clId="{5B04363D-B05F-43D9-9299-EC004855BC58}" dt="2025-05-01T09:09:22.856" v="59" actId="207"/>
          <ac:spMkLst>
            <pc:docMk/>
            <pc:sldMk cId="3177386523" sldId="347"/>
            <ac:spMk id="6" creationId="{00000000-0000-0000-0000-000000000000}"/>
          </ac:spMkLst>
        </pc:spChg>
        <pc:spChg chg="mod">
          <ac:chgData name="Karolyn Feliciani" userId="4076af5d-4c02-40b8-bc9d-56f6c404e751" providerId="ADAL" clId="{5B04363D-B05F-43D9-9299-EC004855BC58}" dt="2025-05-01T09:09:27.375" v="60" actId="207"/>
          <ac:spMkLst>
            <pc:docMk/>
            <pc:sldMk cId="3177386523" sldId="347"/>
            <ac:spMk id="7" creationId="{00000000-0000-0000-0000-000000000000}"/>
          </ac:spMkLst>
        </pc:spChg>
      </pc:sldChg>
      <pc:sldChg chg="modSp mod">
        <pc:chgData name="Karolyn Feliciani" userId="4076af5d-4c02-40b8-bc9d-56f6c404e751" providerId="ADAL" clId="{5B04363D-B05F-43D9-9299-EC004855BC58}" dt="2025-05-01T09:09:15.590" v="58" actId="12"/>
        <pc:sldMkLst>
          <pc:docMk/>
          <pc:sldMk cId="2081808624" sldId="348"/>
        </pc:sldMkLst>
        <pc:spChg chg="mod">
          <ac:chgData name="Karolyn Feliciani" userId="4076af5d-4c02-40b8-bc9d-56f6c404e751" providerId="ADAL" clId="{5B04363D-B05F-43D9-9299-EC004855BC58}" dt="2025-05-01T09:09:15.590" v="58" actId="12"/>
          <ac:spMkLst>
            <pc:docMk/>
            <pc:sldMk cId="2081808624" sldId="348"/>
            <ac:spMk id="2" creationId="{00000000-0000-0000-0000-000000000000}"/>
          </ac:spMkLst>
        </pc:spChg>
        <pc:spChg chg="mod">
          <ac:chgData name="Karolyn Feliciani" userId="4076af5d-4c02-40b8-bc9d-56f6c404e751" providerId="ADAL" clId="{5B04363D-B05F-43D9-9299-EC004855BC58}" dt="2025-05-01T09:09:05.369" v="57" actId="207"/>
          <ac:spMkLst>
            <pc:docMk/>
            <pc:sldMk cId="2081808624" sldId="34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17/06/2025</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146582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11</a:t>
            </a:fld>
            <a:endParaRPr lang="en-IE"/>
          </a:p>
        </p:txBody>
      </p:sp>
    </p:spTree>
    <p:extLst>
      <p:ext uri="{BB962C8B-B14F-4D97-AF65-F5344CB8AC3E}">
        <p14:creationId xmlns:p14="http://schemas.microsoft.com/office/powerpoint/2010/main" val="185709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12</a:t>
            </a:fld>
            <a:endParaRPr lang="en-IE"/>
          </a:p>
        </p:txBody>
      </p:sp>
    </p:spTree>
    <p:extLst>
      <p:ext uri="{BB962C8B-B14F-4D97-AF65-F5344CB8AC3E}">
        <p14:creationId xmlns:p14="http://schemas.microsoft.com/office/powerpoint/2010/main" val="54443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13</a:t>
            </a:fld>
            <a:endParaRPr lang="en-IE"/>
          </a:p>
        </p:txBody>
      </p:sp>
    </p:spTree>
    <p:extLst>
      <p:ext uri="{BB962C8B-B14F-4D97-AF65-F5344CB8AC3E}">
        <p14:creationId xmlns:p14="http://schemas.microsoft.com/office/powerpoint/2010/main" val="110761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14</a:t>
            </a:fld>
            <a:endParaRPr lang="en-IE"/>
          </a:p>
        </p:txBody>
      </p:sp>
    </p:spTree>
    <p:extLst>
      <p:ext uri="{BB962C8B-B14F-4D97-AF65-F5344CB8AC3E}">
        <p14:creationId xmlns:p14="http://schemas.microsoft.com/office/powerpoint/2010/main" val="328843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r>
              <a:rPr lang="en-GB" baseline="0" dirty="0"/>
              <a:t> might include:</a:t>
            </a:r>
            <a:endParaRPr lang="en-GB" dirty="0"/>
          </a:p>
          <a:p>
            <a:r>
              <a:rPr lang="en-GB" dirty="0"/>
              <a:t>Job rotation</a:t>
            </a:r>
          </a:p>
          <a:p>
            <a:r>
              <a:rPr lang="en-GB" dirty="0"/>
              <a:t>Training</a:t>
            </a:r>
          </a:p>
          <a:p>
            <a:r>
              <a:rPr lang="en-GB" dirty="0"/>
              <a:t>Team working</a:t>
            </a:r>
          </a:p>
          <a:p>
            <a:r>
              <a:rPr lang="en-GB" dirty="0"/>
              <a:t>Flexible working</a:t>
            </a:r>
          </a:p>
          <a:p>
            <a:r>
              <a:rPr lang="en-GB" dirty="0"/>
              <a:t>Pay rise</a:t>
            </a:r>
          </a:p>
          <a:p>
            <a:r>
              <a:rPr lang="en-GB" dirty="0"/>
              <a:t>Bonus</a:t>
            </a:r>
          </a:p>
          <a:p>
            <a:r>
              <a:rPr lang="en-GB" dirty="0"/>
              <a:t>Increase</a:t>
            </a:r>
            <a:r>
              <a:rPr lang="en-GB" baseline="0" dirty="0"/>
              <a:t> Commission rate</a:t>
            </a:r>
            <a:endParaRPr lang="en-GB" dirty="0"/>
          </a:p>
          <a:p>
            <a:r>
              <a:rPr lang="en-GB" dirty="0"/>
              <a:t>Career</a:t>
            </a:r>
            <a:r>
              <a:rPr lang="en-GB" baseline="0" dirty="0"/>
              <a:t> development</a:t>
            </a:r>
          </a:p>
          <a:p>
            <a:r>
              <a:rPr lang="en-GB" baseline="0" dirty="0"/>
              <a:t>Promotional opportunities</a:t>
            </a:r>
          </a:p>
          <a:p>
            <a:r>
              <a:rPr lang="en-GB" baseline="0" dirty="0"/>
              <a:t>Fringe benefits – company car, staff discounts, free meals</a:t>
            </a:r>
          </a:p>
          <a:p>
            <a:r>
              <a:rPr lang="en-GB" baseline="0" dirty="0"/>
              <a:t>More responsibility</a:t>
            </a:r>
          </a:p>
          <a:p>
            <a:r>
              <a:rPr lang="en-GB" baseline="0" dirty="0"/>
              <a:t>Praise and recognition</a:t>
            </a:r>
          </a:p>
          <a:p>
            <a:r>
              <a:rPr lang="en-GB" baseline="0" dirty="0"/>
              <a:t>Improved working conditions</a:t>
            </a:r>
          </a:p>
          <a:p>
            <a:r>
              <a:rPr lang="en-GB" baseline="0" dirty="0"/>
              <a:t>Variety of tasks </a:t>
            </a:r>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5386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learners each method of motivation and they</a:t>
            </a:r>
            <a:r>
              <a:rPr lang="en-GB" baseline="0" dirty="0"/>
              <a:t> ‘tick’ if it is suitable for Business A, Business B or  both if appropriate.  As you discuss answers ask learners to give reasons for them. – answers are below to help facilitate discussion.</a:t>
            </a:r>
          </a:p>
          <a:p>
            <a:endParaRPr lang="en-GB" baseline="0" dirty="0"/>
          </a:p>
          <a:p>
            <a:pPr rtl="0" eaLnBrk="1" fontAlgn="t" latinLnBrk="0" hangingPunct="1"/>
            <a:r>
              <a:rPr lang="en-GB" sz="1200" b="1" i="0" u="none" strike="noStrike" kern="1200" dirty="0">
                <a:solidFill>
                  <a:schemeClr val="tx1"/>
                </a:solidFill>
                <a:effectLst/>
                <a:latin typeface="+mn-lt"/>
                <a:ea typeface="+mn-ea"/>
                <a:cs typeface="+mn-cs"/>
              </a:rPr>
              <a:t>ANSWERS</a:t>
            </a:r>
          </a:p>
          <a:p>
            <a:pPr rtl="0" eaLnBrk="1" fontAlgn="t" latinLnBrk="0" hangingPunct="1"/>
            <a:r>
              <a:rPr lang="en-GB" sz="1200" b="0" i="0" u="none" strike="noStrike" kern="1200" dirty="0">
                <a:solidFill>
                  <a:schemeClr val="tx1"/>
                </a:solidFill>
                <a:effectLst/>
                <a:latin typeface="+mn-lt"/>
                <a:ea typeface="+mn-ea"/>
                <a:cs typeface="+mn-cs"/>
              </a:rPr>
              <a:t>Praise and recognition - BOTH</a:t>
            </a:r>
          </a:p>
          <a:p>
            <a:pPr rtl="0" eaLnBrk="1" fontAlgn="t" latinLnBrk="0" hangingPunct="1"/>
            <a:r>
              <a:rPr lang="en-GB" sz="1200" b="0" i="0" u="none" strike="noStrike" kern="1200" dirty="0">
                <a:solidFill>
                  <a:schemeClr val="tx1"/>
                </a:solidFill>
                <a:effectLst/>
                <a:latin typeface="+mn-lt"/>
                <a:ea typeface="+mn-ea"/>
                <a:cs typeface="+mn-cs"/>
              </a:rPr>
              <a:t>Increase commission - B</a:t>
            </a:r>
          </a:p>
          <a:p>
            <a:pPr rtl="0" eaLnBrk="1" fontAlgn="t" latinLnBrk="0" hangingPunct="1"/>
            <a:r>
              <a:rPr lang="en-GB" sz="1200" b="0" i="0" u="none" strike="noStrike" kern="1200" dirty="0">
                <a:solidFill>
                  <a:schemeClr val="tx1"/>
                </a:solidFill>
                <a:effectLst/>
                <a:latin typeface="+mn-lt"/>
                <a:ea typeface="+mn-ea"/>
                <a:cs typeface="+mn-cs"/>
              </a:rPr>
              <a:t>More</a:t>
            </a:r>
            <a:r>
              <a:rPr lang="en-GB" sz="1200" b="0" i="0" u="none" strike="noStrike" kern="1200" baseline="0" dirty="0">
                <a:solidFill>
                  <a:schemeClr val="tx1"/>
                </a:solidFill>
                <a:effectLst/>
                <a:latin typeface="+mn-lt"/>
                <a:ea typeface="+mn-ea"/>
                <a:cs typeface="+mn-cs"/>
              </a:rPr>
              <a:t> responsibility - BOTH</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Company Car - B</a:t>
            </a:r>
          </a:p>
          <a:p>
            <a:pPr rtl="0" eaLnBrk="1" fontAlgn="t" latinLnBrk="0" hangingPunct="1"/>
            <a:r>
              <a:rPr lang="en-GB" sz="1200" b="0" i="0" u="none" strike="noStrike" kern="1200" dirty="0">
                <a:solidFill>
                  <a:schemeClr val="tx1"/>
                </a:solidFill>
                <a:effectLst/>
                <a:latin typeface="+mn-lt"/>
                <a:ea typeface="+mn-ea"/>
                <a:cs typeface="+mn-cs"/>
              </a:rPr>
              <a:t>Promotional opportunities - BOTH</a:t>
            </a:r>
          </a:p>
          <a:p>
            <a:pPr rtl="0" eaLnBrk="1" fontAlgn="t" latinLnBrk="0" hangingPunct="1"/>
            <a:r>
              <a:rPr lang="en-GB" sz="1200" b="0" i="0" u="none" strike="noStrike" kern="1200" dirty="0">
                <a:solidFill>
                  <a:schemeClr val="tx1"/>
                </a:solidFill>
                <a:effectLst/>
                <a:latin typeface="+mn-lt"/>
                <a:ea typeface="+mn-ea"/>
                <a:cs typeface="+mn-cs"/>
              </a:rPr>
              <a:t>Job Rotation - A</a:t>
            </a:r>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249184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124167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105280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8</a:t>
            </a:fld>
            <a:endParaRPr lang="en-IE"/>
          </a:p>
        </p:txBody>
      </p:sp>
    </p:spTree>
    <p:extLst>
      <p:ext uri="{BB962C8B-B14F-4D97-AF65-F5344CB8AC3E}">
        <p14:creationId xmlns:p14="http://schemas.microsoft.com/office/powerpoint/2010/main" val="108010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9</a:t>
            </a:fld>
            <a:endParaRPr lang="en-IE"/>
          </a:p>
        </p:txBody>
      </p:sp>
    </p:spTree>
    <p:extLst>
      <p:ext uri="{BB962C8B-B14F-4D97-AF65-F5344CB8AC3E}">
        <p14:creationId xmlns:p14="http://schemas.microsoft.com/office/powerpoint/2010/main" val="103110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10</a:t>
            </a:fld>
            <a:endParaRPr lang="en-IE"/>
          </a:p>
        </p:txBody>
      </p:sp>
    </p:spTree>
    <p:extLst>
      <p:ext uri="{BB962C8B-B14F-4D97-AF65-F5344CB8AC3E}">
        <p14:creationId xmlns:p14="http://schemas.microsoft.com/office/powerpoint/2010/main" val="218367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2862322"/>
          </a:xfrm>
          <a:prstGeom prst="rect">
            <a:avLst/>
          </a:prstGeom>
          <a:noFill/>
        </p:spPr>
        <p:txBody>
          <a:bodyPr wrap="square" rtlCol="0">
            <a:spAutoFit/>
          </a:bodyPr>
          <a:lstStyle/>
          <a:p>
            <a:pPr>
              <a:spcBef>
                <a:spcPts val="600"/>
              </a:spcBef>
              <a:spcAft>
                <a:spcPts val="600"/>
              </a:spcAft>
              <a:buNone/>
            </a:pPr>
            <a:r>
              <a:rPr lang="en-GB" sz="2600" dirty="0">
                <a:effectLst/>
                <a:latin typeface="Value sans pro"/>
                <a:ea typeface="Times New Roman" panose="02020603050405020304" pitchFamily="18" charset="0"/>
                <a:cs typeface="Arial" panose="020B0604020202020204" pitchFamily="34" charset="0"/>
              </a:rPr>
              <a:t>Teaching Pack</a:t>
            </a:r>
            <a:r>
              <a:rPr lang="en-GB" sz="3000" dirty="0">
                <a:latin typeface="Bliss Pro Regular" panose="02010006030000020004" pitchFamily="50" charset="0"/>
                <a:ea typeface="Times New Roman" panose="02020603050405020304" pitchFamily="18" charset="0"/>
                <a:cs typeface="Arial" panose="020B0604020202020204" pitchFamily="34" charset="0"/>
              </a:rPr>
              <a:t> </a:t>
            </a:r>
            <a:r>
              <a:rPr lang="en-GB" sz="2600" dirty="0">
                <a:effectLst/>
                <a:latin typeface="Value sans pro"/>
                <a:ea typeface="Times New Roman" panose="02020603050405020304" pitchFamily="18" charset="0"/>
                <a:cs typeface="Arial" panose="020B0604020202020204" pitchFamily="34" charset="0"/>
              </a:rPr>
              <a:t>AO2 Application</a:t>
            </a:r>
            <a:endParaRPr lang="en-GB" sz="3000" dirty="0">
              <a:effectLst/>
              <a:latin typeface="Bliss Pro Regular" panose="02010006030000020004" pitchFamily="50" charset="0"/>
              <a:ea typeface="Times New Roman" panose="02020603050405020304" pitchFamily="18" charset="0"/>
              <a:cs typeface="Arial" panose="020B0604020202020204" pitchFamily="34" charset="0"/>
            </a:endParaRPr>
          </a:p>
          <a:p>
            <a:pPr>
              <a:spcBef>
                <a:spcPts val="600"/>
              </a:spcBef>
              <a:spcAft>
                <a:spcPts val="600"/>
              </a:spcAft>
            </a:pPr>
            <a:r>
              <a:rPr lang="en-GB" sz="2600" dirty="0">
                <a:effectLst/>
                <a:latin typeface="Value sans pro"/>
                <a:ea typeface="Times New Roman" panose="02020603050405020304" pitchFamily="18" charset="0"/>
                <a:cs typeface="Arial" panose="020B0604020202020204" pitchFamily="34" charset="0"/>
              </a:rPr>
              <a:t>Understanding business activity</a:t>
            </a:r>
            <a:endParaRPr lang="en-GB" sz="3000" dirty="0">
              <a:effectLst/>
              <a:latin typeface="Bliss Pro Regular" panose="02010006030000020004" pitchFamily="50" charset="0"/>
              <a:ea typeface="Times New Roman" panose="02020603050405020304" pitchFamily="18" charset="0"/>
              <a:cs typeface="Arial" panose="020B0604020202020204" pitchFamily="34" charset="0"/>
            </a:endParaRPr>
          </a:p>
          <a:p>
            <a:pPr>
              <a:spcBef>
                <a:spcPts val="300"/>
              </a:spcBef>
              <a:buNone/>
            </a:pPr>
            <a:r>
              <a:rPr lang="en-GB" sz="2600" dirty="0">
                <a:solidFill>
                  <a:srgbClr val="D74120"/>
                </a:solidFill>
                <a:effectLst/>
                <a:latin typeface="Value sans pro"/>
                <a:ea typeface="Times New Roman" panose="02020603050405020304" pitchFamily="18" charset="0"/>
                <a:cs typeface="Arial" panose="020B0604020202020204" pitchFamily="34" charset="0"/>
              </a:rPr>
              <a:t>Cambridge IGCSE</a:t>
            </a:r>
            <a:r>
              <a:rPr lang="en-GB" sz="2600" baseline="30000" dirty="0">
                <a:solidFill>
                  <a:srgbClr val="D74120"/>
                </a:solidFill>
                <a:effectLst/>
                <a:latin typeface="Value sans pro"/>
                <a:ea typeface="Times New Roman" panose="02020603050405020304" pitchFamily="18" charset="0"/>
                <a:cs typeface="Arial" panose="020B0604020202020204" pitchFamily="34" charset="0"/>
              </a:rPr>
              <a:t>™/ </a:t>
            </a:r>
            <a:r>
              <a:rPr lang="en-GB" sz="2600" dirty="0">
                <a:solidFill>
                  <a:srgbClr val="D74120"/>
                </a:solidFill>
                <a:effectLst/>
                <a:latin typeface="Value sans pro"/>
                <a:ea typeface="Times New Roman" panose="02020603050405020304" pitchFamily="18" charset="0"/>
                <a:cs typeface="Arial" panose="020B0604020202020204" pitchFamily="34" charset="0"/>
              </a:rPr>
              <a:t>IGCSE (9–1)</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2600" dirty="0">
                <a:solidFill>
                  <a:srgbClr val="D74120"/>
                </a:solidFill>
                <a:effectLst/>
                <a:latin typeface="Value sans pro"/>
                <a:ea typeface="Times New Roman" panose="02020603050405020304" pitchFamily="18" charset="0"/>
                <a:cs typeface="Arial" panose="020B0604020202020204" pitchFamily="34" charset="0"/>
              </a:rPr>
              <a:t>Business 0264</a:t>
            </a:r>
            <a:r>
              <a:rPr lang="en-GB" sz="2600" dirty="0">
                <a:solidFill>
                  <a:srgbClr val="D74120"/>
                </a:solidFill>
                <a:effectLst/>
                <a:latin typeface="Value sans pro"/>
                <a:ea typeface="Times New Roman" panose="02020603050405020304" pitchFamily="18" charset="0"/>
                <a:cs typeface="Times New Roman" panose="02020603050405020304" pitchFamily="18" charset="0"/>
              </a:rPr>
              <a:t> </a:t>
            </a:r>
            <a:r>
              <a:rPr lang="en-GB" sz="2600" dirty="0">
                <a:solidFill>
                  <a:srgbClr val="D74120"/>
                </a:solidFill>
                <a:effectLst/>
                <a:latin typeface="Value sans pro"/>
                <a:ea typeface="Times New Roman" panose="02020603050405020304" pitchFamily="18" charset="0"/>
                <a:cs typeface="Arial" panose="020B0604020202020204" pitchFamily="34" charset="0"/>
              </a:rPr>
              <a:t>/</a:t>
            </a:r>
            <a:r>
              <a:rPr lang="en-GB" sz="2600" dirty="0">
                <a:solidFill>
                  <a:srgbClr val="D74120"/>
                </a:solidFill>
                <a:effectLst/>
                <a:latin typeface="Value sans pro"/>
                <a:ea typeface="Times New Roman" panose="02020603050405020304" pitchFamily="18" charset="0"/>
                <a:cs typeface="Times New Roman" panose="02020603050405020304" pitchFamily="18" charset="0"/>
              </a:rPr>
              <a:t> </a:t>
            </a:r>
            <a:r>
              <a:rPr lang="en-GB" sz="2600" dirty="0">
                <a:solidFill>
                  <a:srgbClr val="D74120"/>
                </a:solidFill>
                <a:effectLst/>
                <a:latin typeface="Value sans pro"/>
                <a:ea typeface="Times New Roman" panose="02020603050405020304" pitchFamily="18" charset="0"/>
                <a:cs typeface="Arial" panose="020B0604020202020204" pitchFamily="34" charset="0"/>
              </a:rPr>
              <a:t>0774</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300"/>
              </a:spcBef>
              <a:buNone/>
            </a:pPr>
            <a:r>
              <a:rPr lang="en-GB" sz="2600" dirty="0">
                <a:solidFill>
                  <a:srgbClr val="575756"/>
                </a:solidFill>
                <a:effectLst/>
                <a:latin typeface="Value sans pro"/>
                <a:ea typeface="Times New Roman" panose="02020603050405020304" pitchFamily="18" charset="0"/>
                <a:cs typeface="Arial" panose="020B0604020202020204" pitchFamily="34" charset="0"/>
              </a:rPr>
              <a:t>Cambridge O Level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600" dirty="0">
                <a:solidFill>
                  <a:srgbClr val="575756"/>
                </a:solidFill>
                <a:effectLst/>
                <a:latin typeface="Value sans pro"/>
                <a:ea typeface="Times New Roman" panose="02020603050405020304" pitchFamily="18" charset="0"/>
                <a:cs typeface="Arial" panose="020B0604020202020204" pitchFamily="34" charset="0"/>
              </a:rPr>
              <a:t>Business 7081</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58906" y="462545"/>
            <a:ext cx="2883752" cy="650471"/>
          </a:xfrm>
          <a:prstGeom prst="rect">
            <a:avLst/>
          </a:prstGeom>
        </p:spPr>
      </p:pic>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418380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2 – the context of the business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Think back to earlier in the lesson when we discussed context and what it means. Paula is a silver smith (someone who makes silver objects / items). This means she relies on silver to make her jewellery. If the price of silver goes up then her costs will rise as it will cost her more for her raw material (silver). If her costs rise because of this, she may need to put up the price of her jewellery, or keep the price the same if her competitors do this, and therefore accept lower profit margins.</a:t>
            </a:r>
          </a:p>
        </p:txBody>
      </p:sp>
      <p:sp>
        <p:nvSpPr>
          <p:cNvPr id="7" name="Rounded Rectangle 6"/>
          <p:cNvSpPr/>
          <p:nvPr/>
        </p:nvSpPr>
        <p:spPr>
          <a:xfrm>
            <a:off x="972458" y="1758524"/>
            <a:ext cx="10161708" cy="1047431"/>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Explain the impact on Paula’s business if the price of silver was to rise.</a:t>
            </a:r>
          </a:p>
        </p:txBody>
      </p:sp>
    </p:spTree>
    <p:extLst>
      <p:ext uri="{BB962C8B-B14F-4D97-AF65-F5344CB8AC3E}">
        <p14:creationId xmlns:p14="http://schemas.microsoft.com/office/powerpoint/2010/main" val="91964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3 – the content of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What you need to do in your answer is show that you understand the effect a price rise of a raw material has on a small business. You will also need to put your answer in the context of Paula’s business, i.e. a silver jewellery maker and not just any business. Remember, you will gain marks for developing these links to show the effect of the rise in the price of silver on Paula’s business as this is what you have been asked to explain.</a:t>
            </a:r>
          </a:p>
        </p:txBody>
      </p:sp>
      <p:sp>
        <p:nvSpPr>
          <p:cNvPr id="7" name="Rounded Rectangle 6"/>
          <p:cNvSpPr/>
          <p:nvPr/>
        </p:nvSpPr>
        <p:spPr>
          <a:xfrm>
            <a:off x="972458" y="1758524"/>
            <a:ext cx="10161708" cy="1047431"/>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Explain the impact on Paula’s business if the price of silver was to rise.</a:t>
            </a:r>
          </a:p>
        </p:txBody>
      </p:sp>
    </p:spTree>
    <p:extLst>
      <p:ext uri="{BB962C8B-B14F-4D97-AF65-F5344CB8AC3E}">
        <p14:creationId xmlns:p14="http://schemas.microsoft.com/office/powerpoint/2010/main" val="272918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4 – writing your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r>
              <a:rPr lang="en-GB" sz="2400" dirty="0">
                <a:solidFill>
                  <a:schemeClr val="tx1"/>
                </a:solidFill>
                <a:latin typeface="Arial" panose="020B0604020202020204" pitchFamily="34" charset="0"/>
                <a:cs typeface="Arial" panose="020B0604020202020204" pitchFamily="34" charset="0"/>
              </a:rPr>
              <a:t>Now use the notes you have made on Worksheet B to write your own answer to this question.</a:t>
            </a:r>
          </a:p>
        </p:txBody>
      </p:sp>
      <p:sp>
        <p:nvSpPr>
          <p:cNvPr id="7" name="Rounded Rectangle 6"/>
          <p:cNvSpPr/>
          <p:nvPr/>
        </p:nvSpPr>
        <p:spPr>
          <a:xfrm>
            <a:off x="972458" y="1758524"/>
            <a:ext cx="10161708" cy="1047431"/>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Explain the impact on Paula’s business if the price of silver was to rise.</a:t>
            </a:r>
          </a:p>
        </p:txBody>
      </p:sp>
    </p:spTree>
    <p:extLst>
      <p:ext uri="{BB962C8B-B14F-4D97-AF65-F5344CB8AC3E}">
        <p14:creationId xmlns:p14="http://schemas.microsoft.com/office/powerpoint/2010/main" val="66000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400657"/>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Be prepared to share your answer with the class.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receive feedback on your answer which you should use to make corrections and improve your work.</a:t>
            </a:r>
          </a:p>
          <a:p>
            <a:pPr marL="457200" indent="-457200">
              <a:spcAft>
                <a:spcPts val="1200"/>
              </a:spcAft>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In our next lesson you will be developing your skills of application further.</a:t>
            </a:r>
          </a:p>
        </p:txBody>
      </p:sp>
    </p:spTree>
    <p:extLst>
      <p:ext uri="{BB962C8B-B14F-4D97-AF65-F5344CB8AC3E}">
        <p14:creationId xmlns:p14="http://schemas.microsoft.com/office/powerpoint/2010/main" val="208180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4 – your answer might look like this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972458" y="2937865"/>
            <a:ext cx="10161708"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2300" dirty="0">
                <a:solidFill>
                  <a:schemeClr val="tx1"/>
                </a:solidFill>
                <a:latin typeface="Segoe Print" panose="02000600000000000000" pitchFamily="2" charset="0"/>
              </a:rPr>
              <a:t>If the price of silver rises, each item of jewellery Paula makes will cost her more to make.  She may choose pass on the increase in cost to customers by increasing her prices. However, if she does this she is at risk of losing sales if her competitors don’t increase their prices.  If she chooses not to pass the rise in cost on to the customer, she will need to absorb the cost herself, and either find other ways to cut costs or accept a lower profit margin.’</a:t>
            </a:r>
          </a:p>
        </p:txBody>
      </p:sp>
      <p:sp>
        <p:nvSpPr>
          <p:cNvPr id="7" name="Rounded Rectangle 6"/>
          <p:cNvSpPr/>
          <p:nvPr/>
        </p:nvSpPr>
        <p:spPr>
          <a:xfrm>
            <a:off x="972458" y="1758524"/>
            <a:ext cx="10161708" cy="1047431"/>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Explain the impact on Paula’s business if the price of silver was to rise.</a:t>
            </a:r>
          </a:p>
        </p:txBody>
      </p:sp>
    </p:spTree>
    <p:extLst>
      <p:ext uri="{BB962C8B-B14F-4D97-AF65-F5344CB8AC3E}">
        <p14:creationId xmlns:p14="http://schemas.microsoft.com/office/powerpoint/2010/main" val="317738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508653"/>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In the exam, you are often provided with some information about the business the question is focussed on.  For example, you might be told the type of business, its future plans, how many employees there are etc.</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To ensure you are applying your business knowledge, you will need to focus your answer on the specific business mentioned in the question.</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This means your answer will be in </a:t>
            </a:r>
            <a:r>
              <a:rPr lang="en-GB" sz="2400" b="1" dirty="0">
                <a:solidFill>
                  <a:srgbClr val="D74120"/>
                </a:solidFill>
                <a:latin typeface="Arial" panose="020B0604020202020204" pitchFamily="34" charset="0"/>
                <a:cs typeface="Arial" panose="020B0604020202020204" pitchFamily="34" charset="0"/>
              </a:rPr>
              <a:t>‘context’</a:t>
            </a:r>
            <a:r>
              <a:rPr lang="en-GB" sz="2400" dirty="0">
                <a:solidFill>
                  <a:srgbClr val="D74120"/>
                </a:solidFill>
                <a:latin typeface="Arial" panose="020B0604020202020204" pitchFamily="34" charset="0"/>
                <a:cs typeface="Arial" panose="020B0604020202020204" pitchFamily="34" charset="0"/>
              </a:rPr>
              <a:t>.</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need to use the information given, when answering questions to help demonstrate that you are applying your knowledge.</a:t>
            </a:r>
          </a:p>
        </p:txBody>
      </p:sp>
    </p:spTree>
    <p:extLst>
      <p:ext uri="{BB962C8B-B14F-4D97-AF65-F5344CB8AC3E}">
        <p14:creationId xmlns:p14="http://schemas.microsoft.com/office/powerpoint/2010/main" val="140371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830997"/>
          </a:xfrm>
          <a:prstGeom prst="rect">
            <a:avLst/>
          </a:prstGeom>
          <a:noFill/>
        </p:spPr>
        <p:txBody>
          <a:bodyPr wrap="square" rtlCol="0">
            <a:spAutoFit/>
          </a:bodyPr>
          <a:lstStyle/>
          <a:p>
            <a:pPr marL="449263" lvl="1" indent="-449263">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Work with the person next to you to create a list of all the different ways a company might motivate its workers.</a:t>
            </a:r>
          </a:p>
        </p:txBody>
      </p:sp>
    </p:spTree>
    <p:extLst>
      <p:ext uri="{BB962C8B-B14F-4D97-AF65-F5344CB8AC3E}">
        <p14:creationId xmlns:p14="http://schemas.microsoft.com/office/powerpoint/2010/main" val="50566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877437"/>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Now look at your list and decide which methods would be best for each of the companies below:</a:t>
            </a:r>
          </a:p>
          <a:p>
            <a:pPr lvl="1">
              <a:spcAft>
                <a:spcPts val="1200"/>
              </a:spcAft>
              <a:buClr>
                <a:srgbClr val="EA5B0C"/>
              </a:buClr>
            </a:pPr>
            <a:r>
              <a:rPr lang="en-GB" sz="2400" dirty="0">
                <a:latin typeface="Arial" panose="020B0604020202020204" pitchFamily="34" charset="0"/>
                <a:cs typeface="Arial" panose="020B0604020202020204" pitchFamily="34" charset="0"/>
              </a:rPr>
              <a:t>	Business A manufactures cars</a:t>
            </a:r>
          </a:p>
          <a:p>
            <a:pPr lvl="1">
              <a:spcAft>
                <a:spcPts val="1200"/>
              </a:spcAft>
              <a:buClr>
                <a:srgbClr val="EA5B0C"/>
              </a:buClr>
            </a:pPr>
            <a:r>
              <a:rPr lang="en-GB" sz="2400" dirty="0">
                <a:latin typeface="Arial" panose="020B0604020202020204" pitchFamily="34" charset="0"/>
                <a:cs typeface="Arial" panose="020B0604020202020204" pitchFamily="34" charset="0"/>
              </a:rPr>
              <a:t>	Business B sells kitchen equipment to hotels</a:t>
            </a:r>
          </a:p>
        </p:txBody>
      </p:sp>
    </p:spTree>
    <p:extLst>
      <p:ext uri="{BB962C8B-B14F-4D97-AF65-F5344CB8AC3E}">
        <p14:creationId xmlns:p14="http://schemas.microsoft.com/office/powerpoint/2010/main" val="154215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an example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26716781"/>
              </p:ext>
            </p:extLst>
          </p:nvPr>
        </p:nvGraphicFramePr>
        <p:xfrm>
          <a:off x="478971" y="1474409"/>
          <a:ext cx="11234058" cy="5139258"/>
        </p:xfrm>
        <a:graphic>
          <a:graphicData uri="http://schemas.openxmlformats.org/drawingml/2006/table">
            <a:tbl>
              <a:tblPr firstRow="1" bandRow="1">
                <a:tableStyleId>{073A0DAA-6AF3-43AB-8588-CEC1D06C72B9}</a:tableStyleId>
              </a:tblPr>
              <a:tblGrid>
                <a:gridCol w="3744686">
                  <a:extLst>
                    <a:ext uri="{9D8B030D-6E8A-4147-A177-3AD203B41FA5}">
                      <a16:colId xmlns:a16="http://schemas.microsoft.com/office/drawing/2014/main" val="2519250199"/>
                    </a:ext>
                  </a:extLst>
                </a:gridCol>
                <a:gridCol w="3744686">
                  <a:extLst>
                    <a:ext uri="{9D8B030D-6E8A-4147-A177-3AD203B41FA5}">
                      <a16:colId xmlns:a16="http://schemas.microsoft.com/office/drawing/2014/main" val="1599990187"/>
                    </a:ext>
                  </a:extLst>
                </a:gridCol>
                <a:gridCol w="3744686">
                  <a:extLst>
                    <a:ext uri="{9D8B030D-6E8A-4147-A177-3AD203B41FA5}">
                      <a16:colId xmlns:a16="http://schemas.microsoft.com/office/drawing/2014/main" val="1504357471"/>
                    </a:ext>
                  </a:extLst>
                </a:gridCol>
              </a:tblGrid>
              <a:tr h="745078">
                <a:tc>
                  <a:txBody>
                    <a:bodyPr/>
                    <a:lstStyle/>
                    <a:p>
                      <a:r>
                        <a:rPr lang="en-GB" dirty="0">
                          <a:latin typeface="Arial" panose="020B0604020202020204" pitchFamily="34" charset="0"/>
                          <a:cs typeface="Arial" panose="020B0604020202020204" pitchFamily="34" charset="0"/>
                        </a:rPr>
                        <a:t>Method of motivation</a:t>
                      </a:r>
                    </a:p>
                  </a:txBody>
                  <a:tcPr anchor="ctr"/>
                </a:tc>
                <a:tc>
                  <a:txBody>
                    <a:bodyPr/>
                    <a:lstStyle/>
                    <a:p>
                      <a:pPr algn="ctr"/>
                      <a:r>
                        <a:rPr lang="en-GB" dirty="0">
                          <a:latin typeface="Arial" panose="020B0604020202020204" pitchFamily="34" charset="0"/>
                          <a:cs typeface="Arial" panose="020B0604020202020204" pitchFamily="34" charset="0"/>
                        </a:rPr>
                        <a:t>Business</a:t>
                      </a:r>
                      <a:r>
                        <a:rPr lang="en-GB" baseline="0" dirty="0">
                          <a:latin typeface="Arial" panose="020B0604020202020204" pitchFamily="34" charset="0"/>
                          <a:cs typeface="Arial" panose="020B0604020202020204" pitchFamily="34" charset="0"/>
                        </a:rPr>
                        <a:t> A</a:t>
                      </a:r>
                    </a:p>
                    <a:p>
                      <a:pPr algn="ctr"/>
                      <a:r>
                        <a:rPr lang="en-GB" baseline="0" dirty="0">
                          <a:latin typeface="Arial" panose="020B0604020202020204" pitchFamily="34" charset="0"/>
                          <a:cs typeface="Arial" panose="020B0604020202020204" pitchFamily="34" charset="0"/>
                        </a:rPr>
                        <a:t>Manufactures cars</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a:latin typeface="Arial" panose="020B0604020202020204" pitchFamily="34" charset="0"/>
                          <a:cs typeface="Arial" panose="020B0604020202020204" pitchFamily="34" charset="0"/>
                        </a:rPr>
                        <a:t>Business B</a:t>
                      </a:r>
                    </a:p>
                    <a:p>
                      <a:pPr algn="ctr"/>
                      <a:r>
                        <a:rPr lang="en-GB" dirty="0">
                          <a:latin typeface="Arial" panose="020B0604020202020204" pitchFamily="34" charset="0"/>
                          <a:cs typeface="Arial" panose="020B0604020202020204" pitchFamily="34" charset="0"/>
                        </a:rPr>
                        <a:t>Sells kitchen</a:t>
                      </a:r>
                      <a:r>
                        <a:rPr lang="en-GB" baseline="0" dirty="0">
                          <a:latin typeface="Arial" panose="020B0604020202020204" pitchFamily="34" charset="0"/>
                          <a:cs typeface="Arial" panose="020B0604020202020204" pitchFamily="34" charset="0"/>
                        </a:rPr>
                        <a:t> equipment to hotels</a:t>
                      </a: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08463232"/>
                  </a:ext>
                </a:extLst>
              </a:tr>
              <a:tr h="704143">
                <a:tc>
                  <a:txBody>
                    <a:bodyPr/>
                    <a:lstStyle/>
                    <a:p>
                      <a:r>
                        <a:rPr lang="en-GB" dirty="0">
                          <a:latin typeface="Arial" panose="020B0604020202020204" pitchFamily="34" charset="0"/>
                          <a:cs typeface="Arial" panose="020B0604020202020204" pitchFamily="34" charset="0"/>
                        </a:rPr>
                        <a:t>Praise</a:t>
                      </a:r>
                      <a:r>
                        <a:rPr lang="en-GB" baseline="0" dirty="0">
                          <a:latin typeface="Arial" panose="020B0604020202020204" pitchFamily="34" charset="0"/>
                          <a:cs typeface="Arial" panose="020B0604020202020204" pitchFamily="34" charset="0"/>
                        </a:rPr>
                        <a:t> and recognition</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6024030"/>
                  </a:ext>
                </a:extLst>
              </a:tr>
              <a:tr h="704143">
                <a:tc>
                  <a:txBody>
                    <a:bodyPr/>
                    <a:lstStyle/>
                    <a:p>
                      <a:r>
                        <a:rPr lang="en-GB" dirty="0">
                          <a:latin typeface="Arial" panose="020B0604020202020204" pitchFamily="34" charset="0"/>
                          <a:cs typeface="Arial" panose="020B0604020202020204" pitchFamily="34" charset="0"/>
                        </a:rPr>
                        <a:t>Increase commission</a:t>
                      </a: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0765693"/>
                  </a:ext>
                </a:extLst>
              </a:tr>
              <a:tr h="704143">
                <a:tc>
                  <a:txBody>
                    <a:bodyPr/>
                    <a:lstStyle/>
                    <a:p>
                      <a:r>
                        <a:rPr lang="en-GB" dirty="0">
                          <a:latin typeface="Arial" panose="020B0604020202020204" pitchFamily="34" charset="0"/>
                          <a:cs typeface="Arial" panose="020B0604020202020204" pitchFamily="34" charset="0"/>
                        </a:rPr>
                        <a:t>More</a:t>
                      </a:r>
                      <a:r>
                        <a:rPr lang="en-GB" baseline="0" dirty="0">
                          <a:latin typeface="Arial" panose="020B0604020202020204" pitchFamily="34" charset="0"/>
                          <a:cs typeface="Arial" panose="020B0604020202020204" pitchFamily="34" charset="0"/>
                        </a:rPr>
                        <a:t> responsibility</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7029787"/>
                  </a:ext>
                </a:extLst>
              </a:tr>
              <a:tr h="704143">
                <a:tc>
                  <a:txBody>
                    <a:bodyPr/>
                    <a:lstStyle/>
                    <a:p>
                      <a:r>
                        <a:rPr lang="en-GB" dirty="0">
                          <a:latin typeface="Arial" panose="020B0604020202020204" pitchFamily="34" charset="0"/>
                          <a:cs typeface="Arial" panose="020B0604020202020204" pitchFamily="34" charset="0"/>
                        </a:rPr>
                        <a:t>Company</a:t>
                      </a:r>
                      <a:r>
                        <a:rPr lang="en-GB" baseline="0" dirty="0">
                          <a:latin typeface="Arial" panose="020B0604020202020204" pitchFamily="34" charset="0"/>
                          <a:cs typeface="Arial" panose="020B0604020202020204" pitchFamily="34" charset="0"/>
                        </a:rPr>
                        <a:t> car</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4652057"/>
                  </a:ext>
                </a:extLst>
              </a:tr>
              <a:tr h="704143">
                <a:tc>
                  <a:txBody>
                    <a:bodyPr/>
                    <a:lstStyle/>
                    <a:p>
                      <a:r>
                        <a:rPr lang="en-GB" dirty="0">
                          <a:latin typeface="Arial" panose="020B0604020202020204" pitchFamily="34" charset="0"/>
                          <a:cs typeface="Arial" panose="020B0604020202020204" pitchFamily="34" charset="0"/>
                        </a:rPr>
                        <a:t>Opportunities</a:t>
                      </a:r>
                      <a:r>
                        <a:rPr lang="en-GB" baseline="0" dirty="0">
                          <a:latin typeface="Arial" panose="020B0604020202020204" pitchFamily="34" charset="0"/>
                          <a:cs typeface="Arial" panose="020B0604020202020204" pitchFamily="34" charset="0"/>
                        </a:rPr>
                        <a:t> for promotion</a:t>
                      </a:r>
                      <a:endParaRPr lang="en-GB" dirty="0">
                        <a:latin typeface="Arial" panose="020B0604020202020204" pitchFamily="34" charset="0"/>
                        <a:cs typeface="Arial" panose="020B0604020202020204" pitchFamily="34" charset="0"/>
                      </a:endParaRPr>
                    </a:p>
                  </a:txBody>
                  <a:tcPr anchor="ct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0737563"/>
                  </a:ext>
                </a:extLst>
              </a:tr>
              <a:tr h="704143">
                <a:tc>
                  <a:txBody>
                    <a:bodyPr/>
                    <a:lstStyle/>
                    <a:p>
                      <a:r>
                        <a:rPr lang="en-GB" dirty="0">
                          <a:latin typeface="Arial" panose="020B0604020202020204" pitchFamily="34" charset="0"/>
                          <a:cs typeface="Arial" panose="020B0604020202020204" pitchFamily="34" charset="0"/>
                        </a:rPr>
                        <a:t>Job rotation</a:t>
                      </a:r>
                    </a:p>
                  </a:txBody>
                  <a:tcPr anchor="ct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5347612"/>
                  </a:ext>
                </a:extLst>
              </a:tr>
            </a:tbl>
          </a:graphicData>
        </a:graphic>
      </p:graphicFrame>
    </p:spTree>
    <p:extLst>
      <p:ext uri="{BB962C8B-B14F-4D97-AF65-F5344CB8AC3E}">
        <p14:creationId xmlns:p14="http://schemas.microsoft.com/office/powerpoint/2010/main" val="268903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AO2 Application: example summary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4555093"/>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Application is about using the information about the business when answering questions and not just stating the name of a business. </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need to think about the business’s activities (what their business is and does) and putting that business context into your answer.</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have done this in the activity you have just completed:</a:t>
            </a:r>
          </a:p>
          <a:p>
            <a:pPr marL="1428750" lvl="2" indent="-514350">
              <a:spcAft>
                <a:spcPts val="1200"/>
              </a:spcAft>
              <a:buClr>
                <a:srgbClr val="D74120"/>
              </a:buClr>
              <a:buSzPct val="90000"/>
              <a:buFont typeface="+mj-lt"/>
              <a:buAutoNum type="arabicPeriod"/>
            </a:pPr>
            <a:r>
              <a:rPr lang="en-GB" sz="2400" dirty="0">
                <a:latin typeface="Arial" panose="020B0604020202020204" pitchFamily="34" charset="0"/>
                <a:cs typeface="Arial" panose="020B0604020202020204" pitchFamily="34" charset="0"/>
              </a:rPr>
              <a:t>you considered the type of business</a:t>
            </a:r>
          </a:p>
          <a:p>
            <a:pPr marL="1428750" lvl="2" indent="-514350">
              <a:spcAft>
                <a:spcPts val="1200"/>
              </a:spcAft>
              <a:buClr>
                <a:srgbClr val="D74120"/>
              </a:buClr>
              <a:buSzPct val="90000"/>
              <a:buFont typeface="+mj-lt"/>
              <a:buAutoNum type="arabicPeriod"/>
            </a:pPr>
            <a:r>
              <a:rPr lang="en-GB" sz="2400" dirty="0">
                <a:latin typeface="Arial" panose="020B0604020202020204" pitchFamily="34" charset="0"/>
                <a:cs typeface="Arial" panose="020B0604020202020204" pitchFamily="34" charset="0"/>
              </a:rPr>
              <a:t>you selected appropriate methods of motivating workers for    that type of business</a:t>
            </a:r>
          </a:p>
          <a:p>
            <a:pPr marL="1428750" lvl="2" indent="-514350">
              <a:spcAft>
                <a:spcPts val="1200"/>
              </a:spcAft>
              <a:buClr>
                <a:srgbClr val="D74120"/>
              </a:buClr>
              <a:buSzPct val="90000"/>
              <a:buFont typeface="+mj-lt"/>
              <a:buAutoNum type="arabicPeriod"/>
            </a:pPr>
            <a:r>
              <a:rPr lang="en-GB" sz="2400" dirty="0">
                <a:latin typeface="Arial" panose="020B0604020202020204" pitchFamily="34" charset="0"/>
                <a:cs typeface="Arial" panose="020B0604020202020204" pitchFamily="34" charset="0"/>
              </a:rPr>
              <a:t>you applied that knowledge correctly to each type of business and its activities.</a:t>
            </a:r>
          </a:p>
        </p:txBody>
      </p:sp>
    </p:spTree>
    <p:extLst>
      <p:ext uri="{BB962C8B-B14F-4D97-AF65-F5344CB8AC3E}">
        <p14:creationId xmlns:p14="http://schemas.microsoft.com/office/powerpoint/2010/main" val="16084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1</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877437"/>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On Worksheet A there are four statements about businesses.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need to read each one and then decide if they are applied in context with the business or not.</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have to explain your answer.</a:t>
            </a:r>
          </a:p>
        </p:txBody>
      </p:sp>
    </p:spTree>
    <p:extLst>
      <p:ext uri="{BB962C8B-B14F-4D97-AF65-F5344CB8AC3E}">
        <p14:creationId xmlns:p14="http://schemas.microsoft.com/office/powerpoint/2010/main" val="213624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Building an answer</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830997"/>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need to use Worksheet B to help build your answer to the question below. We will work through it step by step.</a:t>
            </a:r>
          </a:p>
        </p:txBody>
      </p:sp>
      <p:sp>
        <p:nvSpPr>
          <p:cNvPr id="3" name="Rounded Rectangle 2"/>
          <p:cNvSpPr/>
          <p:nvPr/>
        </p:nvSpPr>
        <p:spPr>
          <a:xfrm>
            <a:off x="972458" y="2471700"/>
            <a:ext cx="10161708"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3600000" rtlCol="0" anchor="t"/>
          <a:lstStyle/>
          <a:p>
            <a:r>
              <a:rPr lang="en-GB" sz="2400" dirty="0">
                <a:solidFill>
                  <a:schemeClr val="tx1"/>
                </a:solidFill>
                <a:latin typeface="Arial" panose="020B0604020202020204" pitchFamily="34" charset="0"/>
                <a:cs typeface="Arial" panose="020B0604020202020204" pitchFamily="34" charset="0"/>
              </a:rPr>
              <a:t>Paula owns a small jewellery making business.  She sells her jewellery online and at craft fairs.  She specialises in making silver jewellery.</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Paula works out her prices based on the cost of the raw material (silver) and then adds a mark up, which also includes her labour time.</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37723" y="2827083"/>
            <a:ext cx="3371409" cy="2250147"/>
          </a:xfrm>
          <a:prstGeom prst="rect">
            <a:avLst/>
          </a:prstGeom>
        </p:spPr>
      </p:pic>
      <p:sp>
        <p:nvSpPr>
          <p:cNvPr id="7" name="Rounded Rectangle 6"/>
          <p:cNvSpPr/>
          <p:nvPr/>
        </p:nvSpPr>
        <p:spPr>
          <a:xfrm>
            <a:off x="972458" y="5595418"/>
            <a:ext cx="10161708" cy="1047431"/>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Explain the impact on Paula’s business if the price of silver was to rise.</a:t>
            </a:r>
          </a:p>
        </p:txBody>
      </p:sp>
    </p:spTree>
    <p:extLst>
      <p:ext uri="{BB962C8B-B14F-4D97-AF65-F5344CB8AC3E}">
        <p14:creationId xmlns:p14="http://schemas.microsoft.com/office/powerpoint/2010/main" val="32819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 2: Step 1 – identify what the question is asking</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1015146" y="2937865"/>
            <a:ext cx="10161708" cy="2960914"/>
          </a:xfrm>
          <a:prstGeom prst="roundRect">
            <a:avLst>
              <a:gd name="adj" fmla="val 5363"/>
            </a:avLst>
          </a:prstGeom>
          <a:no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3600000" rtlCol="0" anchor="t"/>
          <a:lstStyle/>
          <a:p>
            <a:r>
              <a:rPr lang="en-GB" sz="2400" dirty="0">
                <a:solidFill>
                  <a:schemeClr val="tx1"/>
                </a:solidFill>
                <a:latin typeface="Arial" panose="020B0604020202020204" pitchFamily="34" charset="0"/>
                <a:cs typeface="Arial" panose="020B0604020202020204" pitchFamily="34" charset="0"/>
              </a:rPr>
              <a:t>The question is about the price of silver going up and the effect this might have on a small business.</a:t>
            </a:r>
          </a:p>
        </p:txBody>
      </p:sp>
      <p:sp>
        <p:nvSpPr>
          <p:cNvPr id="7" name="Rounded Rectangle 6"/>
          <p:cNvSpPr/>
          <p:nvPr/>
        </p:nvSpPr>
        <p:spPr>
          <a:xfrm>
            <a:off x="972458" y="1758524"/>
            <a:ext cx="10161708" cy="1047431"/>
          </a:xfrm>
          <a:prstGeom prst="roundRect">
            <a:avLst>
              <a:gd name="adj" fmla="val 5363"/>
            </a:avLst>
          </a:prstGeom>
          <a:solidFill>
            <a:srgbClr val="D74120"/>
          </a:solidFill>
          <a:ln w="38100">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ctr"/>
            <a:r>
              <a:rPr lang="en-GB" sz="2400" dirty="0">
                <a:solidFill>
                  <a:schemeClr val="bg1"/>
                </a:solidFill>
                <a:latin typeface="Arial" panose="020B0604020202020204" pitchFamily="34" charset="0"/>
                <a:cs typeface="Arial" panose="020B0604020202020204" pitchFamily="34" charset="0"/>
              </a:rPr>
              <a:t>Question:</a:t>
            </a:r>
          </a:p>
          <a:p>
            <a:pPr algn="ctr"/>
            <a:r>
              <a:rPr lang="en-GB" sz="2400" dirty="0">
                <a:solidFill>
                  <a:schemeClr val="bg1"/>
                </a:solidFill>
                <a:latin typeface="Arial" panose="020B0604020202020204" pitchFamily="34" charset="0"/>
                <a:cs typeface="Arial" panose="020B0604020202020204" pitchFamily="34" charset="0"/>
              </a:rPr>
              <a:t>Explain the impact on Paula’s business if the price of silver was to rise.</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37723" y="3293248"/>
            <a:ext cx="3371409" cy="2250147"/>
          </a:xfrm>
          <a:prstGeom prst="rect">
            <a:avLst/>
          </a:prstGeom>
        </p:spPr>
      </p:pic>
    </p:spTree>
    <p:extLst>
      <p:ext uri="{BB962C8B-B14F-4D97-AF65-F5344CB8AC3E}">
        <p14:creationId xmlns:p14="http://schemas.microsoft.com/office/powerpoint/2010/main" val="250275557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7VPTP7ZE6X33-1933993375-2052</_dlc_DocId>
    <_dlc_DocIdUrl xmlns="9ad1216b-cdc1-40e2-a0c2-94597fd44697">
      <Url>https://cambridgeorg.sharepoint.com/sites/cie/education/pd/Curriculum_Support/_layouts/15/DocIdRedir.aspx?ID=7VPTP7ZE6X33-1933993375-2052</Url>
      <Description>7VPTP7ZE6X33-1933993375-2052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4C5FC24-2FB7-462C-83F4-53900918225C}">
  <ds:schemaRefs>
    <ds:schemaRef ds:uri="http://schemas.microsoft.com/sharepoint/v3/contenttype/forms"/>
  </ds:schemaRefs>
</ds:datastoreItem>
</file>

<file path=customXml/itemProps2.xml><?xml version="1.0" encoding="utf-8"?>
<ds:datastoreItem xmlns:ds="http://schemas.openxmlformats.org/officeDocument/2006/customXml" ds:itemID="{FC2629AA-3728-4B7E-9542-D8ADC235F3A5}">
  <ds:schemaRefs>
    <ds:schemaRef ds:uri="http://schemas.microsoft.com/office/2006/metadata/properties"/>
    <ds:schemaRef ds:uri="http://purl.org/dc/terms/"/>
    <ds:schemaRef ds:uri="http://schemas.microsoft.com/office/2006/documentManagement/types"/>
    <ds:schemaRef ds:uri="http://purl.org/dc/dcmitype/"/>
    <ds:schemaRef ds:uri="http://www.w3.org/XML/1998/namespace"/>
    <ds:schemaRef ds:uri="http://purl.org/dc/elements/1.1/"/>
    <ds:schemaRef ds:uri="3fcf4a81-aca0-43b6-bff7-87efdc296efa"/>
    <ds:schemaRef ds:uri="http://schemas.microsoft.com/office/infopath/2007/PartnerControls"/>
    <ds:schemaRef ds:uri="http://schemas.openxmlformats.org/package/2006/metadata/core-properties"/>
    <ds:schemaRef ds:uri="7424b78e-8606-4fd1-9a19-b6b90bbc0a1b"/>
    <ds:schemaRef ds:uri="9ad1216b-cdc1-40e2-a0c2-94597fd44697"/>
  </ds:schemaRefs>
</ds:datastoreItem>
</file>

<file path=customXml/itemProps3.xml><?xml version="1.0" encoding="utf-8"?>
<ds:datastoreItem xmlns:ds="http://schemas.openxmlformats.org/officeDocument/2006/customXml" ds:itemID="{D29A24B4-C1CF-45BC-ABC7-007A5BCF0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D5CB56-22F9-4C05-A7DD-59D326211B6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9866</TotalTime>
  <Words>1113</Words>
  <Application>Microsoft Office PowerPoint</Application>
  <PresentationFormat>Widescreen</PresentationFormat>
  <Paragraphs>109</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Bliss Pro Regular</vt:lpstr>
      <vt:lpstr>Calibri</vt:lpstr>
      <vt:lpstr>Calibri Light</vt:lpstr>
      <vt:lpstr>Segoe Print</vt:lpstr>
      <vt:lpstr>Value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Karolyn Feliciani</cp:lastModifiedBy>
  <cp:revision>119</cp:revision>
  <cp:lastPrinted>2018-01-14T21:28:16Z</cp:lastPrinted>
  <dcterms:created xsi:type="dcterms:W3CDTF">2018-01-14T21:11:47Z</dcterms:created>
  <dcterms:modified xsi:type="dcterms:W3CDTF">2025-06-17T10:18:41Z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a7af4f5f-90c3-4ec4-b746-e055c1239d4e</vt:lpwstr>
  </property>
  <property fmtid="{D5CDD505-2E9C-101B-9397-08002B2CF9AE}" pid="4" name="MediaServiceImageTags">
    <vt:lpwstr/>
  </property>
</Properties>
</file>