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2"/>
  </p:notesMasterIdLst>
  <p:handoutMasterIdLst>
    <p:handoutMasterId r:id="rId13"/>
  </p:handoutMasterIdLst>
  <p:sldIdLst>
    <p:sldId id="355" r:id="rId6"/>
    <p:sldId id="338" r:id="rId7"/>
    <p:sldId id="350" r:id="rId8"/>
    <p:sldId id="336" r:id="rId9"/>
    <p:sldId id="352" r:id="rId10"/>
    <p:sldId id="33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B2E"/>
    <a:srgbClr val="D7FDF5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334642-D60B-4EBF-9C47-900842B323F1}" v="2" dt="2025-07-29T08:36:00.9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zie Gauntlett" userId="1dc7c36a1b1a647d" providerId="LiveId" clId="{3429A846-CEB6-4BD9-A872-98D0BC8898A4}"/>
    <pc:docChg chg="undo custSel delSld modSld">
      <pc:chgData name="Lizzie Gauntlett" userId="1dc7c36a1b1a647d" providerId="LiveId" clId="{3429A846-CEB6-4BD9-A872-98D0BC8898A4}" dt="2025-07-18T10:25:45.299" v="1372" actId="20577"/>
      <pc:docMkLst>
        <pc:docMk/>
      </pc:docMkLst>
      <pc:sldChg chg="modSp mod">
        <pc:chgData name="Lizzie Gauntlett" userId="1dc7c36a1b1a647d" providerId="LiveId" clId="{3429A846-CEB6-4BD9-A872-98D0BC8898A4}" dt="2025-07-18T10:25:45.299" v="1372" actId="20577"/>
        <pc:sldMkLst>
          <pc:docMk/>
          <pc:sldMk cId="776236959" sldId="308"/>
        </pc:sldMkLst>
      </pc:sldChg>
      <pc:sldChg chg="modSp mod">
        <pc:chgData name="Lizzie Gauntlett" userId="1dc7c36a1b1a647d" providerId="LiveId" clId="{3429A846-CEB6-4BD9-A872-98D0BC8898A4}" dt="2025-07-18T09:59:48.543" v="1002" actId="20577"/>
        <pc:sldMkLst>
          <pc:docMk/>
          <pc:sldMk cId="3061927069" sldId="336"/>
        </pc:sldMkLst>
        <pc:spChg chg="mod">
          <ac:chgData name="Lizzie Gauntlett" userId="1dc7c36a1b1a647d" providerId="LiveId" clId="{3429A846-CEB6-4BD9-A872-98D0BC8898A4}" dt="2025-07-18T09:59:48.543" v="1002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modSp mod">
        <pc:chgData name="Lizzie Gauntlett" userId="1dc7c36a1b1a647d" providerId="LiveId" clId="{3429A846-CEB6-4BD9-A872-98D0BC8898A4}" dt="2025-07-18T09:59:18.458" v="986" actId="2710"/>
        <pc:sldMkLst>
          <pc:docMk/>
          <pc:sldMk cId="1404150553" sldId="337"/>
        </pc:sldMkLst>
      </pc:sldChg>
      <pc:sldChg chg="modSp mod">
        <pc:chgData name="Lizzie Gauntlett" userId="1dc7c36a1b1a647d" providerId="LiveId" clId="{3429A846-CEB6-4BD9-A872-98D0BC8898A4}" dt="2025-07-18T09:53:51.827" v="545" actId="1076"/>
        <pc:sldMkLst>
          <pc:docMk/>
          <pc:sldMk cId="3615489487" sldId="338"/>
        </pc:sldMkLst>
        <pc:spChg chg="mod">
          <ac:chgData name="Lizzie Gauntlett" userId="1dc7c36a1b1a647d" providerId="LiveId" clId="{3429A846-CEB6-4BD9-A872-98D0BC8898A4}" dt="2025-07-18T09:53:51.827" v="545" actId="1076"/>
          <ac:spMkLst>
            <pc:docMk/>
            <pc:sldMk cId="3615489487" sldId="338"/>
            <ac:spMk id="2" creationId="{7C2C600A-94C6-8B97-E7E5-2D25E8463CC7}"/>
          </ac:spMkLst>
        </pc:spChg>
      </pc:sldChg>
      <pc:sldChg chg="addSp delSp modSp mod">
        <pc:chgData name="Lizzie Gauntlett" userId="1dc7c36a1b1a647d" providerId="LiveId" clId="{3429A846-CEB6-4BD9-A872-98D0BC8898A4}" dt="2025-07-18T09:57:31.281" v="773" actId="20577"/>
        <pc:sldMkLst>
          <pc:docMk/>
          <pc:sldMk cId="2600390208" sldId="350"/>
        </pc:sldMkLst>
        <pc:spChg chg="mod">
          <ac:chgData name="Lizzie Gauntlett" userId="1dc7c36a1b1a647d" providerId="LiveId" clId="{3429A846-CEB6-4BD9-A872-98D0BC8898A4}" dt="2025-07-18T09:54:15.517" v="579" actId="20577"/>
          <ac:spMkLst>
            <pc:docMk/>
            <pc:sldMk cId="2600390208" sldId="350"/>
            <ac:spMk id="2" creationId="{4A7EE09E-74AA-5D41-86F8-1277195B274C}"/>
          </ac:spMkLst>
        </pc:spChg>
        <pc:spChg chg="add del mod">
          <ac:chgData name="Lizzie Gauntlett" userId="1dc7c36a1b1a647d" providerId="LiveId" clId="{3429A846-CEB6-4BD9-A872-98D0BC8898A4}" dt="2025-07-18T09:57:31.281" v="773" actId="20577"/>
          <ac:spMkLst>
            <pc:docMk/>
            <pc:sldMk cId="2600390208" sldId="350"/>
            <ac:spMk id="3" creationId="{0B0672FD-D631-F7FA-3FCC-C2374680240F}"/>
          </ac:spMkLst>
        </pc:spChg>
      </pc:sldChg>
      <pc:sldChg chg="modSp del mod">
        <pc:chgData name="Lizzie Gauntlett" userId="1dc7c36a1b1a647d" providerId="LiveId" clId="{3429A846-CEB6-4BD9-A872-98D0BC8898A4}" dt="2025-07-18T09:56:44.501" v="673" actId="47"/>
        <pc:sldMkLst>
          <pc:docMk/>
          <pc:sldMk cId="2663030968" sldId="351"/>
        </pc:sldMkLst>
      </pc:sldChg>
      <pc:sldChg chg="addSp modSp mod">
        <pc:chgData name="Lizzie Gauntlett" userId="1dc7c36a1b1a647d" providerId="LiveId" clId="{3429A846-CEB6-4BD9-A872-98D0BC8898A4}" dt="2025-07-18T10:02:00.608" v="1323" actId="2710"/>
        <pc:sldMkLst>
          <pc:docMk/>
          <pc:sldMk cId="817849541" sldId="352"/>
        </pc:sldMkLst>
        <pc:spChg chg="mod">
          <ac:chgData name="Lizzie Gauntlett" userId="1dc7c36a1b1a647d" providerId="LiveId" clId="{3429A846-CEB6-4BD9-A872-98D0BC8898A4}" dt="2025-07-18T10:00:03.699" v="1027" actId="20577"/>
          <ac:spMkLst>
            <pc:docMk/>
            <pc:sldMk cId="817849541" sldId="352"/>
            <ac:spMk id="2" creationId="{9AE6EF97-D48B-1CA7-6A41-5CC058202FF9}"/>
          </ac:spMkLst>
        </pc:spChg>
        <pc:spChg chg="mod">
          <ac:chgData name="Lizzie Gauntlett" userId="1dc7c36a1b1a647d" providerId="LiveId" clId="{3429A846-CEB6-4BD9-A872-98D0BC8898A4}" dt="2025-07-18T10:02:00.608" v="1323" actId="2710"/>
          <ac:spMkLst>
            <pc:docMk/>
            <pc:sldMk cId="817849541" sldId="352"/>
            <ac:spMk id="3" creationId="{4BD4663A-4B33-A5D7-9FF7-912878D1B4F5}"/>
          </ac:spMkLst>
        </pc:spChg>
      </pc:sldChg>
      <pc:sldChg chg="del">
        <pc:chgData name="Lizzie Gauntlett" userId="1dc7c36a1b1a647d" providerId="LiveId" clId="{3429A846-CEB6-4BD9-A872-98D0BC8898A4}" dt="2025-07-18T09:58:04.439" v="778" actId="47"/>
        <pc:sldMkLst>
          <pc:docMk/>
          <pc:sldMk cId="761172804" sldId="353"/>
        </pc:sldMkLst>
      </pc:sldChg>
      <pc:sldChg chg="del">
        <pc:chgData name="Lizzie Gauntlett" userId="1dc7c36a1b1a647d" providerId="LiveId" clId="{3429A846-CEB6-4BD9-A872-98D0BC8898A4}" dt="2025-07-18T09:58:03.335" v="777" actId="47"/>
        <pc:sldMkLst>
          <pc:docMk/>
          <pc:sldMk cId="2054012775" sldId="354"/>
        </pc:sldMkLst>
      </pc:sldChg>
    </pc:docChg>
  </pc:docChgLst>
  <pc:docChgLst>
    <pc:chgData name="Karolyn Feliciani" userId="4076af5d-4c02-40b8-bc9d-56f6c404e751" providerId="ADAL" clId="{E6334642-D60B-4EBF-9C47-900842B323F1}"/>
    <pc:docChg chg="custSel addSld delSld modSld">
      <pc:chgData name="Karolyn Feliciani" userId="4076af5d-4c02-40b8-bc9d-56f6c404e751" providerId="ADAL" clId="{E6334642-D60B-4EBF-9C47-900842B323F1}" dt="2025-07-29T09:38:24.678" v="19" actId="208"/>
      <pc:docMkLst>
        <pc:docMk/>
      </pc:docMkLst>
      <pc:sldChg chg="del">
        <pc:chgData name="Karolyn Feliciani" userId="4076af5d-4c02-40b8-bc9d-56f6c404e751" providerId="ADAL" clId="{E6334642-D60B-4EBF-9C47-900842B323F1}" dt="2025-07-29T08:35:25.192" v="1" actId="2696"/>
        <pc:sldMkLst>
          <pc:docMk/>
          <pc:sldMk cId="776236959" sldId="308"/>
        </pc:sldMkLst>
      </pc:sldChg>
      <pc:sldChg chg="modSp mod">
        <pc:chgData name="Karolyn Feliciani" userId="4076af5d-4c02-40b8-bc9d-56f6c404e751" providerId="ADAL" clId="{E6334642-D60B-4EBF-9C47-900842B323F1}" dt="2025-07-29T09:38:24.678" v="19" actId="208"/>
        <pc:sldMkLst>
          <pc:docMk/>
          <pc:sldMk cId="3061927069" sldId="336"/>
        </pc:sldMkLst>
        <pc:spChg chg="mod">
          <ac:chgData name="Karolyn Feliciani" userId="4076af5d-4c02-40b8-bc9d-56f6c404e751" providerId="ADAL" clId="{E6334642-D60B-4EBF-9C47-900842B323F1}" dt="2025-07-29T09:38:24.678" v="19" actId="208"/>
          <ac:spMkLst>
            <pc:docMk/>
            <pc:sldMk cId="3061927069" sldId="336"/>
            <ac:spMk id="4" creationId="{8A3FCDC3-543C-8905-8EB4-3AC0E32FFFFF}"/>
          </ac:spMkLst>
        </pc:spChg>
      </pc:sldChg>
      <pc:sldChg chg="addSp delSp modSp mod modClrScheme chgLayout">
        <pc:chgData name="Karolyn Feliciani" userId="4076af5d-4c02-40b8-bc9d-56f6c404e751" providerId="ADAL" clId="{E6334642-D60B-4EBF-9C47-900842B323F1}" dt="2025-07-29T08:37:09.299" v="15" actId="26606"/>
        <pc:sldMkLst>
          <pc:docMk/>
          <pc:sldMk cId="1404150553" sldId="337"/>
        </pc:sldMkLst>
        <pc:spChg chg="mod">
          <ac:chgData name="Karolyn Feliciani" userId="4076af5d-4c02-40b8-bc9d-56f6c404e751" providerId="ADAL" clId="{E6334642-D60B-4EBF-9C47-900842B323F1}" dt="2025-07-29T08:37:09.299" v="15" actId="26606"/>
          <ac:spMkLst>
            <pc:docMk/>
            <pc:sldMk cId="1404150553" sldId="337"/>
            <ac:spMk id="2" creationId="{3CD39A27-FFD7-EC67-057C-100B2D869D5F}"/>
          </ac:spMkLst>
        </pc:spChg>
        <pc:spChg chg="del">
          <ac:chgData name="Karolyn Feliciani" userId="4076af5d-4c02-40b8-bc9d-56f6c404e751" providerId="ADAL" clId="{E6334642-D60B-4EBF-9C47-900842B323F1}" dt="2025-07-29T08:37:09.299" v="15" actId="26606"/>
          <ac:spMkLst>
            <pc:docMk/>
            <pc:sldMk cId="1404150553" sldId="337"/>
            <ac:spMk id="3" creationId="{B9EF7DB9-0142-91C3-25A4-7F8F40B70E22}"/>
          </ac:spMkLst>
        </pc:spChg>
        <pc:graphicFrameChg chg="add mod">
          <ac:chgData name="Karolyn Feliciani" userId="4076af5d-4c02-40b8-bc9d-56f6c404e751" providerId="ADAL" clId="{E6334642-D60B-4EBF-9C47-900842B323F1}" dt="2025-07-29T08:37:09.299" v="15" actId="26606"/>
          <ac:graphicFrameMkLst>
            <pc:docMk/>
            <pc:sldMk cId="1404150553" sldId="337"/>
            <ac:graphicFrameMk id="5" creationId="{31E8149C-C2A5-D158-04E7-185F33E05AE5}"/>
          </ac:graphicFrameMkLst>
        </pc:graphicFrameChg>
      </pc:sldChg>
      <pc:sldChg chg="modSp mod modClrScheme chgLayout">
        <pc:chgData name="Karolyn Feliciani" userId="4076af5d-4c02-40b8-bc9d-56f6c404e751" providerId="ADAL" clId="{E6334642-D60B-4EBF-9C47-900842B323F1}" dt="2025-07-29T08:36:18.520" v="11" actId="26606"/>
        <pc:sldMkLst>
          <pc:docMk/>
          <pc:sldMk cId="3615489487" sldId="338"/>
        </pc:sldMkLst>
        <pc:spChg chg="mod">
          <ac:chgData name="Karolyn Feliciani" userId="4076af5d-4c02-40b8-bc9d-56f6c404e751" providerId="ADAL" clId="{E6334642-D60B-4EBF-9C47-900842B323F1}" dt="2025-07-29T08:36:18.520" v="11" actId="26606"/>
          <ac:spMkLst>
            <pc:docMk/>
            <pc:sldMk cId="3615489487" sldId="338"/>
            <ac:spMk id="2" creationId="{7C2C600A-94C6-8B97-E7E5-2D25E8463CC7}"/>
          </ac:spMkLst>
        </pc:spChg>
        <pc:spChg chg="mod">
          <ac:chgData name="Karolyn Feliciani" userId="4076af5d-4c02-40b8-bc9d-56f6c404e751" providerId="ADAL" clId="{E6334642-D60B-4EBF-9C47-900842B323F1}" dt="2025-07-29T08:36:18.520" v="11" actId="26606"/>
          <ac:spMkLst>
            <pc:docMk/>
            <pc:sldMk cId="3615489487" sldId="338"/>
            <ac:spMk id="3" creationId="{9FCFCD82-0BCB-26A3-5527-102879B5D9F2}"/>
          </ac:spMkLst>
        </pc:spChg>
        <pc:picChg chg="mod ord">
          <ac:chgData name="Karolyn Feliciani" userId="4076af5d-4c02-40b8-bc9d-56f6c404e751" providerId="ADAL" clId="{E6334642-D60B-4EBF-9C47-900842B323F1}" dt="2025-07-29T08:36:18.520" v="11" actId="26606"/>
          <ac:picMkLst>
            <pc:docMk/>
            <pc:sldMk cId="3615489487" sldId="338"/>
            <ac:picMk id="5" creationId="{AE746CB7-4743-B6C1-2EF8-2FD41E451193}"/>
          </ac:picMkLst>
        </pc:picChg>
      </pc:sldChg>
      <pc:sldChg chg="addSp modSp mod modClrScheme chgLayout">
        <pc:chgData name="Karolyn Feliciani" userId="4076af5d-4c02-40b8-bc9d-56f6c404e751" providerId="ADAL" clId="{E6334642-D60B-4EBF-9C47-900842B323F1}" dt="2025-07-29T08:37:20.476" v="16" actId="26606"/>
        <pc:sldMkLst>
          <pc:docMk/>
          <pc:sldMk cId="2600390208" sldId="350"/>
        </pc:sldMkLst>
        <pc:spChg chg="mod">
          <ac:chgData name="Karolyn Feliciani" userId="4076af5d-4c02-40b8-bc9d-56f6c404e751" providerId="ADAL" clId="{E6334642-D60B-4EBF-9C47-900842B323F1}" dt="2025-07-29T08:37:20.476" v="16" actId="26606"/>
          <ac:spMkLst>
            <pc:docMk/>
            <pc:sldMk cId="2600390208" sldId="350"/>
            <ac:spMk id="2" creationId="{4A7EE09E-74AA-5D41-86F8-1277195B274C}"/>
          </ac:spMkLst>
        </pc:spChg>
        <pc:spChg chg="mod">
          <ac:chgData name="Karolyn Feliciani" userId="4076af5d-4c02-40b8-bc9d-56f6c404e751" providerId="ADAL" clId="{E6334642-D60B-4EBF-9C47-900842B323F1}" dt="2025-07-29T08:37:20.476" v="16" actId="26606"/>
          <ac:spMkLst>
            <pc:docMk/>
            <pc:sldMk cId="2600390208" sldId="350"/>
            <ac:spMk id="3" creationId="{0B0672FD-D631-F7FA-3FCC-C2374680240F}"/>
          </ac:spMkLst>
        </pc:spChg>
        <pc:picChg chg="add mod">
          <ac:chgData name="Karolyn Feliciani" userId="4076af5d-4c02-40b8-bc9d-56f6c404e751" providerId="ADAL" clId="{E6334642-D60B-4EBF-9C47-900842B323F1}" dt="2025-07-29T08:37:20.476" v="16" actId="26606"/>
          <ac:picMkLst>
            <pc:docMk/>
            <pc:sldMk cId="2600390208" sldId="350"/>
            <ac:picMk id="5" creationId="{F2A8320E-2549-4D34-73E9-3DC49026E88A}"/>
          </ac:picMkLst>
        </pc:picChg>
      </pc:sldChg>
      <pc:sldChg chg="addSp modSp mod modClrScheme chgLayout">
        <pc:chgData name="Karolyn Feliciani" userId="4076af5d-4c02-40b8-bc9d-56f6c404e751" providerId="ADAL" clId="{E6334642-D60B-4EBF-9C47-900842B323F1}" dt="2025-07-29T08:37:02.317" v="14" actId="26606"/>
        <pc:sldMkLst>
          <pc:docMk/>
          <pc:sldMk cId="817849541" sldId="352"/>
        </pc:sldMkLst>
        <pc:spChg chg="mod">
          <ac:chgData name="Karolyn Feliciani" userId="4076af5d-4c02-40b8-bc9d-56f6c404e751" providerId="ADAL" clId="{E6334642-D60B-4EBF-9C47-900842B323F1}" dt="2025-07-29T08:37:02.317" v="14" actId="26606"/>
          <ac:spMkLst>
            <pc:docMk/>
            <pc:sldMk cId="817849541" sldId="352"/>
            <ac:spMk id="2" creationId="{9AE6EF97-D48B-1CA7-6A41-5CC058202FF9}"/>
          </ac:spMkLst>
        </pc:spChg>
        <pc:spChg chg="mod">
          <ac:chgData name="Karolyn Feliciani" userId="4076af5d-4c02-40b8-bc9d-56f6c404e751" providerId="ADAL" clId="{E6334642-D60B-4EBF-9C47-900842B323F1}" dt="2025-07-29T08:37:02.317" v="14" actId="26606"/>
          <ac:spMkLst>
            <pc:docMk/>
            <pc:sldMk cId="817849541" sldId="352"/>
            <ac:spMk id="3" creationId="{4BD4663A-4B33-A5D7-9FF7-912878D1B4F5}"/>
          </ac:spMkLst>
        </pc:spChg>
        <pc:picChg chg="add">
          <ac:chgData name="Karolyn Feliciani" userId="4076af5d-4c02-40b8-bc9d-56f6c404e751" providerId="ADAL" clId="{E6334642-D60B-4EBF-9C47-900842B323F1}" dt="2025-07-29T08:37:02.317" v="14" actId="26606"/>
          <ac:picMkLst>
            <pc:docMk/>
            <pc:sldMk cId="817849541" sldId="352"/>
            <ac:picMk id="5" creationId="{4904912F-3210-6664-56E0-45CAC736449F}"/>
          </ac:picMkLst>
        </pc:picChg>
      </pc:sldChg>
      <pc:sldChg chg="modSp add mod">
        <pc:chgData name="Karolyn Feliciani" userId="4076af5d-4c02-40b8-bc9d-56f6c404e751" providerId="ADAL" clId="{E6334642-D60B-4EBF-9C47-900842B323F1}" dt="2025-07-29T09:38:12.975" v="17" actId="208"/>
        <pc:sldMkLst>
          <pc:docMk/>
          <pc:sldMk cId="1478189670" sldId="355"/>
        </pc:sldMkLst>
        <pc:spChg chg="mod">
          <ac:chgData name="Karolyn Feliciani" userId="4076af5d-4c02-40b8-bc9d-56f6c404e751" providerId="ADAL" clId="{E6334642-D60B-4EBF-9C47-900842B323F1}" dt="2025-07-29T09:38:12.975" v="17" actId="208"/>
          <ac:spMkLst>
            <pc:docMk/>
            <pc:sldMk cId="1478189670" sldId="355"/>
            <ac:spMk id="4" creationId="{8A3FCDC3-543C-8905-8EB4-3AC0E32FFFFF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43109C-15E3-4CD4-B9D3-D6791098921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F7609C6-BCA0-4A65-B403-07CECF314F2A}">
      <dgm:prSet/>
      <dgm:spPr/>
      <dgm:t>
        <a:bodyPr/>
        <a:lstStyle/>
        <a:p>
          <a:r>
            <a:rPr lang="en-US"/>
            <a:t>Take 5 minutes to reflect on the lesson:</a:t>
          </a:r>
        </a:p>
      </dgm:t>
    </dgm:pt>
    <dgm:pt modelId="{E285FD13-098A-421A-ADD8-1B2370A7B1B1}" type="parTrans" cxnId="{5B9536ED-9D31-426F-A42D-6E17A7258F82}">
      <dgm:prSet/>
      <dgm:spPr/>
      <dgm:t>
        <a:bodyPr/>
        <a:lstStyle/>
        <a:p>
          <a:endParaRPr lang="en-US"/>
        </a:p>
      </dgm:t>
    </dgm:pt>
    <dgm:pt modelId="{F1427DF8-7019-42D7-A368-319ACB74CFBC}" type="sibTrans" cxnId="{5B9536ED-9D31-426F-A42D-6E17A7258F82}">
      <dgm:prSet/>
      <dgm:spPr/>
      <dgm:t>
        <a:bodyPr/>
        <a:lstStyle/>
        <a:p>
          <a:endParaRPr lang="en-US"/>
        </a:p>
      </dgm:t>
    </dgm:pt>
    <dgm:pt modelId="{F836D0AB-0B99-4579-9F97-25F32AA11586}">
      <dgm:prSet/>
      <dgm:spPr/>
      <dgm:t>
        <a:bodyPr/>
        <a:lstStyle/>
        <a:p>
          <a:r>
            <a:rPr lang="en-US"/>
            <a:t>Which theory do you understand better now?</a:t>
          </a:r>
        </a:p>
      </dgm:t>
    </dgm:pt>
    <dgm:pt modelId="{9F6DD045-DADB-4200-85AA-57E2C066ED4B}" type="parTrans" cxnId="{47BDA866-6DE6-48AB-961A-52E59A6852A0}">
      <dgm:prSet/>
      <dgm:spPr/>
      <dgm:t>
        <a:bodyPr/>
        <a:lstStyle/>
        <a:p>
          <a:endParaRPr lang="en-US"/>
        </a:p>
      </dgm:t>
    </dgm:pt>
    <dgm:pt modelId="{F3621C90-5531-44F4-AA7E-35FB3073FC4D}" type="sibTrans" cxnId="{47BDA866-6DE6-48AB-961A-52E59A6852A0}">
      <dgm:prSet/>
      <dgm:spPr/>
      <dgm:t>
        <a:bodyPr/>
        <a:lstStyle/>
        <a:p>
          <a:endParaRPr lang="en-US"/>
        </a:p>
      </dgm:t>
    </dgm:pt>
    <dgm:pt modelId="{CA20EBCB-206C-46CF-A1D8-A1D1171BAA0D}">
      <dgm:prSet/>
      <dgm:spPr/>
      <dgm:t>
        <a:bodyPr/>
        <a:lstStyle/>
        <a:p>
          <a:r>
            <a:rPr lang="en-US"/>
            <a:t>Did you notice any examples that were helpful?</a:t>
          </a:r>
        </a:p>
      </dgm:t>
    </dgm:pt>
    <dgm:pt modelId="{916B8763-6475-4F6B-90DA-0D73335A6A9C}" type="parTrans" cxnId="{6AA37324-2140-4AAF-8306-9B46877BB97F}">
      <dgm:prSet/>
      <dgm:spPr/>
      <dgm:t>
        <a:bodyPr/>
        <a:lstStyle/>
        <a:p>
          <a:endParaRPr lang="en-US"/>
        </a:p>
      </dgm:t>
    </dgm:pt>
    <dgm:pt modelId="{D1334ABC-7354-4E97-9F65-FA8891558A14}" type="sibTrans" cxnId="{6AA37324-2140-4AAF-8306-9B46877BB97F}">
      <dgm:prSet/>
      <dgm:spPr/>
      <dgm:t>
        <a:bodyPr/>
        <a:lstStyle/>
        <a:p>
          <a:endParaRPr lang="en-US"/>
        </a:p>
      </dgm:t>
    </dgm:pt>
    <dgm:pt modelId="{7F0D2B8B-B803-4194-8070-77CE24C2EE3C}">
      <dgm:prSet/>
      <dgm:spPr/>
      <dgm:t>
        <a:bodyPr/>
        <a:lstStyle/>
        <a:p>
          <a:r>
            <a:rPr lang="en-US"/>
            <a:t>Are you able to compare theories more easily now?</a:t>
          </a:r>
        </a:p>
      </dgm:t>
    </dgm:pt>
    <dgm:pt modelId="{BF6C1FAC-BE3C-442B-8749-ECC11654B4CB}" type="parTrans" cxnId="{11E72A88-D048-4642-B68A-B4F074006D35}">
      <dgm:prSet/>
      <dgm:spPr/>
      <dgm:t>
        <a:bodyPr/>
        <a:lstStyle/>
        <a:p>
          <a:endParaRPr lang="en-US"/>
        </a:p>
      </dgm:t>
    </dgm:pt>
    <dgm:pt modelId="{91010544-27B5-4865-B71C-2450025B9D5B}" type="sibTrans" cxnId="{11E72A88-D048-4642-B68A-B4F074006D35}">
      <dgm:prSet/>
      <dgm:spPr/>
      <dgm:t>
        <a:bodyPr/>
        <a:lstStyle/>
        <a:p>
          <a:endParaRPr lang="en-US"/>
        </a:p>
      </dgm:t>
    </dgm:pt>
    <dgm:pt modelId="{F1C66EFE-499C-405A-B475-5645E74727D3}" type="pres">
      <dgm:prSet presAssocID="{1F43109C-15E3-4CD4-B9D3-D67910989213}" presName="root" presStyleCnt="0">
        <dgm:presLayoutVars>
          <dgm:dir/>
          <dgm:resizeHandles val="exact"/>
        </dgm:presLayoutVars>
      </dgm:prSet>
      <dgm:spPr/>
    </dgm:pt>
    <dgm:pt modelId="{339B26B8-F624-4DDA-93DD-7AF0D6E89F67}" type="pres">
      <dgm:prSet presAssocID="{0F7609C6-BCA0-4A65-B403-07CECF314F2A}" presName="compNode" presStyleCnt="0"/>
      <dgm:spPr/>
    </dgm:pt>
    <dgm:pt modelId="{D40B6470-AC02-4B46-B764-5387EF4E890F}" type="pres">
      <dgm:prSet presAssocID="{0F7609C6-BCA0-4A65-B403-07CECF314F2A}" presName="bgRect" presStyleLbl="bgShp" presStyleIdx="0" presStyleCnt="4"/>
      <dgm:spPr/>
    </dgm:pt>
    <dgm:pt modelId="{526BF071-5C90-4EF4-948B-CD0857C8CABE}" type="pres">
      <dgm:prSet presAssocID="{0F7609C6-BCA0-4A65-B403-07CECF314F2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08464A9A-99E9-4EE7-9552-DB02A519A88D}" type="pres">
      <dgm:prSet presAssocID="{0F7609C6-BCA0-4A65-B403-07CECF314F2A}" presName="spaceRect" presStyleCnt="0"/>
      <dgm:spPr/>
    </dgm:pt>
    <dgm:pt modelId="{F1E5D054-244C-467C-8DDD-D526A7FD9593}" type="pres">
      <dgm:prSet presAssocID="{0F7609C6-BCA0-4A65-B403-07CECF314F2A}" presName="parTx" presStyleLbl="revTx" presStyleIdx="0" presStyleCnt="4">
        <dgm:presLayoutVars>
          <dgm:chMax val="0"/>
          <dgm:chPref val="0"/>
        </dgm:presLayoutVars>
      </dgm:prSet>
      <dgm:spPr/>
    </dgm:pt>
    <dgm:pt modelId="{E2696A19-E9CC-45E7-8C16-3B88DDE627C0}" type="pres">
      <dgm:prSet presAssocID="{F1427DF8-7019-42D7-A368-319ACB74CFBC}" presName="sibTrans" presStyleCnt="0"/>
      <dgm:spPr/>
    </dgm:pt>
    <dgm:pt modelId="{567FC12C-E876-4172-946E-9B8654A6D897}" type="pres">
      <dgm:prSet presAssocID="{F836D0AB-0B99-4579-9F97-25F32AA11586}" presName="compNode" presStyleCnt="0"/>
      <dgm:spPr/>
    </dgm:pt>
    <dgm:pt modelId="{5F212FC4-A3B8-4047-8596-C5E0344525D1}" type="pres">
      <dgm:prSet presAssocID="{F836D0AB-0B99-4579-9F97-25F32AA11586}" presName="bgRect" presStyleLbl="bgShp" presStyleIdx="1" presStyleCnt="4"/>
      <dgm:spPr/>
    </dgm:pt>
    <dgm:pt modelId="{A1848C5E-6D7A-4CD8-8FD1-3B1D1C9CEA86}" type="pres">
      <dgm:prSet presAssocID="{F836D0AB-0B99-4579-9F97-25F32AA1158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53448C98-A1E4-4C41-9AC3-C0E8E66FF652}" type="pres">
      <dgm:prSet presAssocID="{F836D0AB-0B99-4579-9F97-25F32AA11586}" presName="spaceRect" presStyleCnt="0"/>
      <dgm:spPr/>
    </dgm:pt>
    <dgm:pt modelId="{7ECC9A4E-E06B-4A0C-8027-D18A8CCF640A}" type="pres">
      <dgm:prSet presAssocID="{F836D0AB-0B99-4579-9F97-25F32AA11586}" presName="parTx" presStyleLbl="revTx" presStyleIdx="1" presStyleCnt="4">
        <dgm:presLayoutVars>
          <dgm:chMax val="0"/>
          <dgm:chPref val="0"/>
        </dgm:presLayoutVars>
      </dgm:prSet>
      <dgm:spPr/>
    </dgm:pt>
    <dgm:pt modelId="{2C5E0130-4D10-44CC-A103-655D0CC2236A}" type="pres">
      <dgm:prSet presAssocID="{F3621C90-5531-44F4-AA7E-35FB3073FC4D}" presName="sibTrans" presStyleCnt="0"/>
      <dgm:spPr/>
    </dgm:pt>
    <dgm:pt modelId="{6D2503D1-B36F-4624-B5E3-AA9DBFD975FC}" type="pres">
      <dgm:prSet presAssocID="{CA20EBCB-206C-46CF-A1D8-A1D1171BAA0D}" presName="compNode" presStyleCnt="0"/>
      <dgm:spPr/>
    </dgm:pt>
    <dgm:pt modelId="{90774076-0072-4C5F-86EE-62AFADD27BC3}" type="pres">
      <dgm:prSet presAssocID="{CA20EBCB-206C-46CF-A1D8-A1D1171BAA0D}" presName="bgRect" presStyleLbl="bgShp" presStyleIdx="2" presStyleCnt="4"/>
      <dgm:spPr/>
    </dgm:pt>
    <dgm:pt modelId="{D1DC8142-1CFA-4B45-AF41-65E88AA37151}" type="pres">
      <dgm:prSet presAssocID="{CA20EBCB-206C-46CF-A1D8-A1D1171BAA0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968B8B35-BED7-4A36-BE0F-45E39A74B82D}" type="pres">
      <dgm:prSet presAssocID="{CA20EBCB-206C-46CF-A1D8-A1D1171BAA0D}" presName="spaceRect" presStyleCnt="0"/>
      <dgm:spPr/>
    </dgm:pt>
    <dgm:pt modelId="{8F5F1C48-6569-49F6-970C-E32652530F11}" type="pres">
      <dgm:prSet presAssocID="{CA20EBCB-206C-46CF-A1D8-A1D1171BAA0D}" presName="parTx" presStyleLbl="revTx" presStyleIdx="2" presStyleCnt="4">
        <dgm:presLayoutVars>
          <dgm:chMax val="0"/>
          <dgm:chPref val="0"/>
        </dgm:presLayoutVars>
      </dgm:prSet>
      <dgm:spPr/>
    </dgm:pt>
    <dgm:pt modelId="{BC06CD70-1F7C-4400-88F9-AAF4BBCE143F}" type="pres">
      <dgm:prSet presAssocID="{D1334ABC-7354-4E97-9F65-FA8891558A14}" presName="sibTrans" presStyleCnt="0"/>
      <dgm:spPr/>
    </dgm:pt>
    <dgm:pt modelId="{AACA6EA1-BD78-44AD-BCA6-568C19302CDF}" type="pres">
      <dgm:prSet presAssocID="{7F0D2B8B-B803-4194-8070-77CE24C2EE3C}" presName="compNode" presStyleCnt="0"/>
      <dgm:spPr/>
    </dgm:pt>
    <dgm:pt modelId="{EF45B7E5-8B8B-434B-8C0F-9C5B448E0464}" type="pres">
      <dgm:prSet presAssocID="{7F0D2B8B-B803-4194-8070-77CE24C2EE3C}" presName="bgRect" presStyleLbl="bgShp" presStyleIdx="3" presStyleCnt="4"/>
      <dgm:spPr/>
    </dgm:pt>
    <dgm:pt modelId="{8B4ADB74-BFCD-4C6D-8960-31865520E833}" type="pres">
      <dgm:prSet presAssocID="{7F0D2B8B-B803-4194-8070-77CE24C2EE3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81ACEECD-1948-4FEB-AD73-411127574225}" type="pres">
      <dgm:prSet presAssocID="{7F0D2B8B-B803-4194-8070-77CE24C2EE3C}" presName="spaceRect" presStyleCnt="0"/>
      <dgm:spPr/>
    </dgm:pt>
    <dgm:pt modelId="{43C9E225-534F-4332-B2B2-1D1188B6BF98}" type="pres">
      <dgm:prSet presAssocID="{7F0D2B8B-B803-4194-8070-77CE24C2EE3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6A3B416-FF4F-4613-B95F-9057B316871D}" type="presOf" srcId="{CA20EBCB-206C-46CF-A1D8-A1D1171BAA0D}" destId="{8F5F1C48-6569-49F6-970C-E32652530F11}" srcOrd="0" destOrd="0" presId="urn:microsoft.com/office/officeart/2018/2/layout/IconVerticalSolidList"/>
    <dgm:cxn modelId="{6AA37324-2140-4AAF-8306-9B46877BB97F}" srcId="{1F43109C-15E3-4CD4-B9D3-D67910989213}" destId="{CA20EBCB-206C-46CF-A1D8-A1D1171BAA0D}" srcOrd="2" destOrd="0" parTransId="{916B8763-6475-4F6B-90DA-0D73335A6A9C}" sibTransId="{D1334ABC-7354-4E97-9F65-FA8891558A14}"/>
    <dgm:cxn modelId="{47BDA866-6DE6-48AB-961A-52E59A6852A0}" srcId="{1F43109C-15E3-4CD4-B9D3-D67910989213}" destId="{F836D0AB-0B99-4579-9F97-25F32AA11586}" srcOrd="1" destOrd="0" parTransId="{9F6DD045-DADB-4200-85AA-57E2C066ED4B}" sibTransId="{F3621C90-5531-44F4-AA7E-35FB3073FC4D}"/>
    <dgm:cxn modelId="{677B3847-8699-4C82-A9A5-D0955B0C9105}" type="presOf" srcId="{1F43109C-15E3-4CD4-B9D3-D67910989213}" destId="{F1C66EFE-499C-405A-B475-5645E74727D3}" srcOrd="0" destOrd="0" presId="urn:microsoft.com/office/officeart/2018/2/layout/IconVerticalSolidList"/>
    <dgm:cxn modelId="{11E72A88-D048-4642-B68A-B4F074006D35}" srcId="{1F43109C-15E3-4CD4-B9D3-D67910989213}" destId="{7F0D2B8B-B803-4194-8070-77CE24C2EE3C}" srcOrd="3" destOrd="0" parTransId="{BF6C1FAC-BE3C-442B-8749-ECC11654B4CB}" sibTransId="{91010544-27B5-4865-B71C-2450025B9D5B}"/>
    <dgm:cxn modelId="{A9ADD7AC-F740-47FD-A874-D1A6615A5B00}" type="presOf" srcId="{0F7609C6-BCA0-4A65-B403-07CECF314F2A}" destId="{F1E5D054-244C-467C-8DDD-D526A7FD9593}" srcOrd="0" destOrd="0" presId="urn:microsoft.com/office/officeart/2018/2/layout/IconVerticalSolidList"/>
    <dgm:cxn modelId="{3EB888BE-2449-48FA-841B-A272ECE28C89}" type="presOf" srcId="{7F0D2B8B-B803-4194-8070-77CE24C2EE3C}" destId="{43C9E225-534F-4332-B2B2-1D1188B6BF98}" srcOrd="0" destOrd="0" presId="urn:microsoft.com/office/officeart/2018/2/layout/IconVerticalSolidList"/>
    <dgm:cxn modelId="{AF40E4D8-FA84-448D-93E1-1E0C96067913}" type="presOf" srcId="{F836D0AB-0B99-4579-9F97-25F32AA11586}" destId="{7ECC9A4E-E06B-4A0C-8027-D18A8CCF640A}" srcOrd="0" destOrd="0" presId="urn:microsoft.com/office/officeart/2018/2/layout/IconVerticalSolidList"/>
    <dgm:cxn modelId="{5B9536ED-9D31-426F-A42D-6E17A7258F82}" srcId="{1F43109C-15E3-4CD4-B9D3-D67910989213}" destId="{0F7609C6-BCA0-4A65-B403-07CECF314F2A}" srcOrd="0" destOrd="0" parTransId="{E285FD13-098A-421A-ADD8-1B2370A7B1B1}" sibTransId="{F1427DF8-7019-42D7-A368-319ACB74CFBC}"/>
    <dgm:cxn modelId="{1C988889-FD7D-4C72-B418-3B3E8BA95284}" type="presParOf" srcId="{F1C66EFE-499C-405A-B475-5645E74727D3}" destId="{339B26B8-F624-4DDA-93DD-7AF0D6E89F67}" srcOrd="0" destOrd="0" presId="urn:microsoft.com/office/officeart/2018/2/layout/IconVerticalSolidList"/>
    <dgm:cxn modelId="{C00A6D9D-22B0-4B12-B4EF-70377EBBCF6E}" type="presParOf" srcId="{339B26B8-F624-4DDA-93DD-7AF0D6E89F67}" destId="{D40B6470-AC02-4B46-B764-5387EF4E890F}" srcOrd="0" destOrd="0" presId="urn:microsoft.com/office/officeart/2018/2/layout/IconVerticalSolidList"/>
    <dgm:cxn modelId="{CE1EF126-017C-4C7C-B67B-A43A63D60212}" type="presParOf" srcId="{339B26B8-F624-4DDA-93DD-7AF0D6E89F67}" destId="{526BF071-5C90-4EF4-948B-CD0857C8CABE}" srcOrd="1" destOrd="0" presId="urn:microsoft.com/office/officeart/2018/2/layout/IconVerticalSolidList"/>
    <dgm:cxn modelId="{AD19E10D-0701-4511-BA83-AB28BABD7E07}" type="presParOf" srcId="{339B26B8-F624-4DDA-93DD-7AF0D6E89F67}" destId="{08464A9A-99E9-4EE7-9552-DB02A519A88D}" srcOrd="2" destOrd="0" presId="urn:microsoft.com/office/officeart/2018/2/layout/IconVerticalSolidList"/>
    <dgm:cxn modelId="{FE37CF11-DFC2-482C-A6EC-0B69C9774B13}" type="presParOf" srcId="{339B26B8-F624-4DDA-93DD-7AF0D6E89F67}" destId="{F1E5D054-244C-467C-8DDD-D526A7FD9593}" srcOrd="3" destOrd="0" presId="urn:microsoft.com/office/officeart/2018/2/layout/IconVerticalSolidList"/>
    <dgm:cxn modelId="{551B8B62-BE04-47FD-8BBD-69B557334318}" type="presParOf" srcId="{F1C66EFE-499C-405A-B475-5645E74727D3}" destId="{E2696A19-E9CC-45E7-8C16-3B88DDE627C0}" srcOrd="1" destOrd="0" presId="urn:microsoft.com/office/officeart/2018/2/layout/IconVerticalSolidList"/>
    <dgm:cxn modelId="{77C1E04F-7DCD-4FEC-82E5-EAB04A77C085}" type="presParOf" srcId="{F1C66EFE-499C-405A-B475-5645E74727D3}" destId="{567FC12C-E876-4172-946E-9B8654A6D897}" srcOrd="2" destOrd="0" presId="urn:microsoft.com/office/officeart/2018/2/layout/IconVerticalSolidList"/>
    <dgm:cxn modelId="{E7244749-13CA-4D00-B49E-73BCC7E30563}" type="presParOf" srcId="{567FC12C-E876-4172-946E-9B8654A6D897}" destId="{5F212FC4-A3B8-4047-8596-C5E0344525D1}" srcOrd="0" destOrd="0" presId="urn:microsoft.com/office/officeart/2018/2/layout/IconVerticalSolidList"/>
    <dgm:cxn modelId="{4DEEDEBB-2DE8-4C11-A92F-726FECDC6D3F}" type="presParOf" srcId="{567FC12C-E876-4172-946E-9B8654A6D897}" destId="{A1848C5E-6D7A-4CD8-8FD1-3B1D1C9CEA86}" srcOrd="1" destOrd="0" presId="urn:microsoft.com/office/officeart/2018/2/layout/IconVerticalSolidList"/>
    <dgm:cxn modelId="{06BFEE67-7D59-41E9-8658-CDCCB08EF56F}" type="presParOf" srcId="{567FC12C-E876-4172-946E-9B8654A6D897}" destId="{53448C98-A1E4-4C41-9AC3-C0E8E66FF652}" srcOrd="2" destOrd="0" presId="urn:microsoft.com/office/officeart/2018/2/layout/IconVerticalSolidList"/>
    <dgm:cxn modelId="{827DB27A-9565-450D-B59A-B2EB81EF43AE}" type="presParOf" srcId="{567FC12C-E876-4172-946E-9B8654A6D897}" destId="{7ECC9A4E-E06B-4A0C-8027-D18A8CCF640A}" srcOrd="3" destOrd="0" presId="urn:microsoft.com/office/officeart/2018/2/layout/IconVerticalSolidList"/>
    <dgm:cxn modelId="{6A44CDA6-BE29-41BC-89FF-667B8F00EDEB}" type="presParOf" srcId="{F1C66EFE-499C-405A-B475-5645E74727D3}" destId="{2C5E0130-4D10-44CC-A103-655D0CC2236A}" srcOrd="3" destOrd="0" presId="urn:microsoft.com/office/officeart/2018/2/layout/IconVerticalSolidList"/>
    <dgm:cxn modelId="{6F19B3B4-CCB1-48BF-8138-D6B79A8A0D2E}" type="presParOf" srcId="{F1C66EFE-499C-405A-B475-5645E74727D3}" destId="{6D2503D1-B36F-4624-B5E3-AA9DBFD975FC}" srcOrd="4" destOrd="0" presId="urn:microsoft.com/office/officeart/2018/2/layout/IconVerticalSolidList"/>
    <dgm:cxn modelId="{424C4ECB-62A7-4416-AE1F-A92094D89B9B}" type="presParOf" srcId="{6D2503D1-B36F-4624-B5E3-AA9DBFD975FC}" destId="{90774076-0072-4C5F-86EE-62AFADD27BC3}" srcOrd="0" destOrd="0" presId="urn:microsoft.com/office/officeart/2018/2/layout/IconVerticalSolidList"/>
    <dgm:cxn modelId="{113E7854-0BA7-4C2F-BD93-320EB4EEA933}" type="presParOf" srcId="{6D2503D1-B36F-4624-B5E3-AA9DBFD975FC}" destId="{D1DC8142-1CFA-4B45-AF41-65E88AA37151}" srcOrd="1" destOrd="0" presId="urn:microsoft.com/office/officeart/2018/2/layout/IconVerticalSolidList"/>
    <dgm:cxn modelId="{D162B8AD-31D9-4139-8F53-664DF8270D32}" type="presParOf" srcId="{6D2503D1-B36F-4624-B5E3-AA9DBFD975FC}" destId="{968B8B35-BED7-4A36-BE0F-45E39A74B82D}" srcOrd="2" destOrd="0" presId="urn:microsoft.com/office/officeart/2018/2/layout/IconVerticalSolidList"/>
    <dgm:cxn modelId="{5BD84E7C-FD14-4A8F-A13B-60688F80F055}" type="presParOf" srcId="{6D2503D1-B36F-4624-B5E3-AA9DBFD975FC}" destId="{8F5F1C48-6569-49F6-970C-E32652530F11}" srcOrd="3" destOrd="0" presId="urn:microsoft.com/office/officeart/2018/2/layout/IconVerticalSolidList"/>
    <dgm:cxn modelId="{DA914DED-9B28-46E6-9170-FD1A0E6B78D5}" type="presParOf" srcId="{F1C66EFE-499C-405A-B475-5645E74727D3}" destId="{BC06CD70-1F7C-4400-88F9-AAF4BBCE143F}" srcOrd="5" destOrd="0" presId="urn:microsoft.com/office/officeart/2018/2/layout/IconVerticalSolidList"/>
    <dgm:cxn modelId="{2B83C1FA-952A-4C3C-BAC2-78A56D8B2846}" type="presParOf" srcId="{F1C66EFE-499C-405A-B475-5645E74727D3}" destId="{AACA6EA1-BD78-44AD-BCA6-568C19302CDF}" srcOrd="6" destOrd="0" presId="urn:microsoft.com/office/officeart/2018/2/layout/IconVerticalSolidList"/>
    <dgm:cxn modelId="{1B1EDA70-5FB2-4012-A225-F09AA5978DAC}" type="presParOf" srcId="{AACA6EA1-BD78-44AD-BCA6-568C19302CDF}" destId="{EF45B7E5-8B8B-434B-8C0F-9C5B448E0464}" srcOrd="0" destOrd="0" presId="urn:microsoft.com/office/officeart/2018/2/layout/IconVerticalSolidList"/>
    <dgm:cxn modelId="{0BFE0144-682E-465B-8680-BA3B6715A4B0}" type="presParOf" srcId="{AACA6EA1-BD78-44AD-BCA6-568C19302CDF}" destId="{8B4ADB74-BFCD-4C6D-8960-31865520E833}" srcOrd="1" destOrd="0" presId="urn:microsoft.com/office/officeart/2018/2/layout/IconVerticalSolidList"/>
    <dgm:cxn modelId="{5F3E626A-47B6-4A30-85C2-B5B2B3AB12AD}" type="presParOf" srcId="{AACA6EA1-BD78-44AD-BCA6-568C19302CDF}" destId="{81ACEECD-1948-4FEB-AD73-411127574225}" srcOrd="2" destOrd="0" presId="urn:microsoft.com/office/officeart/2018/2/layout/IconVerticalSolidList"/>
    <dgm:cxn modelId="{018FA471-6192-49CB-B70C-E4C2F33CB913}" type="presParOf" srcId="{AACA6EA1-BD78-44AD-BCA6-568C19302CDF}" destId="{43C9E225-534F-4332-B2B2-1D1188B6BF9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B6470-AC02-4B46-B764-5387EF4E890F}">
      <dsp:nvSpPr>
        <dsp:cNvPr id="0" name=""/>
        <dsp:cNvSpPr/>
      </dsp:nvSpPr>
      <dsp:spPr>
        <a:xfrm>
          <a:off x="0" y="1930"/>
          <a:ext cx="11623040" cy="9782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6BF071-5C90-4EF4-948B-CD0857C8CABE}">
      <dsp:nvSpPr>
        <dsp:cNvPr id="0" name=""/>
        <dsp:cNvSpPr/>
      </dsp:nvSpPr>
      <dsp:spPr>
        <a:xfrm>
          <a:off x="295923" y="222038"/>
          <a:ext cx="538042" cy="5380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5D054-244C-467C-8DDD-D526A7FD9593}">
      <dsp:nvSpPr>
        <dsp:cNvPr id="0" name=""/>
        <dsp:cNvSpPr/>
      </dsp:nvSpPr>
      <dsp:spPr>
        <a:xfrm>
          <a:off x="1129888" y="1930"/>
          <a:ext cx="10493151" cy="978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2" tIns="103532" rIns="103532" bIns="10353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Take 5 minutes to reflect on the lesson:</a:t>
          </a:r>
        </a:p>
      </dsp:txBody>
      <dsp:txXfrm>
        <a:off x="1129888" y="1930"/>
        <a:ext cx="10493151" cy="978258"/>
      </dsp:txXfrm>
    </dsp:sp>
    <dsp:sp modelId="{5F212FC4-A3B8-4047-8596-C5E0344525D1}">
      <dsp:nvSpPr>
        <dsp:cNvPr id="0" name=""/>
        <dsp:cNvSpPr/>
      </dsp:nvSpPr>
      <dsp:spPr>
        <a:xfrm>
          <a:off x="0" y="1224753"/>
          <a:ext cx="11623040" cy="9782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848C5E-6D7A-4CD8-8FD1-3B1D1C9CEA86}">
      <dsp:nvSpPr>
        <dsp:cNvPr id="0" name=""/>
        <dsp:cNvSpPr/>
      </dsp:nvSpPr>
      <dsp:spPr>
        <a:xfrm>
          <a:off x="295923" y="1444861"/>
          <a:ext cx="538042" cy="53804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C9A4E-E06B-4A0C-8027-D18A8CCF640A}">
      <dsp:nvSpPr>
        <dsp:cNvPr id="0" name=""/>
        <dsp:cNvSpPr/>
      </dsp:nvSpPr>
      <dsp:spPr>
        <a:xfrm>
          <a:off x="1129888" y="1224753"/>
          <a:ext cx="10493151" cy="978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2" tIns="103532" rIns="103532" bIns="10353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Which theory do you understand better now?</a:t>
          </a:r>
        </a:p>
      </dsp:txBody>
      <dsp:txXfrm>
        <a:off x="1129888" y="1224753"/>
        <a:ext cx="10493151" cy="978258"/>
      </dsp:txXfrm>
    </dsp:sp>
    <dsp:sp modelId="{90774076-0072-4C5F-86EE-62AFADD27BC3}">
      <dsp:nvSpPr>
        <dsp:cNvPr id="0" name=""/>
        <dsp:cNvSpPr/>
      </dsp:nvSpPr>
      <dsp:spPr>
        <a:xfrm>
          <a:off x="0" y="2447576"/>
          <a:ext cx="11623040" cy="9782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DC8142-1CFA-4B45-AF41-65E88AA37151}">
      <dsp:nvSpPr>
        <dsp:cNvPr id="0" name=""/>
        <dsp:cNvSpPr/>
      </dsp:nvSpPr>
      <dsp:spPr>
        <a:xfrm>
          <a:off x="295923" y="2667685"/>
          <a:ext cx="538042" cy="53804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5F1C48-6569-49F6-970C-E32652530F11}">
      <dsp:nvSpPr>
        <dsp:cNvPr id="0" name=""/>
        <dsp:cNvSpPr/>
      </dsp:nvSpPr>
      <dsp:spPr>
        <a:xfrm>
          <a:off x="1129888" y="2447576"/>
          <a:ext cx="10493151" cy="978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2" tIns="103532" rIns="103532" bIns="10353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Did you notice any examples that were helpful?</a:t>
          </a:r>
        </a:p>
      </dsp:txBody>
      <dsp:txXfrm>
        <a:off x="1129888" y="2447576"/>
        <a:ext cx="10493151" cy="978258"/>
      </dsp:txXfrm>
    </dsp:sp>
    <dsp:sp modelId="{EF45B7E5-8B8B-434B-8C0F-9C5B448E0464}">
      <dsp:nvSpPr>
        <dsp:cNvPr id="0" name=""/>
        <dsp:cNvSpPr/>
      </dsp:nvSpPr>
      <dsp:spPr>
        <a:xfrm>
          <a:off x="0" y="3670400"/>
          <a:ext cx="11623040" cy="9782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4ADB74-BFCD-4C6D-8960-31865520E833}">
      <dsp:nvSpPr>
        <dsp:cNvPr id="0" name=""/>
        <dsp:cNvSpPr/>
      </dsp:nvSpPr>
      <dsp:spPr>
        <a:xfrm>
          <a:off x="295923" y="3890508"/>
          <a:ext cx="538042" cy="53804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C9E225-534F-4332-B2B2-1D1188B6BF98}">
      <dsp:nvSpPr>
        <dsp:cNvPr id="0" name=""/>
        <dsp:cNvSpPr/>
      </dsp:nvSpPr>
      <dsp:spPr>
        <a:xfrm>
          <a:off x="1129888" y="3670400"/>
          <a:ext cx="10493151" cy="978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2" tIns="103532" rIns="103532" bIns="10353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Are you able to compare theories more easily now?</a:t>
          </a:r>
        </a:p>
      </dsp:txBody>
      <dsp:txXfrm>
        <a:off x="1129888" y="3670400"/>
        <a:ext cx="10493151" cy="9782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1800" dirty="0">
                <a:latin typeface="Arial"/>
                <a:cs typeface="Arial"/>
              </a:rPr>
              <a:t>Lesson objectives: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Review and consolidate knowledge of the sub-topics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Present summaries of key concepts, explanations and theories of prosocial behaviour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Assess their knowledge and understanding of the topic</a:t>
            </a:r>
          </a:p>
        </p:txBody>
      </p:sp>
    </p:spTree>
    <p:extLst>
      <p:ext uri="{BB962C8B-B14F-4D97-AF65-F5344CB8AC3E}">
        <p14:creationId xmlns:p14="http://schemas.microsoft.com/office/powerpoint/2010/main" val="1478189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F8D66-1425-080F-A390-48FC7194D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CFCD82-0BCB-26A3-5527-102879B5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Starter activity: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E746CB7-4743-B6C1-2EF8-2FD41E4511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4" r="26942" b="-1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2C600A-94C6-8B97-E7E5-2D25E8463C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0000" y="1811948"/>
            <a:ext cx="5712000" cy="469210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altLang="en-US" dirty="0"/>
              <a:t>Check which sub-topic you have been assigned and locate your corresponding notes/textbook pages for:</a:t>
            </a:r>
            <a:endParaRPr lang="en-US" altLang="en-US"/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lang="en-US" altLang="en-US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dirty="0"/>
              <a:t>Key concepts</a:t>
            </a:r>
            <a:endParaRPr lang="en-US" altLang="en-US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dirty="0"/>
              <a:t>Biological explanation</a:t>
            </a:r>
            <a:endParaRPr lang="en-US" altLang="en-US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dirty="0"/>
              <a:t>Social identity theory</a:t>
            </a:r>
            <a:endParaRPr lang="en-US" altLang="en-US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dirty="0"/>
              <a:t>Social learning theory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489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D283E-C34D-8288-26C2-652C9D169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ulti-coloured paper-craft art">
            <a:extLst>
              <a:ext uri="{FF2B5EF4-FFF2-40B4-BE49-F238E27FC236}">
                <a16:creationId xmlns:a16="http://schemas.microsoft.com/office/drawing/2014/main" id="{F2A8320E-2549-4D34-73E9-3DC49026E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452" r="19214" b="-1"/>
          <a:stretch>
            <a:fillRect/>
          </a:stretch>
        </p:blipFill>
        <p:spPr>
          <a:xfrm>
            <a:off x="6096000" y="4"/>
            <a:ext cx="6096000" cy="685799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7EE09E-74AA-5D41-86F8-1277195B2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Group presentation task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72FD-D631-F7FA-3FCC-C23746802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700"/>
              <a:t>In your group, prepare a 5-minute slide presentation on your assigned topic</a:t>
            </a: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1700"/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700"/>
              <a:t>You have </a:t>
            </a:r>
            <a:r>
              <a:rPr lang="en-US" altLang="en-US" sz="1700" b="1"/>
              <a:t>30 minutes </a:t>
            </a:r>
            <a:r>
              <a:rPr lang="en-US" altLang="en-US" sz="1700"/>
              <a:t>to prepare</a:t>
            </a: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1700"/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700"/>
              <a:t>You will teach the class about your topic using:</a:t>
            </a: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1700"/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1700"/>
              <a:t>Clear explanations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altLang="en-US" sz="1700"/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1700"/>
              <a:t>Key terms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altLang="en-US" sz="1700"/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1700"/>
              <a:t>Examples/ real-life applications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altLang="en-US" sz="1700"/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1700"/>
              <a:t>Argument for/ against 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2600390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FACB2E">
              <a:alpha val="89804"/>
            </a:srgbClr>
          </a:solidFill>
          <a:ln>
            <a:solidFill>
              <a:srgbClr val="FACB2E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Presentation time: 5 minutes each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C2F6D-F57E-4C5F-B10E-0F760B17B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ll of advesive notes with one standing out">
            <a:extLst>
              <a:ext uri="{FF2B5EF4-FFF2-40B4-BE49-F238E27FC236}">
                <a16:creationId xmlns:a16="http://schemas.microsoft.com/office/drawing/2014/main" id="{4904912F-3210-6664-56E0-45CAC73644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00" r="28765" b="-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E6EF97-D48B-1CA7-6A41-5CC058202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Peer feedback questions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4663A-4B33-A5D7-9FF7-912878D1B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Use sticky notes or give one piece of verbal feedback on each presentation, for example: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One thing I liked was…</a:t>
            </a:r>
          </a:p>
          <a:p>
            <a:r>
              <a:rPr lang="en-US"/>
              <a:t>One thing you explained clearly was…</a:t>
            </a:r>
          </a:p>
          <a:p>
            <a:r>
              <a:rPr lang="en-US"/>
              <a:t>One question I still have is…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49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C237E-04A7-8C93-B829-2F9BCEC29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39A27-FFD7-EC67-057C-100B2D869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Check your understanding</a:t>
            </a:r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1E8149C-C2A5-D158-04E7-185F33E05A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5563328"/>
              </p:ext>
            </p:extLst>
          </p:nvPr>
        </p:nvGraphicFramePr>
        <p:xfrm>
          <a:off x="180000" y="1836000"/>
          <a:ext cx="11623040" cy="4650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4150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7VPTP7ZE6X33-783906844-7526</_dlc_DocId>
    <_dlc_DocIdUrl xmlns="9ad1216b-cdc1-40e2-a0c2-94597fd44697">
      <Url>https://cambridgeorg.sharepoint.com/sites/cie/education/pd/Curriculum_Support/_layouts/15/DocIdRedir.aspx?ID=7VPTP7ZE6X33-783906844-7526</Url>
      <Description>7VPTP7ZE6X33-783906844-7526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9ad1216b-cdc1-40e2-a0c2-94597fd44697"/>
    <ds:schemaRef ds:uri="7424b78e-8606-4fd1-9a19-b6b90bbc0a1b"/>
    <ds:schemaRef ds:uri="c075f540-5f70-45df-a134-17c4911f7fbe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1072</TotalTime>
  <Words>193</Words>
  <Application>Microsoft Office PowerPoint</Application>
  <PresentationFormat>Widescreen</PresentationFormat>
  <Paragraphs>37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Georgia</vt:lpstr>
      <vt:lpstr>Office Theme</vt:lpstr>
      <vt:lpstr>PowerPoint Presentation</vt:lpstr>
      <vt:lpstr>Starter activity:</vt:lpstr>
      <vt:lpstr>Group presentation task</vt:lpstr>
      <vt:lpstr>PowerPoint Presentation</vt:lpstr>
      <vt:lpstr>Peer feedback questions</vt:lpstr>
      <vt:lpstr>Check your understanding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15</cp:revision>
  <dcterms:created xsi:type="dcterms:W3CDTF">2023-10-09T12:44:25Z</dcterms:created>
  <dcterms:modified xsi:type="dcterms:W3CDTF">2025-07-29T09:38:30Z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c3ff3150-ec2a-409f-8b92-741b732c43b7</vt:lpwstr>
  </property>
</Properties>
</file>