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55" r:id="rId6"/>
    <p:sldId id="338" r:id="rId7"/>
    <p:sldId id="350" r:id="rId8"/>
    <p:sldId id="322" r:id="rId9"/>
    <p:sldId id="336" r:id="rId10"/>
    <p:sldId id="33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CBEA9-5B93-4151-BFA5-FAF3B98D807B}" v="2" dt="2025-07-29T08:47:22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EA97E3C6-433E-4A49-8225-DA7AD92FF16D}"/>
    <pc:docChg chg="undo custSel addSld delSld modSld">
      <pc:chgData name="Lizzie Gauntlett" userId="1dc7c36a1b1a647d" providerId="LiveId" clId="{EA97E3C6-433E-4A49-8225-DA7AD92FF16D}" dt="2025-07-18T10:37:49.584" v="1594" actId="1035"/>
      <pc:docMkLst>
        <pc:docMk/>
      </pc:docMkLst>
      <pc:sldChg chg="modSp mod">
        <pc:chgData name="Lizzie Gauntlett" userId="1dc7c36a1b1a647d" providerId="LiveId" clId="{EA97E3C6-433E-4A49-8225-DA7AD92FF16D}" dt="2025-07-18T10:26:34.756" v="84" actId="20577"/>
        <pc:sldMkLst>
          <pc:docMk/>
          <pc:sldMk cId="776236959" sldId="308"/>
        </pc:sldMkLst>
      </pc:sldChg>
      <pc:sldChg chg="addSp delSp modSp add mod">
        <pc:chgData name="Lizzie Gauntlett" userId="1dc7c36a1b1a647d" providerId="LiveId" clId="{EA97E3C6-433E-4A49-8225-DA7AD92FF16D}" dt="2025-07-18T10:35:46.252" v="1476" actId="20577"/>
        <pc:sldMkLst>
          <pc:docMk/>
          <pc:sldMk cId="2489020089" sldId="322"/>
        </pc:sldMkLst>
        <pc:spChg chg="mod">
          <ac:chgData name="Lizzie Gauntlett" userId="1dc7c36a1b1a647d" providerId="LiveId" clId="{EA97E3C6-433E-4A49-8225-DA7AD92FF16D}" dt="2025-07-18T10:35:46.252" v="1476" actId="20577"/>
          <ac:spMkLst>
            <pc:docMk/>
            <pc:sldMk cId="2489020089" sldId="322"/>
            <ac:spMk id="2" creationId="{9DB82052-FB06-EB29-235D-D895AFE80018}"/>
          </ac:spMkLst>
        </pc:spChg>
        <pc:spChg chg="add del mod">
          <ac:chgData name="Lizzie Gauntlett" userId="1dc7c36a1b1a647d" providerId="LiveId" clId="{EA97E3C6-433E-4A49-8225-DA7AD92FF16D}" dt="2025-07-18T10:35:35.460" v="1472" actId="27636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Lizzie Gauntlett" userId="1dc7c36a1b1a647d" providerId="LiveId" clId="{EA97E3C6-433E-4A49-8225-DA7AD92FF16D}" dt="2025-07-18T10:33:19.914" v="1112" actId="14100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">
        <pc:chgData name="Lizzie Gauntlett" userId="1dc7c36a1b1a647d" providerId="LiveId" clId="{EA97E3C6-433E-4A49-8225-DA7AD92FF16D}" dt="2025-07-18T10:30:46.723" v="1016" actId="20577"/>
        <pc:sldMkLst>
          <pc:docMk/>
          <pc:sldMk cId="3061927069" sldId="336"/>
        </pc:sldMkLst>
        <pc:spChg chg="mod">
          <ac:chgData name="Lizzie Gauntlett" userId="1dc7c36a1b1a647d" providerId="LiveId" clId="{EA97E3C6-433E-4A49-8225-DA7AD92FF16D}" dt="2025-07-18T10:30:46.723" v="1016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EA97E3C6-433E-4A49-8225-DA7AD92FF16D}" dt="2025-07-18T10:37:49.584" v="1594" actId="1035"/>
        <pc:sldMkLst>
          <pc:docMk/>
          <pc:sldMk cId="1404150553" sldId="337"/>
        </pc:sldMkLst>
        <pc:spChg chg="add mod">
          <ac:chgData name="Lizzie Gauntlett" userId="1dc7c36a1b1a647d" providerId="LiveId" clId="{EA97E3C6-433E-4A49-8225-DA7AD92FF16D}" dt="2025-07-18T10:37:49.584" v="1594" actId="1035"/>
          <ac:spMkLst>
            <pc:docMk/>
            <pc:sldMk cId="1404150553" sldId="337"/>
            <ac:spMk id="9" creationId="{829BEB01-47ED-23BD-F5FB-87526F9FD14C}"/>
          </ac:spMkLst>
        </pc:spChg>
      </pc:sldChg>
      <pc:sldChg chg="modSp mod">
        <pc:chgData name="Lizzie Gauntlett" userId="1dc7c36a1b1a647d" providerId="LiveId" clId="{EA97E3C6-433E-4A49-8225-DA7AD92FF16D}" dt="2025-07-18T10:28:05.775" v="437" actId="20577"/>
        <pc:sldMkLst>
          <pc:docMk/>
          <pc:sldMk cId="3615489487" sldId="338"/>
        </pc:sldMkLst>
        <pc:spChg chg="mod">
          <ac:chgData name="Lizzie Gauntlett" userId="1dc7c36a1b1a647d" providerId="LiveId" clId="{EA97E3C6-433E-4A49-8225-DA7AD92FF16D}" dt="2025-07-18T10:28:05.775" v="437" actId="20577"/>
          <ac:spMkLst>
            <pc:docMk/>
            <pc:sldMk cId="3615489487" sldId="338"/>
            <ac:spMk id="2" creationId="{7C2C600A-94C6-8B97-E7E5-2D25E8463CC7}"/>
          </ac:spMkLst>
        </pc:spChg>
      </pc:sldChg>
      <pc:sldChg chg="modSp mod">
        <pc:chgData name="Lizzie Gauntlett" userId="1dc7c36a1b1a647d" providerId="LiveId" clId="{EA97E3C6-433E-4A49-8225-DA7AD92FF16D}" dt="2025-07-18T10:30:21.647" v="932" actId="20577"/>
        <pc:sldMkLst>
          <pc:docMk/>
          <pc:sldMk cId="2600390208" sldId="350"/>
        </pc:sldMkLst>
        <pc:spChg chg="mod">
          <ac:chgData name="Lizzie Gauntlett" userId="1dc7c36a1b1a647d" providerId="LiveId" clId="{EA97E3C6-433E-4A49-8225-DA7AD92FF16D}" dt="2025-07-18T10:28:15.587" v="451" actId="20577"/>
          <ac:spMkLst>
            <pc:docMk/>
            <pc:sldMk cId="2600390208" sldId="350"/>
            <ac:spMk id="2" creationId="{4A7EE09E-74AA-5D41-86F8-1277195B274C}"/>
          </ac:spMkLst>
        </pc:spChg>
        <pc:spChg chg="mod">
          <ac:chgData name="Lizzie Gauntlett" userId="1dc7c36a1b1a647d" providerId="LiveId" clId="{EA97E3C6-433E-4A49-8225-DA7AD92FF16D}" dt="2025-07-18T10:30:21.647" v="932" actId="20577"/>
          <ac:spMkLst>
            <pc:docMk/>
            <pc:sldMk cId="2600390208" sldId="350"/>
            <ac:spMk id="3" creationId="{0B0672FD-D631-F7FA-3FCC-C2374680240F}"/>
          </ac:spMkLst>
        </pc:spChg>
      </pc:sldChg>
      <pc:sldChg chg="del">
        <pc:chgData name="Lizzie Gauntlett" userId="1dc7c36a1b1a647d" providerId="LiveId" clId="{EA97E3C6-433E-4A49-8225-DA7AD92FF16D}" dt="2025-07-18T10:35:52.370" v="1477" actId="47"/>
        <pc:sldMkLst>
          <pc:docMk/>
          <pc:sldMk cId="817849541" sldId="352"/>
        </pc:sldMkLst>
      </pc:sldChg>
    </pc:docChg>
  </pc:docChgLst>
  <pc:docChgLst>
    <pc:chgData name="Karolyn Feliciani" userId="4076af5d-4c02-40b8-bc9d-56f6c404e751" providerId="ADAL" clId="{E25CBEA9-5B93-4151-BFA5-FAF3B98D807B}"/>
    <pc:docChg chg="undo custSel addSld delSld modSld">
      <pc:chgData name="Karolyn Feliciani" userId="4076af5d-4c02-40b8-bc9d-56f6c404e751" providerId="ADAL" clId="{E25CBEA9-5B93-4151-BFA5-FAF3B98D807B}" dt="2025-07-29T09:39:54.912" v="33" actId="208"/>
      <pc:docMkLst>
        <pc:docMk/>
      </pc:docMkLst>
      <pc:sldChg chg="del">
        <pc:chgData name="Karolyn Feliciani" userId="4076af5d-4c02-40b8-bc9d-56f6c404e751" providerId="ADAL" clId="{E25CBEA9-5B93-4151-BFA5-FAF3B98D807B}" dt="2025-07-29T08:46:59.106" v="1" actId="2696"/>
        <pc:sldMkLst>
          <pc:docMk/>
          <pc:sldMk cId="776236959" sldId="308"/>
        </pc:sldMkLst>
      </pc:sldChg>
      <pc:sldChg chg="modSp mod modClrScheme chgLayout">
        <pc:chgData name="Karolyn Feliciani" userId="4076af5d-4c02-40b8-bc9d-56f6c404e751" providerId="ADAL" clId="{E25CBEA9-5B93-4151-BFA5-FAF3B98D807B}" dt="2025-07-29T08:48:09.281" v="16" actId="26606"/>
        <pc:sldMkLst>
          <pc:docMk/>
          <pc:sldMk cId="2489020089" sldId="322"/>
        </pc:sldMkLst>
        <pc:spChg chg="mod ord">
          <ac:chgData name="Karolyn Feliciani" userId="4076af5d-4c02-40b8-bc9d-56f6c404e751" providerId="ADAL" clId="{E25CBEA9-5B93-4151-BFA5-FAF3B98D807B}" dt="2025-07-29T08:48:09.281" v="16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E25CBEA9-5B93-4151-BFA5-FAF3B98D807B}" dt="2025-07-29T08:48:09.281" v="16" actId="26606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E25CBEA9-5B93-4151-BFA5-FAF3B98D807B}" dt="2025-07-29T08:48:09.281" v="16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">
        <pc:chgData name="Karolyn Feliciani" userId="4076af5d-4c02-40b8-bc9d-56f6c404e751" providerId="ADAL" clId="{E25CBEA9-5B93-4151-BFA5-FAF3B98D807B}" dt="2025-07-29T09:39:54.912" v="33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E25CBEA9-5B93-4151-BFA5-FAF3B98D807B}" dt="2025-07-29T09:39:54.912" v="33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 modClrScheme chgLayout">
        <pc:chgData name="Karolyn Feliciani" userId="4076af5d-4c02-40b8-bc9d-56f6c404e751" providerId="ADAL" clId="{E25CBEA9-5B93-4151-BFA5-FAF3B98D807B}" dt="2025-07-29T08:49:08.221" v="30" actId="20577"/>
        <pc:sldMkLst>
          <pc:docMk/>
          <pc:sldMk cId="1404150553" sldId="337"/>
        </pc:sldMkLst>
        <pc:spChg chg="mod">
          <ac:chgData name="Karolyn Feliciani" userId="4076af5d-4c02-40b8-bc9d-56f6c404e751" providerId="ADAL" clId="{E25CBEA9-5B93-4151-BFA5-FAF3B98D807B}" dt="2025-07-29T08:48:26.327" v="18" actId="26606"/>
          <ac:spMkLst>
            <pc:docMk/>
            <pc:sldMk cId="1404150553" sldId="337"/>
            <ac:spMk id="2" creationId="{3CD39A27-FFD7-EC67-057C-100B2D869D5F}"/>
          </ac:spMkLst>
        </pc:spChg>
        <pc:spChg chg="mod">
          <ac:chgData name="Karolyn Feliciani" userId="4076af5d-4c02-40b8-bc9d-56f6c404e751" providerId="ADAL" clId="{E25CBEA9-5B93-4151-BFA5-FAF3B98D807B}" dt="2025-07-29T08:49:08.221" v="30" actId="20577"/>
          <ac:spMkLst>
            <pc:docMk/>
            <pc:sldMk cId="1404150553" sldId="337"/>
            <ac:spMk id="9" creationId="{829BEB01-47ED-23BD-F5FB-87526F9FD14C}"/>
          </ac:spMkLst>
        </pc:spChg>
      </pc:sldChg>
      <pc:sldChg chg="modSp mod modClrScheme chgLayout">
        <pc:chgData name="Karolyn Feliciani" userId="4076af5d-4c02-40b8-bc9d-56f6c404e751" providerId="ADAL" clId="{E25CBEA9-5B93-4151-BFA5-FAF3B98D807B}" dt="2025-07-29T08:47:40.206" v="10" actId="26606"/>
        <pc:sldMkLst>
          <pc:docMk/>
          <pc:sldMk cId="3615489487" sldId="338"/>
        </pc:sldMkLst>
        <pc:spChg chg="mod">
          <ac:chgData name="Karolyn Feliciani" userId="4076af5d-4c02-40b8-bc9d-56f6c404e751" providerId="ADAL" clId="{E25CBEA9-5B93-4151-BFA5-FAF3B98D807B}" dt="2025-07-29T08:47:40.206" v="10" actId="26606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E25CBEA9-5B93-4151-BFA5-FAF3B98D807B}" dt="2025-07-29T08:47:40.206" v="10" actId="26606"/>
          <ac:spMkLst>
            <pc:docMk/>
            <pc:sldMk cId="3615489487" sldId="338"/>
            <ac:spMk id="3" creationId="{9FCFCD82-0BCB-26A3-5527-102879B5D9F2}"/>
          </ac:spMkLst>
        </pc:spChg>
        <pc:picChg chg="mod ord">
          <ac:chgData name="Karolyn Feliciani" userId="4076af5d-4c02-40b8-bc9d-56f6c404e751" providerId="ADAL" clId="{E25CBEA9-5B93-4151-BFA5-FAF3B98D807B}" dt="2025-07-29T08:47:40.206" v="10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addSp delSp modSp mod modMedia modClrScheme delAnim chgLayout">
        <pc:chgData name="Karolyn Feliciani" userId="4076af5d-4c02-40b8-bc9d-56f6c404e751" providerId="ADAL" clId="{E25CBEA9-5B93-4151-BFA5-FAF3B98D807B}" dt="2025-07-29T08:48:01.731" v="15" actId="26606"/>
        <pc:sldMkLst>
          <pc:docMk/>
          <pc:sldMk cId="2600390208" sldId="350"/>
        </pc:sldMkLst>
        <pc:spChg chg="mod">
          <ac:chgData name="Karolyn Feliciani" userId="4076af5d-4c02-40b8-bc9d-56f6c404e751" providerId="ADAL" clId="{E25CBEA9-5B93-4151-BFA5-FAF3B98D807B}" dt="2025-07-29T08:48:01.731" v="15" actId="26606"/>
          <ac:spMkLst>
            <pc:docMk/>
            <pc:sldMk cId="2600390208" sldId="350"/>
            <ac:spMk id="2" creationId="{4A7EE09E-74AA-5D41-86F8-1277195B274C}"/>
          </ac:spMkLst>
        </pc:spChg>
        <pc:spChg chg="mod">
          <ac:chgData name="Karolyn Feliciani" userId="4076af5d-4c02-40b8-bc9d-56f6c404e751" providerId="ADAL" clId="{E25CBEA9-5B93-4151-BFA5-FAF3B98D807B}" dt="2025-07-29T08:48:01.731" v="15" actId="26606"/>
          <ac:spMkLst>
            <pc:docMk/>
            <pc:sldMk cId="2600390208" sldId="350"/>
            <ac:spMk id="3" creationId="{0B0672FD-D631-F7FA-3FCC-C2374680240F}"/>
          </ac:spMkLst>
        </pc:spChg>
        <pc:picChg chg="add del mod">
          <ac:chgData name="Karolyn Feliciani" userId="4076af5d-4c02-40b8-bc9d-56f6c404e751" providerId="ADAL" clId="{E25CBEA9-5B93-4151-BFA5-FAF3B98D807B}" dt="2025-07-29T08:48:01.708" v="14" actId="26606"/>
          <ac:picMkLst>
            <pc:docMk/>
            <pc:sldMk cId="2600390208" sldId="350"/>
            <ac:picMk id="5" creationId="{AC1F319D-507C-5923-254A-231C04C1712A}"/>
          </ac:picMkLst>
        </pc:picChg>
      </pc:sldChg>
      <pc:sldChg chg="modSp add mod">
        <pc:chgData name="Karolyn Feliciani" userId="4076af5d-4c02-40b8-bc9d-56f6c404e751" providerId="ADAL" clId="{E25CBEA9-5B93-4151-BFA5-FAF3B98D807B}" dt="2025-07-29T09:39:37.067" v="31" actId="208"/>
        <pc:sldMkLst>
          <pc:docMk/>
          <pc:sldMk cId="1478189670" sldId="355"/>
        </pc:sldMkLst>
        <pc:spChg chg="mod">
          <ac:chgData name="Karolyn Feliciani" userId="4076af5d-4c02-40b8-bc9d-56f6c404e751" providerId="ADAL" clId="{E25CBEA9-5B93-4151-BFA5-FAF3B98D807B}" dt="2025-07-29T09:39:37.067" v="31" actId="208"/>
          <ac:spMkLst>
            <pc:docMk/>
            <pc:sldMk cId="1478189670" sldId="355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Demonstrate knowledge and understanding of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Identify which areas which are well-understood or challenging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how well they understood each subtopic or where further support is required</a:t>
            </a:r>
          </a:p>
        </p:txBody>
      </p:sp>
    </p:spTree>
    <p:extLst>
      <p:ext uri="{BB962C8B-B14F-4D97-AF65-F5344CB8AC3E}">
        <p14:creationId xmlns:p14="http://schemas.microsoft.com/office/powerpoint/2010/main" val="147818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activity: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Go through your notes or Topic overview and identify two areas you would like to review individually ,with a peer and/or teacher input.</a:t>
            </a: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For example:</a:t>
            </a: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457200" marR="0" lvl="0" indent="-4572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AutoNum type="arabicPeriod"/>
              <a:tabLst/>
            </a:pPr>
            <a:r>
              <a:rPr lang="en-US" altLang="en-US" dirty="0"/>
              <a:t>Heritability as a biological explanation of prosocial behaviour</a:t>
            </a:r>
            <a:endParaRPr lang="en-US" altLang="en-US"/>
          </a:p>
          <a:p>
            <a:pPr marL="457200" marR="0" lvl="0" indent="-4572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AutoNum type="arabicPeriod"/>
              <a:tabLst/>
            </a:pPr>
            <a:endParaRPr lang="en-US" altLang="en-US"/>
          </a:p>
          <a:p>
            <a:pPr marL="457200" marR="0" lvl="0" indent="-4572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AutoNum type="arabicPeriod"/>
              <a:tabLst/>
            </a:pPr>
            <a:r>
              <a:rPr lang="en-US" altLang="en-US" dirty="0"/>
              <a:t>The role of empathy and modelling in social learning theory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283E-C34D-8288-26C2-652C9D16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E09E-74AA-5D41-86F8-1277195B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Revision focus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72FD-D631-F7FA-3FCC-C23746802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/>
              <a:t>Individually or in pairs, review your knowledge and understanding of your two topics.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/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/>
              <a:t>Use the resources you have created so far to support your revision: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/>
              <a:t>Notes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/>
              <a:t>Class posters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/>
              <a:t>Quizzes/flashcards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/>
              <a:t>Presentation materials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/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/>
              <a:t>Ask any questions you might have about the content or the format of the test.</a:t>
            </a:r>
          </a:p>
        </p:txBody>
      </p:sp>
    </p:spTree>
    <p:extLst>
      <p:ext uri="{BB962C8B-B14F-4D97-AF65-F5344CB8AC3E}">
        <p14:creationId xmlns:p14="http://schemas.microsoft.com/office/powerpoint/2010/main" val="260039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Test preparation: key info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Questions to consider: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How much time do you have? </a:t>
            </a:r>
          </a:p>
          <a:p>
            <a:pPr marL="0" indent="0">
              <a:buNone/>
            </a:pPr>
            <a:r>
              <a:rPr lang="en-US" sz="2000">
                <a:highlight>
                  <a:srgbClr val="FFFF00"/>
                </a:highlight>
              </a:rPr>
              <a:t>(25 minutes)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Should you answer all questions, or just choose some? </a:t>
            </a:r>
            <a:r>
              <a:rPr lang="en-US" sz="2000">
                <a:highlight>
                  <a:srgbClr val="FFFF00"/>
                </a:highlight>
              </a:rPr>
              <a:t>(all questions, no options on the paper)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How do you know how much to write? </a:t>
            </a:r>
            <a:r>
              <a:rPr lang="en-US" sz="2000">
                <a:highlight>
                  <a:srgbClr val="FFFF00"/>
                </a:highlight>
              </a:rPr>
              <a:t>(look at the number of marks, and the numbers of lines provided)</a:t>
            </a:r>
            <a:endParaRPr lang="en-GB" sz="20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End of topic test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9BEB01-47ED-23BD-F5FB-87526F9FD14C}"/>
              </a:ext>
            </a:extLst>
          </p:cNvPr>
          <p:cNvSpPr txBox="1"/>
          <p:nvPr/>
        </p:nvSpPr>
        <p:spPr>
          <a:xfrm>
            <a:off x="180000" y="1836000"/>
            <a:ext cx="11623040" cy="4650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Use your coloured cards to show: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🟢 Green = I understood it all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🟡 Yellow = Some confusion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🔴 Red = I struggled a lot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Then write down </a:t>
            </a:r>
            <a:r>
              <a:rPr lang="en-US" sz="2400" b="1" dirty="0">
                <a:latin typeface="Arial" panose="020B0604020202020204" pitchFamily="34" charset="0"/>
              </a:rPr>
              <a:t>one</a:t>
            </a:r>
            <a:r>
              <a:rPr lang="en-US" sz="2400" dirty="0">
                <a:latin typeface="Arial" panose="020B0604020202020204" pitchFamily="34" charset="0"/>
              </a:rPr>
              <a:t> topic that made you feel yellow/red. You can use coloured </a:t>
            </a:r>
            <a:r>
              <a:rPr lang="en-US" sz="2400" dirty="0" err="1">
                <a:latin typeface="Arial" panose="020B0604020202020204" pitchFamily="34" charset="0"/>
              </a:rPr>
              <a:t>post-its</a:t>
            </a:r>
            <a:r>
              <a:rPr lang="en-US" sz="2400" dirty="0">
                <a:latin typeface="Arial" panose="020B0604020202020204" pitchFamily="34" charset="0"/>
              </a:rPr>
              <a:t>, draw traffic lights on the board, or do it verbally.</a:t>
            </a:r>
          </a:p>
        </p:txBody>
      </p:sp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7VPTP7ZE6X33-783906844-7525</_dlc_DocId>
    <_dlc_DocIdUrl xmlns="9ad1216b-cdc1-40e2-a0c2-94597fd44697">
      <Url>https://cambridgeorg.sharepoint.com/sites/cie/education/pd/Curriculum_Support/_layouts/15/DocIdRedir.aspx?ID=7VPTP7ZE6X33-783906844-7525</Url>
      <Description>7VPTP7ZE6X33-783906844-7525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9ad1216b-cdc1-40e2-a0c2-94597fd44697"/>
    <ds:schemaRef ds:uri="7424b78e-8606-4fd1-9a19-b6b90bbc0a1b"/>
    <ds:schemaRef ds:uri="c075f540-5f70-45df-a134-17c4911f7fbe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1084</TotalTime>
  <Words>265</Words>
  <Application>Microsoft Office PowerPoint</Application>
  <PresentationFormat>Widescreen</PresentationFormat>
  <Paragraphs>42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Georgia</vt:lpstr>
      <vt:lpstr>Office Theme</vt:lpstr>
      <vt:lpstr>PowerPoint Presentation</vt:lpstr>
      <vt:lpstr>Starter activity:</vt:lpstr>
      <vt:lpstr>Revision focus</vt:lpstr>
      <vt:lpstr>Test preparation: key info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16</cp:revision>
  <dcterms:created xsi:type="dcterms:W3CDTF">2023-10-09T12:44:25Z</dcterms:created>
  <dcterms:modified xsi:type="dcterms:W3CDTF">2025-07-29T09:39:59Z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0ccfe70a-7482-4150-8767-ac234189a7fd</vt:lpwstr>
  </property>
</Properties>
</file>