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16"/>
  </p:notesMasterIdLst>
  <p:handoutMasterIdLst>
    <p:handoutMasterId r:id="rId17"/>
  </p:handoutMasterIdLst>
  <p:sldIdLst>
    <p:sldId id="355" r:id="rId6"/>
    <p:sldId id="338" r:id="rId7"/>
    <p:sldId id="322" r:id="rId8"/>
    <p:sldId id="298" r:id="rId9"/>
    <p:sldId id="339" r:id="rId10"/>
    <p:sldId id="340" r:id="rId11"/>
    <p:sldId id="336" r:id="rId12"/>
    <p:sldId id="341" r:id="rId13"/>
    <p:sldId id="342" r:id="rId14"/>
    <p:sldId id="33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9DCD0B-3B59-E30F-25BE-077FB788FC5F}" name="Rebecca" initials="R" userId="S::beccy.rushton@cambridgeinternational.org::5da41865-7dbb-4b23-af4d-ef034ccc78b8" providerId="AD"/>
  <p188:author id="{5C4A6CEA-96A4-BBC8-4A4E-787900810344}" name="Beccy Rushton" initials="BR" userId="S::beccy.rushton@cambridgeinternational.org::238d138b-7b3e-44e9-851b-f70e09838b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B2E"/>
    <a:srgbClr val="D7FDF5"/>
    <a:srgbClr val="CC59AA"/>
    <a:srgbClr val="00BDB6"/>
    <a:srgbClr val="5E0A4F"/>
    <a:srgbClr val="CC59B0"/>
    <a:srgbClr val="F9DC4E"/>
    <a:srgbClr val="C9C9C9"/>
    <a:srgbClr val="BABABA"/>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E2C1CE-B401-4AEB-B745-EC89CB7ED6A4}" v="2" dt="2025-07-29T08:59:20.1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notesViewPr>
    <p:cSldViewPr snapToGrid="0">
      <p:cViewPr>
        <p:scale>
          <a:sx n="1" d="2"/>
          <a:sy n="1" d="2"/>
        </p:scale>
        <p:origin x="4620" y="10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olyn Feliciani" userId="4076af5d-4c02-40b8-bc9d-56f6c404e751" providerId="ADAL" clId="{38E2C1CE-B401-4AEB-B745-EC89CB7ED6A4}"/>
    <pc:docChg chg="custSel addSld delSld modSld">
      <pc:chgData name="Karolyn Feliciani" userId="4076af5d-4c02-40b8-bc9d-56f6c404e751" providerId="ADAL" clId="{38E2C1CE-B401-4AEB-B745-EC89CB7ED6A4}" dt="2025-07-29T09:41:49.978" v="39" actId="208"/>
      <pc:docMkLst>
        <pc:docMk/>
      </pc:docMkLst>
      <pc:sldChg chg="modSp mod">
        <pc:chgData name="Karolyn Feliciani" userId="4076af5d-4c02-40b8-bc9d-56f6c404e751" providerId="ADAL" clId="{38E2C1CE-B401-4AEB-B745-EC89CB7ED6A4}" dt="2025-07-29T09:41:49.978" v="39" actId="208"/>
        <pc:sldMkLst>
          <pc:docMk/>
          <pc:sldMk cId="1677304970" sldId="298"/>
        </pc:sldMkLst>
        <pc:spChg chg="mod">
          <ac:chgData name="Karolyn Feliciani" userId="4076af5d-4c02-40b8-bc9d-56f6c404e751" providerId="ADAL" clId="{38E2C1CE-B401-4AEB-B745-EC89CB7ED6A4}" dt="2025-07-29T09:41:49.978" v="39" actId="208"/>
          <ac:spMkLst>
            <pc:docMk/>
            <pc:sldMk cId="1677304970" sldId="298"/>
            <ac:spMk id="4" creationId="{8A3FCDC3-543C-8905-8EB4-3AC0E32FFFFF}"/>
          </ac:spMkLst>
        </pc:spChg>
      </pc:sldChg>
      <pc:sldChg chg="del">
        <pc:chgData name="Karolyn Feliciani" userId="4076af5d-4c02-40b8-bc9d-56f6c404e751" providerId="ADAL" clId="{38E2C1CE-B401-4AEB-B745-EC89CB7ED6A4}" dt="2025-07-29T08:59:05.597" v="1" actId="2696"/>
        <pc:sldMkLst>
          <pc:docMk/>
          <pc:sldMk cId="776236959" sldId="308"/>
        </pc:sldMkLst>
      </pc:sldChg>
      <pc:sldChg chg="modSp mod modClrScheme chgLayout">
        <pc:chgData name="Karolyn Feliciani" userId="4076af5d-4c02-40b8-bc9d-56f6c404e751" providerId="ADAL" clId="{38E2C1CE-B401-4AEB-B745-EC89CB7ED6A4}" dt="2025-07-29T08:59:52.078" v="14" actId="26606"/>
        <pc:sldMkLst>
          <pc:docMk/>
          <pc:sldMk cId="2489020089" sldId="322"/>
        </pc:sldMkLst>
        <pc:spChg chg="mod ord">
          <ac:chgData name="Karolyn Feliciani" userId="4076af5d-4c02-40b8-bc9d-56f6c404e751" providerId="ADAL" clId="{38E2C1CE-B401-4AEB-B745-EC89CB7ED6A4}" dt="2025-07-29T08:59:52.078" v="14" actId="26606"/>
          <ac:spMkLst>
            <pc:docMk/>
            <pc:sldMk cId="2489020089" sldId="322"/>
            <ac:spMk id="2" creationId="{9DB82052-FB06-EB29-235D-D895AFE80018}"/>
          </ac:spMkLst>
        </pc:spChg>
        <pc:spChg chg="mod">
          <ac:chgData name="Karolyn Feliciani" userId="4076af5d-4c02-40b8-bc9d-56f6c404e751" providerId="ADAL" clId="{38E2C1CE-B401-4AEB-B745-EC89CB7ED6A4}" dt="2025-07-29T08:59:52.078" v="14" actId="26606"/>
          <ac:spMkLst>
            <pc:docMk/>
            <pc:sldMk cId="2489020089" sldId="322"/>
            <ac:spMk id="4" creationId="{E1002C61-6357-87F2-E88C-5E97C35CEB53}"/>
          </ac:spMkLst>
        </pc:spChg>
        <pc:picChg chg="mod">
          <ac:chgData name="Karolyn Feliciani" userId="4076af5d-4c02-40b8-bc9d-56f6c404e751" providerId="ADAL" clId="{38E2C1CE-B401-4AEB-B745-EC89CB7ED6A4}" dt="2025-07-29T08:59:52.078" v="14" actId="26606"/>
          <ac:picMkLst>
            <pc:docMk/>
            <pc:sldMk cId="2489020089" sldId="322"/>
            <ac:picMk id="5" creationId="{2947D61F-F551-5C9B-C9A2-7E06F86EFCDB}"/>
          </ac:picMkLst>
        </pc:picChg>
      </pc:sldChg>
      <pc:sldChg chg="modSp mod">
        <pc:chgData name="Karolyn Feliciani" userId="4076af5d-4c02-40b8-bc9d-56f6c404e751" providerId="ADAL" clId="{38E2C1CE-B401-4AEB-B745-EC89CB7ED6A4}" dt="2025-07-29T09:41:41.557" v="37" actId="208"/>
        <pc:sldMkLst>
          <pc:docMk/>
          <pc:sldMk cId="3061927069" sldId="336"/>
        </pc:sldMkLst>
        <pc:spChg chg="mod">
          <ac:chgData name="Karolyn Feliciani" userId="4076af5d-4c02-40b8-bc9d-56f6c404e751" providerId="ADAL" clId="{38E2C1CE-B401-4AEB-B745-EC89CB7ED6A4}" dt="2025-07-29T09:41:41.557" v="37" actId="208"/>
          <ac:spMkLst>
            <pc:docMk/>
            <pc:sldMk cId="3061927069" sldId="336"/>
            <ac:spMk id="4" creationId="{8A3FCDC3-543C-8905-8EB4-3AC0E32FFFFF}"/>
          </ac:spMkLst>
        </pc:spChg>
      </pc:sldChg>
      <pc:sldChg chg="modSp mod modClrScheme chgLayout">
        <pc:chgData name="Karolyn Feliciani" userId="4076af5d-4c02-40b8-bc9d-56f6c404e751" providerId="ADAL" clId="{38E2C1CE-B401-4AEB-B745-EC89CB7ED6A4}" dt="2025-07-29T09:01:49.794" v="32" actId="26606"/>
        <pc:sldMkLst>
          <pc:docMk/>
          <pc:sldMk cId="1404150553" sldId="337"/>
        </pc:sldMkLst>
        <pc:spChg chg="mod">
          <ac:chgData name="Karolyn Feliciani" userId="4076af5d-4c02-40b8-bc9d-56f6c404e751" providerId="ADAL" clId="{38E2C1CE-B401-4AEB-B745-EC89CB7ED6A4}" dt="2025-07-29T09:01:49.794" v="32" actId="26606"/>
          <ac:spMkLst>
            <pc:docMk/>
            <pc:sldMk cId="1404150553" sldId="337"/>
            <ac:spMk id="2" creationId="{3CD39A27-FFD7-EC67-057C-100B2D869D5F}"/>
          </ac:spMkLst>
        </pc:spChg>
        <pc:spChg chg="mod">
          <ac:chgData name="Karolyn Feliciani" userId="4076af5d-4c02-40b8-bc9d-56f6c404e751" providerId="ADAL" clId="{38E2C1CE-B401-4AEB-B745-EC89CB7ED6A4}" dt="2025-07-29T09:01:49.794" v="32" actId="26606"/>
          <ac:spMkLst>
            <pc:docMk/>
            <pc:sldMk cId="1404150553" sldId="337"/>
            <ac:spMk id="9" creationId="{829BEB01-47ED-23BD-F5FB-87526F9FD14C}"/>
          </ac:spMkLst>
        </pc:spChg>
      </pc:sldChg>
      <pc:sldChg chg="modSp mod modClrScheme chgLayout">
        <pc:chgData name="Karolyn Feliciani" userId="4076af5d-4c02-40b8-bc9d-56f6c404e751" providerId="ADAL" clId="{38E2C1CE-B401-4AEB-B745-EC89CB7ED6A4}" dt="2025-07-29T08:59:42.750" v="13" actId="26606"/>
        <pc:sldMkLst>
          <pc:docMk/>
          <pc:sldMk cId="3615489487" sldId="338"/>
        </pc:sldMkLst>
        <pc:spChg chg="mod">
          <ac:chgData name="Karolyn Feliciani" userId="4076af5d-4c02-40b8-bc9d-56f6c404e751" providerId="ADAL" clId="{38E2C1CE-B401-4AEB-B745-EC89CB7ED6A4}" dt="2025-07-29T08:59:42.750" v="13" actId="26606"/>
          <ac:spMkLst>
            <pc:docMk/>
            <pc:sldMk cId="3615489487" sldId="338"/>
            <ac:spMk id="2" creationId="{7C2C600A-94C6-8B97-E7E5-2D25E8463CC7}"/>
          </ac:spMkLst>
        </pc:spChg>
        <pc:spChg chg="mod">
          <ac:chgData name="Karolyn Feliciani" userId="4076af5d-4c02-40b8-bc9d-56f6c404e751" providerId="ADAL" clId="{38E2C1CE-B401-4AEB-B745-EC89CB7ED6A4}" dt="2025-07-29T08:59:42.750" v="13" actId="26606"/>
          <ac:spMkLst>
            <pc:docMk/>
            <pc:sldMk cId="3615489487" sldId="338"/>
            <ac:spMk id="3" creationId="{9FCFCD82-0BCB-26A3-5527-102879B5D9F2}"/>
          </ac:spMkLst>
        </pc:spChg>
        <pc:picChg chg="mod ord">
          <ac:chgData name="Karolyn Feliciani" userId="4076af5d-4c02-40b8-bc9d-56f6c404e751" providerId="ADAL" clId="{38E2C1CE-B401-4AEB-B745-EC89CB7ED6A4}" dt="2025-07-29T08:59:42.750" v="13" actId="26606"/>
          <ac:picMkLst>
            <pc:docMk/>
            <pc:sldMk cId="3615489487" sldId="338"/>
            <ac:picMk id="5" creationId="{AE746CB7-4743-B6C1-2EF8-2FD41E451193}"/>
          </ac:picMkLst>
        </pc:picChg>
      </pc:sldChg>
      <pc:sldChg chg="modSp mod modClrScheme chgLayout">
        <pc:chgData name="Karolyn Feliciani" userId="4076af5d-4c02-40b8-bc9d-56f6c404e751" providerId="ADAL" clId="{38E2C1CE-B401-4AEB-B745-EC89CB7ED6A4}" dt="2025-07-29T09:00:52.014" v="21" actId="20577"/>
        <pc:sldMkLst>
          <pc:docMk/>
          <pc:sldMk cId="1185850378" sldId="339"/>
        </pc:sldMkLst>
        <pc:spChg chg="mod">
          <ac:chgData name="Karolyn Feliciani" userId="4076af5d-4c02-40b8-bc9d-56f6c404e751" providerId="ADAL" clId="{38E2C1CE-B401-4AEB-B745-EC89CB7ED6A4}" dt="2025-07-29T09:00:52.014" v="21" actId="20577"/>
          <ac:spMkLst>
            <pc:docMk/>
            <pc:sldMk cId="1185850378" sldId="339"/>
            <ac:spMk id="2" creationId="{629920FF-E8D9-67F3-3C6A-6E622812D0E6}"/>
          </ac:spMkLst>
        </pc:spChg>
        <pc:spChg chg="mod">
          <ac:chgData name="Karolyn Feliciani" userId="4076af5d-4c02-40b8-bc9d-56f6c404e751" providerId="ADAL" clId="{38E2C1CE-B401-4AEB-B745-EC89CB7ED6A4}" dt="2025-07-29T09:00:34.276" v="16" actId="26606"/>
          <ac:spMkLst>
            <pc:docMk/>
            <pc:sldMk cId="1185850378" sldId="339"/>
            <ac:spMk id="9" creationId="{AFA2E519-53CD-E7BC-73AF-9EFFA1BF6116}"/>
          </ac:spMkLst>
        </pc:spChg>
      </pc:sldChg>
      <pc:sldChg chg="modSp mod modClrScheme chgLayout">
        <pc:chgData name="Karolyn Feliciani" userId="4076af5d-4c02-40b8-bc9d-56f6c404e751" providerId="ADAL" clId="{38E2C1CE-B401-4AEB-B745-EC89CB7ED6A4}" dt="2025-07-29T09:00:47.714" v="19" actId="20577"/>
        <pc:sldMkLst>
          <pc:docMk/>
          <pc:sldMk cId="2376184722" sldId="340"/>
        </pc:sldMkLst>
        <pc:spChg chg="mod">
          <ac:chgData name="Karolyn Feliciani" userId="4076af5d-4c02-40b8-bc9d-56f6c404e751" providerId="ADAL" clId="{38E2C1CE-B401-4AEB-B745-EC89CB7ED6A4}" dt="2025-07-29T09:00:47.714" v="19" actId="20577"/>
          <ac:spMkLst>
            <pc:docMk/>
            <pc:sldMk cId="2376184722" sldId="340"/>
            <ac:spMk id="2" creationId="{EE4152D4-D5EF-9808-A2B5-F6D45D4C7EB8}"/>
          </ac:spMkLst>
        </pc:spChg>
        <pc:spChg chg="mod">
          <ac:chgData name="Karolyn Feliciani" userId="4076af5d-4c02-40b8-bc9d-56f6c404e751" providerId="ADAL" clId="{38E2C1CE-B401-4AEB-B745-EC89CB7ED6A4}" dt="2025-07-29T09:00:43.942" v="17" actId="26606"/>
          <ac:spMkLst>
            <pc:docMk/>
            <pc:sldMk cId="2376184722" sldId="340"/>
            <ac:spMk id="4" creationId="{1AF799E1-B856-8861-8F1F-F7934A75BBE4}"/>
          </ac:spMkLst>
        </pc:spChg>
      </pc:sldChg>
      <pc:sldChg chg="modSp mod modClrScheme chgLayout">
        <pc:chgData name="Karolyn Feliciani" userId="4076af5d-4c02-40b8-bc9d-56f6c404e751" providerId="ADAL" clId="{38E2C1CE-B401-4AEB-B745-EC89CB7ED6A4}" dt="2025-07-29T09:01:13.312" v="25" actId="26606"/>
        <pc:sldMkLst>
          <pc:docMk/>
          <pc:sldMk cId="951666448" sldId="341"/>
        </pc:sldMkLst>
        <pc:spChg chg="mod">
          <ac:chgData name="Karolyn Feliciani" userId="4076af5d-4c02-40b8-bc9d-56f6c404e751" providerId="ADAL" clId="{38E2C1CE-B401-4AEB-B745-EC89CB7ED6A4}" dt="2025-07-29T09:01:13.312" v="25" actId="26606"/>
          <ac:spMkLst>
            <pc:docMk/>
            <pc:sldMk cId="951666448" sldId="341"/>
            <ac:spMk id="2" creationId="{725B986A-CBC2-4812-C509-DDDAC6F545D2}"/>
          </ac:spMkLst>
        </pc:spChg>
        <pc:spChg chg="mod">
          <ac:chgData name="Karolyn Feliciani" userId="4076af5d-4c02-40b8-bc9d-56f6c404e751" providerId="ADAL" clId="{38E2C1CE-B401-4AEB-B745-EC89CB7ED6A4}" dt="2025-07-29T09:01:13.312" v="25" actId="26606"/>
          <ac:spMkLst>
            <pc:docMk/>
            <pc:sldMk cId="951666448" sldId="341"/>
            <ac:spMk id="9" creationId="{98BDA97D-0D43-1C6B-E731-B7115007A52A}"/>
          </ac:spMkLst>
        </pc:spChg>
      </pc:sldChg>
      <pc:sldChg chg="modSp mod modClrScheme chgLayout">
        <pc:chgData name="Karolyn Feliciani" userId="4076af5d-4c02-40b8-bc9d-56f6c404e751" providerId="ADAL" clId="{38E2C1CE-B401-4AEB-B745-EC89CB7ED6A4}" dt="2025-07-29T09:01:42.308" v="31" actId="20577"/>
        <pc:sldMkLst>
          <pc:docMk/>
          <pc:sldMk cId="620603673" sldId="342"/>
        </pc:sldMkLst>
        <pc:spChg chg="mod">
          <ac:chgData name="Karolyn Feliciani" userId="4076af5d-4c02-40b8-bc9d-56f6c404e751" providerId="ADAL" clId="{38E2C1CE-B401-4AEB-B745-EC89CB7ED6A4}" dt="2025-07-29T09:01:35.474" v="28" actId="26606"/>
          <ac:spMkLst>
            <pc:docMk/>
            <pc:sldMk cId="620603673" sldId="342"/>
            <ac:spMk id="2" creationId="{6D25B0EA-2E23-3E9F-DD9E-51E1A47BF21A}"/>
          </ac:spMkLst>
        </pc:spChg>
        <pc:spChg chg="mod">
          <ac:chgData name="Karolyn Feliciani" userId="4076af5d-4c02-40b8-bc9d-56f6c404e751" providerId="ADAL" clId="{38E2C1CE-B401-4AEB-B745-EC89CB7ED6A4}" dt="2025-07-29T09:01:42.308" v="31" actId="20577"/>
          <ac:spMkLst>
            <pc:docMk/>
            <pc:sldMk cId="620603673" sldId="342"/>
            <ac:spMk id="9" creationId="{DDCA96F0-66A4-305C-BE12-B92BE6AC3BB7}"/>
          </ac:spMkLst>
        </pc:spChg>
      </pc:sldChg>
      <pc:sldChg chg="modSp add mod">
        <pc:chgData name="Karolyn Feliciani" userId="4076af5d-4c02-40b8-bc9d-56f6c404e751" providerId="ADAL" clId="{38E2C1CE-B401-4AEB-B745-EC89CB7ED6A4}" dt="2025-07-29T09:41:14.140" v="33" actId="208"/>
        <pc:sldMkLst>
          <pc:docMk/>
          <pc:sldMk cId="1478189670" sldId="355"/>
        </pc:sldMkLst>
        <pc:spChg chg="mod">
          <ac:chgData name="Karolyn Feliciani" userId="4076af5d-4c02-40b8-bc9d-56f6c404e751" providerId="ADAL" clId="{38E2C1CE-B401-4AEB-B745-EC89CB7ED6A4}" dt="2025-07-29T09:41:14.140" v="33" actId="208"/>
          <ac:spMkLst>
            <pc:docMk/>
            <pc:sldMk cId="1478189670" sldId="355"/>
            <ac:spMk id="4" creationId="{8A3FCDC3-543C-8905-8EB4-3AC0E32FFFFF}"/>
          </ac:spMkLst>
        </pc:spChg>
      </pc:sldChg>
    </pc:docChg>
  </pc:docChgLst>
  <pc:docChgLst>
    <pc:chgData name="Lizzie Gauntlett" userId="1dc7c36a1b1a647d" providerId="LiveId" clId="{11714415-B1F0-41B5-866A-0E8E7162BA16}"/>
    <pc:docChg chg="undo custSel addSld delSld modSld sldOrd">
      <pc:chgData name="Lizzie Gauntlett" userId="1dc7c36a1b1a647d" providerId="LiveId" clId="{11714415-B1F0-41B5-866A-0E8E7162BA16}" dt="2025-07-18T11:13:28.747" v="1159" actId="20577"/>
      <pc:docMkLst>
        <pc:docMk/>
      </pc:docMkLst>
      <pc:sldChg chg="modSp add mod">
        <pc:chgData name="Lizzie Gauntlett" userId="1dc7c36a1b1a647d" providerId="LiveId" clId="{11714415-B1F0-41B5-866A-0E8E7162BA16}" dt="2025-07-18T11:03:17.140" v="862" actId="20577"/>
        <pc:sldMkLst>
          <pc:docMk/>
          <pc:sldMk cId="1677304970" sldId="298"/>
        </pc:sldMkLst>
        <pc:spChg chg="mod">
          <ac:chgData name="Lizzie Gauntlett" userId="1dc7c36a1b1a647d" providerId="LiveId" clId="{11714415-B1F0-41B5-866A-0E8E7162BA16}" dt="2025-07-18T11:03:17.140" v="862" actId="20577"/>
          <ac:spMkLst>
            <pc:docMk/>
            <pc:sldMk cId="1677304970" sldId="298"/>
            <ac:spMk id="4" creationId="{8A3FCDC3-543C-8905-8EB4-3AC0E32FFFFF}"/>
          </ac:spMkLst>
        </pc:spChg>
      </pc:sldChg>
      <pc:sldChg chg="addSp delSp modSp mod">
        <pc:chgData name="Lizzie Gauntlett" userId="1dc7c36a1b1a647d" providerId="LiveId" clId="{11714415-B1F0-41B5-866A-0E8E7162BA16}" dt="2025-07-18T11:13:28.747" v="1159" actId="20577"/>
        <pc:sldMkLst>
          <pc:docMk/>
          <pc:sldMk cId="776236959" sldId="308"/>
        </pc:sldMkLst>
      </pc:sldChg>
      <pc:sldChg chg="modSp mod ord">
        <pc:chgData name="Lizzie Gauntlett" userId="1dc7c36a1b1a647d" providerId="LiveId" clId="{11714415-B1F0-41B5-866A-0E8E7162BA16}" dt="2025-07-18T10:57:33.469" v="593" actId="27636"/>
        <pc:sldMkLst>
          <pc:docMk/>
          <pc:sldMk cId="2489020089" sldId="322"/>
        </pc:sldMkLst>
        <pc:spChg chg="mod">
          <ac:chgData name="Lizzie Gauntlett" userId="1dc7c36a1b1a647d" providerId="LiveId" clId="{11714415-B1F0-41B5-866A-0E8E7162BA16}" dt="2025-07-18T10:56:33.298" v="567" actId="20577"/>
          <ac:spMkLst>
            <pc:docMk/>
            <pc:sldMk cId="2489020089" sldId="322"/>
            <ac:spMk id="2" creationId="{9DB82052-FB06-EB29-235D-D895AFE80018}"/>
          </ac:spMkLst>
        </pc:spChg>
        <pc:spChg chg="mod">
          <ac:chgData name="Lizzie Gauntlett" userId="1dc7c36a1b1a647d" providerId="LiveId" clId="{11714415-B1F0-41B5-866A-0E8E7162BA16}" dt="2025-07-18T10:57:33.469" v="593" actId="27636"/>
          <ac:spMkLst>
            <pc:docMk/>
            <pc:sldMk cId="2489020089" sldId="322"/>
            <ac:spMk id="4" creationId="{E1002C61-6357-87F2-E88C-5E97C35CEB53}"/>
          </ac:spMkLst>
        </pc:spChg>
      </pc:sldChg>
      <pc:sldChg chg="modSp mod">
        <pc:chgData name="Lizzie Gauntlett" userId="1dc7c36a1b1a647d" providerId="LiveId" clId="{11714415-B1F0-41B5-866A-0E8E7162BA16}" dt="2025-07-18T11:04:05.322" v="961" actId="20577"/>
        <pc:sldMkLst>
          <pc:docMk/>
          <pc:sldMk cId="3061927069" sldId="336"/>
        </pc:sldMkLst>
        <pc:spChg chg="mod">
          <ac:chgData name="Lizzie Gauntlett" userId="1dc7c36a1b1a647d" providerId="LiveId" clId="{11714415-B1F0-41B5-866A-0E8E7162BA16}" dt="2025-07-18T11:04:05.322" v="961" actId="20577"/>
          <ac:spMkLst>
            <pc:docMk/>
            <pc:sldMk cId="3061927069" sldId="336"/>
            <ac:spMk id="4" creationId="{8A3FCDC3-543C-8905-8EB4-3AC0E32FFFFF}"/>
          </ac:spMkLst>
        </pc:spChg>
      </pc:sldChg>
      <pc:sldChg chg="addSp modSp mod">
        <pc:chgData name="Lizzie Gauntlett" userId="1dc7c36a1b1a647d" providerId="LiveId" clId="{11714415-B1F0-41B5-866A-0E8E7162BA16}" dt="2025-07-18T11:07:41.940" v="1157" actId="20577"/>
        <pc:sldMkLst>
          <pc:docMk/>
          <pc:sldMk cId="1404150553" sldId="337"/>
        </pc:sldMkLst>
        <pc:spChg chg="mod">
          <ac:chgData name="Lizzie Gauntlett" userId="1dc7c36a1b1a647d" providerId="LiveId" clId="{11714415-B1F0-41B5-866A-0E8E7162BA16}" dt="2025-07-18T11:07:41.940" v="1157" actId="20577"/>
          <ac:spMkLst>
            <pc:docMk/>
            <pc:sldMk cId="1404150553" sldId="337"/>
            <ac:spMk id="9" creationId="{829BEB01-47ED-23BD-F5FB-87526F9FD14C}"/>
          </ac:spMkLst>
        </pc:spChg>
      </pc:sldChg>
      <pc:sldChg chg="addSp modSp mod">
        <pc:chgData name="Lizzie Gauntlett" userId="1dc7c36a1b1a647d" providerId="LiveId" clId="{11714415-B1F0-41B5-866A-0E8E7162BA16}" dt="2025-07-18T10:51:49.780" v="229" actId="12"/>
        <pc:sldMkLst>
          <pc:docMk/>
          <pc:sldMk cId="3615489487" sldId="338"/>
        </pc:sldMkLst>
        <pc:spChg chg="mod">
          <ac:chgData name="Lizzie Gauntlett" userId="1dc7c36a1b1a647d" providerId="LiveId" clId="{11714415-B1F0-41B5-866A-0E8E7162BA16}" dt="2025-07-18T10:51:49.780" v="229" actId="12"/>
          <ac:spMkLst>
            <pc:docMk/>
            <pc:sldMk cId="3615489487" sldId="338"/>
            <ac:spMk id="2" creationId="{7C2C600A-94C6-8B97-E7E5-2D25E8463CC7}"/>
          </ac:spMkLst>
        </pc:spChg>
      </pc:sldChg>
      <pc:sldChg chg="addSp delSp modSp add mod">
        <pc:chgData name="Lizzie Gauntlett" userId="1dc7c36a1b1a647d" providerId="LiveId" clId="{11714415-B1F0-41B5-866A-0E8E7162BA16}" dt="2025-07-18T11:02:15.366" v="818"/>
        <pc:sldMkLst>
          <pc:docMk/>
          <pc:sldMk cId="1185850378" sldId="339"/>
        </pc:sldMkLst>
        <pc:spChg chg="mod">
          <ac:chgData name="Lizzie Gauntlett" userId="1dc7c36a1b1a647d" providerId="LiveId" clId="{11714415-B1F0-41B5-866A-0E8E7162BA16}" dt="2025-07-18T11:00:12.979" v="763" actId="20577"/>
          <ac:spMkLst>
            <pc:docMk/>
            <pc:sldMk cId="1185850378" sldId="339"/>
            <ac:spMk id="2" creationId="{629920FF-E8D9-67F3-3C6A-6E622812D0E6}"/>
          </ac:spMkLst>
        </pc:spChg>
        <pc:spChg chg="mod">
          <ac:chgData name="Lizzie Gauntlett" userId="1dc7c36a1b1a647d" providerId="LiveId" clId="{11714415-B1F0-41B5-866A-0E8E7162BA16}" dt="2025-07-18T11:02:12.034" v="816" actId="114"/>
          <ac:spMkLst>
            <pc:docMk/>
            <pc:sldMk cId="1185850378" sldId="339"/>
            <ac:spMk id="9" creationId="{AFA2E519-53CD-E7BC-73AF-9EFFA1BF6116}"/>
          </ac:spMkLst>
        </pc:spChg>
      </pc:sldChg>
      <pc:sldChg chg="delSp modSp add mod">
        <pc:chgData name="Lizzie Gauntlett" userId="1dc7c36a1b1a647d" providerId="LiveId" clId="{11714415-B1F0-41B5-866A-0E8E7162BA16}" dt="2025-07-18T11:02:39.310" v="851" actId="1035"/>
        <pc:sldMkLst>
          <pc:docMk/>
          <pc:sldMk cId="2376184722" sldId="340"/>
        </pc:sldMkLst>
        <pc:spChg chg="mod">
          <ac:chgData name="Lizzie Gauntlett" userId="1dc7c36a1b1a647d" providerId="LiveId" clId="{11714415-B1F0-41B5-866A-0E8E7162BA16}" dt="2025-07-18T11:02:39.310" v="851" actId="1035"/>
          <ac:spMkLst>
            <pc:docMk/>
            <pc:sldMk cId="2376184722" sldId="340"/>
            <ac:spMk id="4" creationId="{1AF799E1-B856-8861-8F1F-F7934A75BBE4}"/>
          </ac:spMkLst>
        </pc:spChg>
      </pc:sldChg>
      <pc:sldChg chg="modSp add mod">
        <pc:chgData name="Lizzie Gauntlett" userId="1dc7c36a1b1a647d" providerId="LiveId" clId="{11714415-B1F0-41B5-866A-0E8E7162BA16}" dt="2025-07-18T11:05:18.470" v="991" actId="114"/>
        <pc:sldMkLst>
          <pc:docMk/>
          <pc:sldMk cId="951666448" sldId="341"/>
        </pc:sldMkLst>
        <pc:spChg chg="mod">
          <ac:chgData name="Lizzie Gauntlett" userId="1dc7c36a1b1a647d" providerId="LiveId" clId="{11714415-B1F0-41B5-866A-0E8E7162BA16}" dt="2025-07-18T11:04:36.772" v="970" actId="20577"/>
          <ac:spMkLst>
            <pc:docMk/>
            <pc:sldMk cId="951666448" sldId="341"/>
            <ac:spMk id="2" creationId="{725B986A-CBC2-4812-C509-DDDAC6F545D2}"/>
          </ac:spMkLst>
        </pc:spChg>
        <pc:spChg chg="mod">
          <ac:chgData name="Lizzie Gauntlett" userId="1dc7c36a1b1a647d" providerId="LiveId" clId="{11714415-B1F0-41B5-866A-0E8E7162BA16}" dt="2025-07-18T11:05:18.470" v="991" actId="114"/>
          <ac:spMkLst>
            <pc:docMk/>
            <pc:sldMk cId="951666448" sldId="341"/>
            <ac:spMk id="9" creationId="{98BDA97D-0D43-1C6B-E731-B7115007A52A}"/>
          </ac:spMkLst>
        </pc:spChg>
      </pc:sldChg>
      <pc:sldChg chg="modSp add mod">
        <pc:chgData name="Lizzie Gauntlett" userId="1dc7c36a1b1a647d" providerId="LiveId" clId="{11714415-B1F0-41B5-866A-0E8E7162BA16}" dt="2025-07-18T11:05:54.978" v="998" actId="255"/>
        <pc:sldMkLst>
          <pc:docMk/>
          <pc:sldMk cId="620603673" sldId="342"/>
        </pc:sldMkLst>
        <pc:spChg chg="mod">
          <ac:chgData name="Lizzie Gauntlett" userId="1dc7c36a1b1a647d" providerId="LiveId" clId="{11714415-B1F0-41B5-866A-0E8E7162BA16}" dt="2025-07-18T11:05:54.978" v="998" actId="255"/>
          <ac:spMkLst>
            <pc:docMk/>
            <pc:sldMk cId="620603673" sldId="342"/>
            <ac:spMk id="9" creationId="{DDCA96F0-66A4-305C-BE12-B92BE6AC3BB7}"/>
          </ac:spMkLst>
        </pc:spChg>
      </pc:sldChg>
      <pc:sldChg chg="del">
        <pc:chgData name="Lizzie Gauntlett" userId="1dc7c36a1b1a647d" providerId="LiveId" clId="{11714415-B1F0-41B5-866A-0E8E7162BA16}" dt="2025-07-18T10:56:03.549" v="518" actId="47"/>
        <pc:sldMkLst>
          <pc:docMk/>
          <pc:sldMk cId="2600390208" sldId="35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31943F-366C-BEB2-2C52-8F64B2853E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27FBAD5-7266-3D71-B3A2-4040E2DCC4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44087D-43F5-4D42-8A0D-096C4E3404F5}" type="datetimeFigureOut">
              <a:rPr lang="en-GB" smtClean="0"/>
              <a:t>29/07/2025</a:t>
            </a:fld>
            <a:endParaRPr lang="en-GB"/>
          </a:p>
        </p:txBody>
      </p:sp>
      <p:sp>
        <p:nvSpPr>
          <p:cNvPr id="4" name="Footer Placeholder 3">
            <a:extLst>
              <a:ext uri="{FF2B5EF4-FFF2-40B4-BE49-F238E27FC236}">
                <a16:creationId xmlns:a16="http://schemas.microsoft.com/office/drawing/2014/main" id="{D0E603EA-DFEE-1FB1-1320-A771EF15F5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BFF6D0C-CE98-608C-598F-D4C356146E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ED1036-B28D-47C7-9610-4DFDDC3DFE66}" type="slidenum">
              <a:rPr lang="en-GB" smtClean="0"/>
              <a:t>‹#›</a:t>
            </a:fld>
            <a:endParaRPr lang="en-GB"/>
          </a:p>
        </p:txBody>
      </p:sp>
    </p:spTree>
    <p:extLst>
      <p:ext uri="{BB962C8B-B14F-4D97-AF65-F5344CB8AC3E}">
        <p14:creationId xmlns:p14="http://schemas.microsoft.com/office/powerpoint/2010/main" val="222736802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D41B3-343F-4A6E-BAF9-243AAB662254}" type="datetimeFigureOut">
              <a:rPr lang="en-GB" smtClean="0"/>
              <a:t>29/07/2025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3CB86A-011C-4C12-AFCC-82D41CAC3C4B}" type="slidenum">
              <a:rPr lang="en-GB" smtClean="0"/>
              <a:t>‹#›</a:t>
            </a:fld>
            <a:endParaRPr lang="en-GB"/>
          </a:p>
        </p:txBody>
      </p:sp>
    </p:spTree>
    <p:extLst>
      <p:ext uri="{BB962C8B-B14F-4D97-AF65-F5344CB8AC3E}">
        <p14:creationId xmlns:p14="http://schemas.microsoft.com/office/powerpoint/2010/main" val="237167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2BCAC3"/>
        </a:solidFill>
        <a:effectLst/>
      </p:bgPr>
    </p:bg>
    <p:spTree>
      <p:nvGrpSpPr>
        <p:cNvPr id="1" name=""/>
        <p:cNvGrpSpPr/>
        <p:nvPr/>
      </p:nvGrpSpPr>
      <p:grpSpPr>
        <a:xfrm>
          <a:off x="0" y="0"/>
          <a:ext cx="0" cy="0"/>
          <a:chOff x="0" y="0"/>
          <a:chExt cx="0" cy="0"/>
        </a:xfrm>
      </p:grpSpPr>
      <p:pic>
        <p:nvPicPr>
          <p:cNvPr id="10" name="Picture 9" descr="A blue and white pattern&#10;&#10;Description automatically generated">
            <a:extLst>
              <a:ext uri="{FF2B5EF4-FFF2-40B4-BE49-F238E27FC236}">
                <a16:creationId xmlns:a16="http://schemas.microsoft.com/office/drawing/2014/main" id="{018120A3-668C-095D-1426-B512FDA471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8100" r="62962" b="12998"/>
          <a:stretch/>
        </p:blipFill>
        <p:spPr>
          <a:xfrm>
            <a:off x="2957910" y="-1"/>
            <a:ext cx="9234090"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40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34425032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5" name="Table Placeholder 3">
            <a:extLst>
              <a:ext uri="{FF2B5EF4-FFF2-40B4-BE49-F238E27FC236}">
                <a16:creationId xmlns:a16="http://schemas.microsoft.com/office/drawing/2014/main" id="{E0D15282-C7CF-0F4D-66E0-049C7DAAF6B1}"/>
              </a:ext>
            </a:extLst>
          </p:cNvPr>
          <p:cNvSpPr>
            <a:spLocks noGrp="1"/>
          </p:cNvSpPr>
          <p:nvPr>
            <p:ph type="tbl" sz="quarter" idx="11"/>
          </p:nvPr>
        </p:nvSpPr>
        <p:spPr>
          <a:xfrm>
            <a:off x="174625" y="1836000"/>
            <a:ext cx="11627998" cy="4669575"/>
          </a:xfrm>
        </p:spPr>
        <p:txBody>
          <a:bodyPr/>
          <a:lstStyle/>
          <a:p>
            <a:r>
              <a:rPr lang="en-US"/>
              <a:t>Click icon to add table</a:t>
            </a:r>
            <a:endParaRPr lang="nl-NL"/>
          </a:p>
        </p:txBody>
      </p:sp>
    </p:spTree>
    <p:extLst>
      <p:ext uri="{BB962C8B-B14F-4D97-AF65-F5344CB8AC3E}">
        <p14:creationId xmlns:p14="http://schemas.microsoft.com/office/powerpoint/2010/main" val="40255573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Text Placeholder 3">
            <a:extLst>
              <a:ext uri="{FF2B5EF4-FFF2-40B4-BE49-F238E27FC236}">
                <a16:creationId xmlns:a16="http://schemas.microsoft.com/office/drawing/2014/main" id="{741D65A0-2A11-2921-2AA5-945E262B5C52}"/>
              </a:ext>
            </a:extLst>
          </p:cNvPr>
          <p:cNvSpPr>
            <a:spLocks noGrp="1"/>
          </p:cNvSpPr>
          <p:nvPr>
            <p:ph type="body" sz="quarter" idx="12"/>
          </p:nvPr>
        </p:nvSpPr>
        <p:spPr>
          <a:xfrm>
            <a:off x="174625" y="1836000"/>
            <a:ext cx="11627998" cy="466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2674617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pink">
    <p:bg>
      <p:bgPr>
        <a:solidFill>
          <a:schemeClr val="accent2"/>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0999" y="4623343"/>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78305"/>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sp>
        <p:nvSpPr>
          <p:cNvPr id="6" name="Text Placeholder 2">
            <a:extLst>
              <a:ext uri="{FF2B5EF4-FFF2-40B4-BE49-F238E27FC236}">
                <a16:creationId xmlns:a16="http://schemas.microsoft.com/office/drawing/2014/main" id="{A0E85FA5-42C8-4F4B-949F-1E8E38681ABF}"/>
              </a:ext>
            </a:extLst>
          </p:cNvPr>
          <p:cNvSpPr>
            <a:spLocks noGrp="1"/>
          </p:cNvSpPr>
          <p:nvPr>
            <p:ph type="body" sz="quarter" idx="13"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pic>
        <p:nvPicPr>
          <p:cNvPr id="2" name="Picture 1" descr="A black background with white dots&#10;&#10;Description automatically generated">
            <a:extLst>
              <a:ext uri="{FF2B5EF4-FFF2-40B4-BE49-F238E27FC236}">
                <a16:creationId xmlns:a16="http://schemas.microsoft.com/office/drawing/2014/main" id="{69E631E3-1609-DC3E-EDC6-6BAD1CD334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4585314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 Cambridge blu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347936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 Cambridge light blue">
    <p:bg>
      <p:bgPr>
        <a:solidFill>
          <a:srgbClr val="D7FDF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68835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fact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7705943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and fact -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rgbClr val="D7FDF5"/>
          </a:solidFill>
          <a:ln>
            <a:solidFill>
              <a:srgbClr val="D7F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89069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fact - p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5F79E0-C571-A1BF-FABE-3F40A62A7548}"/>
              </a:ext>
            </a:extLst>
          </p:cNvPr>
          <p:cNvSpPr/>
          <p:nvPr userDrawn="1"/>
        </p:nvSpPr>
        <p:spPr>
          <a:xfrm>
            <a:off x="6116320" y="0"/>
            <a:ext cx="6075680" cy="6858000"/>
          </a:xfrm>
          <a:prstGeom prst="rect">
            <a:avLst/>
          </a:prstGeom>
          <a:solidFill>
            <a:srgbClr val="CC58B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1B51FE7B-1898-0A4F-845A-9F2EE3037FC0}"/>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bg1"/>
                </a:solidFill>
              </a:defRPr>
            </a:lvl1pPr>
          </a:lstStyle>
          <a:p>
            <a:pPr lvl="0"/>
            <a:r>
              <a:rPr lang="en-US"/>
              <a:t>Explanation here</a:t>
            </a:r>
          </a:p>
        </p:txBody>
      </p:sp>
      <p:sp>
        <p:nvSpPr>
          <p:cNvPr id="10" name="Text Placeholder 5">
            <a:extLst>
              <a:ext uri="{FF2B5EF4-FFF2-40B4-BE49-F238E27FC236}">
                <a16:creationId xmlns:a16="http://schemas.microsoft.com/office/drawing/2014/main" id="{A8465430-1AA1-8943-A7A5-1DE1399001B7}"/>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bg1"/>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pic>
        <p:nvPicPr>
          <p:cNvPr id="4" name="Picture 3" descr="A black background with white dots&#10;&#10;Description automatically generated">
            <a:extLst>
              <a:ext uri="{FF2B5EF4-FFF2-40B4-BE49-F238E27FC236}">
                <a16:creationId xmlns:a16="http://schemas.microsoft.com/office/drawing/2014/main" id="{48923985-2DAE-4FC0-9C52-2FA080C857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66034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picture - blue">
    <p:bg>
      <p:bgPr>
        <a:solidFill>
          <a:schemeClr val="accent1"/>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450463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and picture - blue">
    <p:bg>
      <p:bgPr>
        <a:solidFill>
          <a:srgbClr val="D7FDF5"/>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7614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D7FD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500FB-08E3-061D-631E-707B0CE10741}"/>
              </a:ext>
            </a:extLst>
          </p:cNvPr>
          <p:cNvPicPr>
            <a:picLocks noChangeAspect="1"/>
          </p:cNvPicPr>
          <p:nvPr userDrawn="1"/>
        </p:nvPicPr>
        <p:blipFill rotWithShape="1">
          <a:blip r:embed="rId2"/>
          <a:srcRect r="63088" b="49993"/>
          <a:stretch/>
        </p:blipFill>
        <p:spPr>
          <a:xfrm>
            <a:off x="3190707" y="-1"/>
            <a:ext cx="9001293"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41455402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99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67A78BE5-F058-41EC-94FF-CF1CA36394E5}"/>
              </a:ext>
            </a:extLst>
          </p:cNvPr>
          <p:cNvSpPr>
            <a:spLocks noGrp="1"/>
          </p:cNvSpPr>
          <p:nvPr>
            <p:ph sz="half" idx="1"/>
          </p:nvPr>
        </p:nvSpPr>
        <p:spPr>
          <a:xfrm>
            <a:off x="18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677281A7-AB29-7246-B88E-7FA31840EC6A}"/>
              </a:ext>
            </a:extLst>
          </p:cNvPr>
          <p:cNvSpPr>
            <a:spLocks noGrp="1"/>
          </p:cNvSpPr>
          <p:nvPr>
            <p:ph sz="half" idx="10"/>
          </p:nvPr>
        </p:nvSpPr>
        <p:spPr>
          <a:xfrm>
            <a:off x="612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black background with white dots&#10;&#10;Description automatically generated">
            <a:extLst>
              <a:ext uri="{FF2B5EF4-FFF2-40B4-BE49-F238E27FC236}">
                <a16:creationId xmlns:a16="http://schemas.microsoft.com/office/drawing/2014/main" id="{4C7EC4C0-55B2-80EC-39E4-E5A921FCC3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50198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1" y="1836000"/>
            <a:ext cx="5712000" cy="4668052"/>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41738592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5711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0" y="0"/>
            <a:ext cx="6095999" cy="6858000"/>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917767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0%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4" name="SmartArt Placeholder 12">
            <a:extLst>
              <a:ext uri="{FF2B5EF4-FFF2-40B4-BE49-F238E27FC236}">
                <a16:creationId xmlns:a16="http://schemas.microsoft.com/office/drawing/2014/main" id="{71F5A3A2-A67C-EBF7-F716-D37021B15192}"/>
              </a:ext>
            </a:extLst>
          </p:cNvPr>
          <p:cNvSpPr>
            <a:spLocks noGrp="1"/>
          </p:cNvSpPr>
          <p:nvPr>
            <p:ph type="dgm" sz="quarter" idx="10"/>
          </p:nvPr>
        </p:nvSpPr>
        <p:spPr>
          <a:xfrm>
            <a:off x="175042" y="1836000"/>
            <a:ext cx="11627999" cy="4667988"/>
          </a:xfrm>
        </p:spPr>
        <p:txBody>
          <a:bodyPr/>
          <a:lstStyle/>
          <a:p>
            <a:r>
              <a:rPr lang="en-US"/>
              <a:t>Click icon to add SmartArt graphic</a:t>
            </a:r>
            <a:endParaRPr lang="en-GB"/>
          </a:p>
        </p:txBody>
      </p:sp>
      <p:pic>
        <p:nvPicPr>
          <p:cNvPr id="3" name="Picture 2" descr="A black background with white dots&#10;&#10;Description automatically generated">
            <a:extLst>
              <a:ext uri="{FF2B5EF4-FFF2-40B4-BE49-F238E27FC236}">
                <a16:creationId xmlns:a16="http://schemas.microsoft.com/office/drawing/2014/main" id="{ED6D027C-FD4F-9EE3-01A0-7214FE8DBE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007680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Text Placeholder 25">
            <a:extLst>
              <a:ext uri="{FF2B5EF4-FFF2-40B4-BE49-F238E27FC236}">
                <a16:creationId xmlns:a16="http://schemas.microsoft.com/office/drawing/2014/main" id="{F34FFB12-D402-B602-E9BD-516E61127F9D}"/>
              </a:ext>
            </a:extLst>
          </p:cNvPr>
          <p:cNvSpPr>
            <a:spLocks noGrp="1"/>
          </p:cNvSpPr>
          <p:nvPr>
            <p:ph type="body" sz="quarter" idx="10" hasCustomPrompt="1"/>
          </p:nvPr>
        </p:nvSpPr>
        <p:spPr>
          <a:xfrm>
            <a:off x="859898" y="2897205"/>
            <a:ext cx="3106268" cy="2684030"/>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 name="Text Placeholder 25">
            <a:extLst>
              <a:ext uri="{FF2B5EF4-FFF2-40B4-BE49-F238E27FC236}">
                <a16:creationId xmlns:a16="http://schemas.microsoft.com/office/drawing/2014/main" id="{6CBCDFD9-67C4-D418-09B8-76739DA7B505}"/>
              </a:ext>
            </a:extLst>
          </p:cNvPr>
          <p:cNvSpPr>
            <a:spLocks noGrp="1"/>
          </p:cNvSpPr>
          <p:nvPr>
            <p:ph type="body" sz="quarter" idx="11" hasCustomPrompt="1"/>
          </p:nvPr>
        </p:nvSpPr>
        <p:spPr>
          <a:xfrm>
            <a:off x="1217080"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6" name="Text Placeholder 25">
            <a:extLst>
              <a:ext uri="{FF2B5EF4-FFF2-40B4-BE49-F238E27FC236}">
                <a16:creationId xmlns:a16="http://schemas.microsoft.com/office/drawing/2014/main" id="{3FDBCC27-8D08-802A-F7C5-F857ECB9152F}"/>
              </a:ext>
            </a:extLst>
          </p:cNvPr>
          <p:cNvSpPr>
            <a:spLocks noGrp="1"/>
          </p:cNvSpPr>
          <p:nvPr>
            <p:ph type="body" sz="quarter" idx="12" hasCustomPrompt="1"/>
          </p:nvPr>
        </p:nvSpPr>
        <p:spPr>
          <a:xfrm>
            <a:off x="1217080"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7" name="Text Placeholder 25">
            <a:extLst>
              <a:ext uri="{FF2B5EF4-FFF2-40B4-BE49-F238E27FC236}">
                <a16:creationId xmlns:a16="http://schemas.microsoft.com/office/drawing/2014/main" id="{D9ECCF5D-66C4-1FD9-CCE7-76C99D164102}"/>
              </a:ext>
            </a:extLst>
          </p:cNvPr>
          <p:cNvSpPr>
            <a:spLocks noGrp="1"/>
          </p:cNvSpPr>
          <p:nvPr>
            <p:ph type="body" sz="quarter" idx="13" hasCustomPrompt="1"/>
          </p:nvPr>
        </p:nvSpPr>
        <p:spPr>
          <a:xfrm>
            <a:off x="4542866" y="2897634"/>
            <a:ext cx="3106268" cy="2684030"/>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8" name="Text Placeholder 25">
            <a:extLst>
              <a:ext uri="{FF2B5EF4-FFF2-40B4-BE49-F238E27FC236}">
                <a16:creationId xmlns:a16="http://schemas.microsoft.com/office/drawing/2014/main" id="{29C23ADE-D631-F5B5-A8F4-4FDF7BD33255}"/>
              </a:ext>
            </a:extLst>
          </p:cNvPr>
          <p:cNvSpPr>
            <a:spLocks noGrp="1"/>
          </p:cNvSpPr>
          <p:nvPr>
            <p:ph type="body" sz="quarter" idx="14" hasCustomPrompt="1"/>
          </p:nvPr>
        </p:nvSpPr>
        <p:spPr>
          <a:xfrm>
            <a:off x="4900048" y="3707357"/>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9" name="Text Placeholder 25">
            <a:extLst>
              <a:ext uri="{FF2B5EF4-FFF2-40B4-BE49-F238E27FC236}">
                <a16:creationId xmlns:a16="http://schemas.microsoft.com/office/drawing/2014/main" id="{8E7A9802-81DD-7913-68AC-8A9D69E1521C}"/>
              </a:ext>
            </a:extLst>
          </p:cNvPr>
          <p:cNvSpPr>
            <a:spLocks noGrp="1"/>
          </p:cNvSpPr>
          <p:nvPr>
            <p:ph type="body" sz="quarter" idx="15" hasCustomPrompt="1"/>
          </p:nvPr>
        </p:nvSpPr>
        <p:spPr>
          <a:xfrm>
            <a:off x="4900048" y="3155887"/>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12" name="Text Placeholder 25">
            <a:extLst>
              <a:ext uri="{FF2B5EF4-FFF2-40B4-BE49-F238E27FC236}">
                <a16:creationId xmlns:a16="http://schemas.microsoft.com/office/drawing/2014/main" id="{79AC59AB-FCA4-2A2A-1298-D1D0409E1EC5}"/>
              </a:ext>
            </a:extLst>
          </p:cNvPr>
          <p:cNvSpPr>
            <a:spLocks noGrp="1"/>
          </p:cNvSpPr>
          <p:nvPr>
            <p:ph type="body" sz="quarter" idx="16" hasCustomPrompt="1"/>
          </p:nvPr>
        </p:nvSpPr>
        <p:spPr>
          <a:xfrm>
            <a:off x="8225834" y="2897205"/>
            <a:ext cx="3106268" cy="2684030"/>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13" name="Text Placeholder 25">
            <a:extLst>
              <a:ext uri="{FF2B5EF4-FFF2-40B4-BE49-F238E27FC236}">
                <a16:creationId xmlns:a16="http://schemas.microsoft.com/office/drawing/2014/main" id="{99050C6C-1E23-8B5A-0462-E2356C0AF8D8}"/>
              </a:ext>
            </a:extLst>
          </p:cNvPr>
          <p:cNvSpPr>
            <a:spLocks noGrp="1"/>
          </p:cNvSpPr>
          <p:nvPr>
            <p:ph type="body" sz="quarter" idx="17" hasCustomPrompt="1"/>
          </p:nvPr>
        </p:nvSpPr>
        <p:spPr>
          <a:xfrm>
            <a:off x="8583016"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14" name="Text Placeholder 25">
            <a:extLst>
              <a:ext uri="{FF2B5EF4-FFF2-40B4-BE49-F238E27FC236}">
                <a16:creationId xmlns:a16="http://schemas.microsoft.com/office/drawing/2014/main" id="{7E85BFF8-C5CE-02C0-880A-2221EE861C58}"/>
              </a:ext>
            </a:extLst>
          </p:cNvPr>
          <p:cNvSpPr>
            <a:spLocks noGrp="1"/>
          </p:cNvSpPr>
          <p:nvPr>
            <p:ph type="body" sz="quarter" idx="18" hasCustomPrompt="1"/>
          </p:nvPr>
        </p:nvSpPr>
        <p:spPr>
          <a:xfrm>
            <a:off x="8583016"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16" name="Rectangle 15">
            <a:extLst>
              <a:ext uri="{FF2B5EF4-FFF2-40B4-BE49-F238E27FC236}">
                <a16:creationId xmlns:a16="http://schemas.microsoft.com/office/drawing/2014/main" id="{1DD638C3-E432-2C47-B0DE-7158800A03A1}"/>
              </a:ext>
            </a:extLst>
          </p:cNvPr>
          <p:cNvSpPr/>
          <p:nvPr userDrawn="1"/>
        </p:nvSpPr>
        <p:spPr>
          <a:xfrm>
            <a:off x="4430971" y="4106251"/>
            <a:ext cx="563217" cy="5209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 name="Picture 9" descr="A black background with white dots&#10;&#10;Description automatically generated">
            <a:extLst>
              <a:ext uri="{FF2B5EF4-FFF2-40B4-BE49-F238E27FC236}">
                <a16:creationId xmlns:a16="http://schemas.microsoft.com/office/drawing/2014/main" id="{A0138279-8E58-F965-426B-B4E9AC639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11" name="Straight Arrow Connector 10">
            <a:extLst>
              <a:ext uri="{FF2B5EF4-FFF2-40B4-BE49-F238E27FC236}">
                <a16:creationId xmlns:a16="http://schemas.microsoft.com/office/drawing/2014/main" id="{2F7B789C-5FC4-2A23-27AC-FD6564C881B6}"/>
              </a:ext>
            </a:extLst>
          </p:cNvPr>
          <p:cNvCxnSpPr/>
          <p:nvPr userDrawn="1"/>
        </p:nvCxnSpPr>
        <p:spPr>
          <a:xfrm>
            <a:off x="4051005" y="4222779"/>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72FF038-EA5C-8C82-C240-97BC1F7B51D2}"/>
              </a:ext>
            </a:extLst>
          </p:cNvPr>
          <p:cNvCxnSpPr/>
          <p:nvPr userDrawn="1"/>
        </p:nvCxnSpPr>
        <p:spPr>
          <a:xfrm>
            <a:off x="7744047" y="4245698"/>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806385"/>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1" name="Text Placeholder 25">
            <a:extLst>
              <a:ext uri="{FF2B5EF4-FFF2-40B4-BE49-F238E27FC236}">
                <a16:creationId xmlns:a16="http://schemas.microsoft.com/office/drawing/2014/main" id="{118AC8ED-6D17-BFAB-3E0F-A74F81EC6A2D}"/>
              </a:ext>
            </a:extLst>
          </p:cNvPr>
          <p:cNvSpPr>
            <a:spLocks noGrp="1"/>
          </p:cNvSpPr>
          <p:nvPr>
            <p:ph type="body" sz="quarter" idx="21" hasCustomPrompt="1"/>
          </p:nvPr>
        </p:nvSpPr>
        <p:spPr>
          <a:xfrm>
            <a:off x="202160" y="2480946"/>
            <a:ext cx="2592023" cy="3110568"/>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2" name="Text Placeholder 25">
            <a:extLst>
              <a:ext uri="{FF2B5EF4-FFF2-40B4-BE49-F238E27FC236}">
                <a16:creationId xmlns:a16="http://schemas.microsoft.com/office/drawing/2014/main" id="{AE83ACA3-6CCB-D2C5-7995-6ABA9AEDFD00}"/>
              </a:ext>
            </a:extLst>
          </p:cNvPr>
          <p:cNvSpPr>
            <a:spLocks noGrp="1"/>
          </p:cNvSpPr>
          <p:nvPr>
            <p:ph type="body" sz="quarter" idx="22" hasCustomPrompt="1"/>
          </p:nvPr>
        </p:nvSpPr>
        <p:spPr>
          <a:xfrm>
            <a:off x="44888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3" name="Text Placeholder 25">
            <a:extLst>
              <a:ext uri="{FF2B5EF4-FFF2-40B4-BE49-F238E27FC236}">
                <a16:creationId xmlns:a16="http://schemas.microsoft.com/office/drawing/2014/main" id="{668379EA-653A-1EDB-755D-371D923970CE}"/>
              </a:ext>
            </a:extLst>
          </p:cNvPr>
          <p:cNvSpPr>
            <a:spLocks noGrp="1"/>
          </p:cNvSpPr>
          <p:nvPr>
            <p:ph type="body" sz="quarter" idx="23" hasCustomPrompt="1"/>
          </p:nvPr>
        </p:nvSpPr>
        <p:spPr>
          <a:xfrm>
            <a:off x="44888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34" name="Text Placeholder 25">
            <a:extLst>
              <a:ext uri="{FF2B5EF4-FFF2-40B4-BE49-F238E27FC236}">
                <a16:creationId xmlns:a16="http://schemas.microsoft.com/office/drawing/2014/main" id="{8A769013-87D1-F198-BEBB-77661457B0B9}"/>
              </a:ext>
            </a:extLst>
          </p:cNvPr>
          <p:cNvSpPr>
            <a:spLocks noGrp="1"/>
          </p:cNvSpPr>
          <p:nvPr>
            <p:ph type="body" sz="quarter" idx="24" hasCustomPrompt="1"/>
          </p:nvPr>
        </p:nvSpPr>
        <p:spPr>
          <a:xfrm>
            <a:off x="3229494" y="2480946"/>
            <a:ext cx="2592023" cy="3110568"/>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5" name="Text Placeholder 25">
            <a:extLst>
              <a:ext uri="{FF2B5EF4-FFF2-40B4-BE49-F238E27FC236}">
                <a16:creationId xmlns:a16="http://schemas.microsoft.com/office/drawing/2014/main" id="{05EB2E67-0F72-28A2-0975-5793296D0CBB}"/>
              </a:ext>
            </a:extLst>
          </p:cNvPr>
          <p:cNvSpPr>
            <a:spLocks noGrp="1"/>
          </p:cNvSpPr>
          <p:nvPr>
            <p:ph type="body" sz="quarter" idx="25" hasCustomPrompt="1"/>
          </p:nvPr>
        </p:nvSpPr>
        <p:spPr>
          <a:xfrm>
            <a:off x="3476223"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6" name="Text Placeholder 25">
            <a:extLst>
              <a:ext uri="{FF2B5EF4-FFF2-40B4-BE49-F238E27FC236}">
                <a16:creationId xmlns:a16="http://schemas.microsoft.com/office/drawing/2014/main" id="{928F24B8-51E6-2C03-A51D-6CEFB8B8F20B}"/>
              </a:ext>
            </a:extLst>
          </p:cNvPr>
          <p:cNvSpPr>
            <a:spLocks noGrp="1"/>
          </p:cNvSpPr>
          <p:nvPr>
            <p:ph type="body" sz="quarter" idx="26" hasCustomPrompt="1"/>
          </p:nvPr>
        </p:nvSpPr>
        <p:spPr>
          <a:xfrm>
            <a:off x="3476223"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7" name="Text Placeholder 25">
            <a:extLst>
              <a:ext uri="{FF2B5EF4-FFF2-40B4-BE49-F238E27FC236}">
                <a16:creationId xmlns:a16="http://schemas.microsoft.com/office/drawing/2014/main" id="{D3324153-7FE1-5268-EAB2-9E306D9462B4}"/>
              </a:ext>
            </a:extLst>
          </p:cNvPr>
          <p:cNvSpPr>
            <a:spLocks noGrp="1"/>
          </p:cNvSpPr>
          <p:nvPr>
            <p:ph type="body" sz="quarter" idx="27" hasCustomPrompt="1"/>
          </p:nvPr>
        </p:nvSpPr>
        <p:spPr>
          <a:xfrm>
            <a:off x="6315030" y="2480946"/>
            <a:ext cx="2592023" cy="3110568"/>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8" name="Text Placeholder 25">
            <a:extLst>
              <a:ext uri="{FF2B5EF4-FFF2-40B4-BE49-F238E27FC236}">
                <a16:creationId xmlns:a16="http://schemas.microsoft.com/office/drawing/2014/main" id="{977B8BA4-7CB0-09F1-49D6-D29CC72F8184}"/>
              </a:ext>
            </a:extLst>
          </p:cNvPr>
          <p:cNvSpPr>
            <a:spLocks noGrp="1"/>
          </p:cNvSpPr>
          <p:nvPr>
            <p:ph type="body" sz="quarter" idx="28" hasCustomPrompt="1"/>
          </p:nvPr>
        </p:nvSpPr>
        <p:spPr>
          <a:xfrm>
            <a:off x="656175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9" name="Text Placeholder 25">
            <a:extLst>
              <a:ext uri="{FF2B5EF4-FFF2-40B4-BE49-F238E27FC236}">
                <a16:creationId xmlns:a16="http://schemas.microsoft.com/office/drawing/2014/main" id="{7984CCB1-BB8C-00EF-21D5-DFB622937E1F}"/>
              </a:ext>
            </a:extLst>
          </p:cNvPr>
          <p:cNvSpPr>
            <a:spLocks noGrp="1"/>
          </p:cNvSpPr>
          <p:nvPr>
            <p:ph type="body" sz="quarter" idx="29" hasCustomPrompt="1"/>
          </p:nvPr>
        </p:nvSpPr>
        <p:spPr>
          <a:xfrm>
            <a:off x="656175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40" name="Text Placeholder 25">
            <a:extLst>
              <a:ext uri="{FF2B5EF4-FFF2-40B4-BE49-F238E27FC236}">
                <a16:creationId xmlns:a16="http://schemas.microsoft.com/office/drawing/2014/main" id="{2E1F7364-9FC0-ADC9-ABE8-9ED4EC8071A9}"/>
              </a:ext>
            </a:extLst>
          </p:cNvPr>
          <p:cNvSpPr>
            <a:spLocks noGrp="1"/>
          </p:cNvSpPr>
          <p:nvPr>
            <p:ph type="body" sz="quarter" idx="30" hasCustomPrompt="1"/>
          </p:nvPr>
        </p:nvSpPr>
        <p:spPr>
          <a:xfrm>
            <a:off x="9400566" y="2480946"/>
            <a:ext cx="2592023" cy="3110568"/>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1" name="Text Placeholder 25">
            <a:extLst>
              <a:ext uri="{FF2B5EF4-FFF2-40B4-BE49-F238E27FC236}">
                <a16:creationId xmlns:a16="http://schemas.microsoft.com/office/drawing/2014/main" id="{BA2C0A27-AC57-AD35-255D-76F7B1978503}"/>
              </a:ext>
            </a:extLst>
          </p:cNvPr>
          <p:cNvSpPr>
            <a:spLocks noGrp="1"/>
          </p:cNvSpPr>
          <p:nvPr>
            <p:ph type="body" sz="quarter" idx="31" hasCustomPrompt="1"/>
          </p:nvPr>
        </p:nvSpPr>
        <p:spPr>
          <a:xfrm>
            <a:off x="9647295"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2" name="Text Placeholder 25">
            <a:extLst>
              <a:ext uri="{FF2B5EF4-FFF2-40B4-BE49-F238E27FC236}">
                <a16:creationId xmlns:a16="http://schemas.microsoft.com/office/drawing/2014/main" id="{E3CFF061-EC86-9E24-0039-63C10B26059F}"/>
              </a:ext>
            </a:extLst>
          </p:cNvPr>
          <p:cNvSpPr>
            <a:spLocks noGrp="1"/>
          </p:cNvSpPr>
          <p:nvPr>
            <p:ph type="body" sz="quarter" idx="32" hasCustomPrompt="1"/>
          </p:nvPr>
        </p:nvSpPr>
        <p:spPr>
          <a:xfrm>
            <a:off x="9647295"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pic>
        <p:nvPicPr>
          <p:cNvPr id="3" name="Picture 2" descr="A black background with white dots&#10;&#10;Description automatically generated">
            <a:extLst>
              <a:ext uri="{FF2B5EF4-FFF2-40B4-BE49-F238E27FC236}">
                <a16:creationId xmlns:a16="http://schemas.microsoft.com/office/drawing/2014/main" id="{1742DDF3-9277-8BF9-A517-6FE36E5DA0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761F60ED-1297-BBE4-12CA-5366847E5AE0}"/>
              </a:ext>
            </a:extLst>
          </p:cNvPr>
          <p:cNvCxnSpPr/>
          <p:nvPr userDrawn="1"/>
        </p:nvCxnSpPr>
        <p:spPr>
          <a:xfrm>
            <a:off x="2828262" y="4063291"/>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7A0B7B6-C80E-3463-272B-F8BD1C272ECA}"/>
              </a:ext>
            </a:extLst>
          </p:cNvPr>
          <p:cNvCxnSpPr/>
          <p:nvPr userDrawn="1"/>
        </p:nvCxnSpPr>
        <p:spPr>
          <a:xfrm>
            <a:off x="5906017"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F619A46-3BBD-9ECD-DA71-B340570F2E51}"/>
              </a:ext>
            </a:extLst>
          </p:cNvPr>
          <p:cNvCxnSpPr/>
          <p:nvPr userDrawn="1"/>
        </p:nvCxnSpPr>
        <p:spPr>
          <a:xfrm>
            <a:off x="8973099"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5586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hasCustomPrompt="1"/>
          </p:nvPr>
        </p:nvSpPr>
        <p:spPr>
          <a:xfrm>
            <a:off x="181518" y="2667128"/>
            <a:ext cx="2086202" cy="2928286"/>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336352"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336352"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6" name="Text Placeholder 25">
            <a:extLst>
              <a:ext uri="{FF2B5EF4-FFF2-40B4-BE49-F238E27FC236}">
                <a16:creationId xmlns:a16="http://schemas.microsoft.com/office/drawing/2014/main" id="{35BB0A32-9C69-4B53-8484-12347BFF853F}"/>
              </a:ext>
            </a:extLst>
          </p:cNvPr>
          <p:cNvSpPr>
            <a:spLocks noGrp="1"/>
          </p:cNvSpPr>
          <p:nvPr>
            <p:ph type="body" sz="quarter" idx="13" hasCustomPrompt="1"/>
          </p:nvPr>
        </p:nvSpPr>
        <p:spPr>
          <a:xfrm>
            <a:off x="2609992" y="2626116"/>
            <a:ext cx="2086202" cy="2928286"/>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771739" y="3425206"/>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771739" y="2873736"/>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29" name="Text Placeholder 25">
            <a:extLst>
              <a:ext uri="{FF2B5EF4-FFF2-40B4-BE49-F238E27FC236}">
                <a16:creationId xmlns:a16="http://schemas.microsoft.com/office/drawing/2014/main" id="{DED34D83-6B7C-88B4-382A-247608E36504}"/>
              </a:ext>
            </a:extLst>
          </p:cNvPr>
          <p:cNvSpPr>
            <a:spLocks noGrp="1"/>
          </p:cNvSpPr>
          <p:nvPr>
            <p:ph type="body" sz="quarter" idx="16" hasCustomPrompt="1"/>
          </p:nvPr>
        </p:nvSpPr>
        <p:spPr>
          <a:xfrm>
            <a:off x="5052899" y="2649187"/>
            <a:ext cx="2086202" cy="2928286"/>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15996"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15996"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7" name="Text Placeholder 25">
            <a:extLst>
              <a:ext uri="{FF2B5EF4-FFF2-40B4-BE49-F238E27FC236}">
                <a16:creationId xmlns:a16="http://schemas.microsoft.com/office/drawing/2014/main" id="{08A6DE17-38EB-6B12-2D77-EC7DB040E66D}"/>
              </a:ext>
            </a:extLst>
          </p:cNvPr>
          <p:cNvSpPr>
            <a:spLocks noGrp="1"/>
          </p:cNvSpPr>
          <p:nvPr>
            <p:ph type="body" sz="quarter" idx="19" hasCustomPrompt="1"/>
          </p:nvPr>
        </p:nvSpPr>
        <p:spPr>
          <a:xfrm>
            <a:off x="7495806" y="2649187"/>
            <a:ext cx="2086202" cy="2928286"/>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52112"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52112"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0" name="Text Placeholder 25">
            <a:extLst>
              <a:ext uri="{FF2B5EF4-FFF2-40B4-BE49-F238E27FC236}">
                <a16:creationId xmlns:a16="http://schemas.microsoft.com/office/drawing/2014/main" id="{B14D26D1-8C4E-99C4-A6E0-BB1B23254BEA}"/>
              </a:ext>
            </a:extLst>
          </p:cNvPr>
          <p:cNvSpPr>
            <a:spLocks noGrp="1"/>
          </p:cNvSpPr>
          <p:nvPr>
            <p:ph type="body" sz="quarter" idx="37" hasCustomPrompt="1"/>
          </p:nvPr>
        </p:nvSpPr>
        <p:spPr>
          <a:xfrm>
            <a:off x="9924280" y="2667128"/>
            <a:ext cx="2086202" cy="2928286"/>
          </a:xfrm>
          <a:prstGeom prst="roundRect">
            <a:avLst>
              <a:gd name="adj" fmla="val 15360"/>
            </a:avLst>
          </a:prstGeom>
          <a:solidFill>
            <a:schemeClr val="accent5"/>
          </a:solidFill>
        </p:spPr>
        <p:txBody>
          <a:bodyPr lIns="72000" tIns="1260000" rIns="72000">
            <a:normAutofit/>
          </a:bodyPr>
          <a:lstStyle>
            <a:lvl1pPr marL="0" indent="0" algn="ctr">
              <a:buNone/>
              <a:defRPr sz="1600">
                <a:solidFill>
                  <a:schemeClr val="bg2"/>
                </a:solidFill>
              </a:defRPr>
            </a:lvl1pPr>
            <a:lvl2pPr>
              <a:defRPr sz="1600"/>
            </a:lvl2pPr>
            <a:lvl3pPr>
              <a:defRPr sz="1600"/>
            </a:lvl3pPr>
            <a:lvl4pPr>
              <a:defRPr sz="1600"/>
            </a:lvl4pPr>
            <a:lvl5pPr>
              <a:defRPr sz="1600"/>
            </a:lvl5pPr>
          </a:lstStyle>
          <a:p>
            <a:r>
              <a:rPr lang="en-GB"/>
              <a:t>Insert your text in this text box</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79114"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bg2"/>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79114"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bg2"/>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C13138E8-1D12-4E29-A60E-B926A3849855}"/>
              </a:ext>
            </a:extLst>
          </p:cNvPr>
          <p:cNvCxnSpPr>
            <a:cxnSpLocks/>
          </p:cNvCxnSpPr>
          <p:nvPr userDrawn="1"/>
        </p:nvCxnSpPr>
        <p:spPr>
          <a:xfrm>
            <a:off x="2299619"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D4ABF04-505B-366A-06D6-21C43B7824C2}"/>
              </a:ext>
            </a:extLst>
          </p:cNvPr>
          <p:cNvCxnSpPr>
            <a:cxnSpLocks/>
          </p:cNvCxnSpPr>
          <p:nvPr userDrawn="1"/>
        </p:nvCxnSpPr>
        <p:spPr>
          <a:xfrm>
            <a:off x="4724784" y="4063057"/>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E7885A1-F0CF-9E9E-522A-6DDA7BE962FD}"/>
              </a:ext>
            </a:extLst>
          </p:cNvPr>
          <p:cNvCxnSpPr>
            <a:cxnSpLocks/>
          </p:cNvCxnSpPr>
          <p:nvPr userDrawn="1"/>
        </p:nvCxnSpPr>
        <p:spPr>
          <a:xfrm>
            <a:off x="7167691" y="4081488"/>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AAF4756-8FED-D79D-EAF4-59D5927CF1BB}"/>
              </a:ext>
            </a:extLst>
          </p:cNvPr>
          <p:cNvCxnSpPr>
            <a:cxnSpLocks/>
          </p:cNvCxnSpPr>
          <p:nvPr userDrawn="1"/>
        </p:nvCxnSpPr>
        <p:spPr>
          <a:xfrm>
            <a:off x="9596165"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5194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nten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p:nvPr>
        </p:nvSpPr>
        <p:spPr>
          <a:xfrm>
            <a:off x="340632" y="3199591"/>
            <a:ext cx="2086202" cy="3392595"/>
          </a:xfrm>
          <a:prstGeom prst="roundRect">
            <a:avLst>
              <a:gd name="adj" fmla="val 15360"/>
            </a:avLst>
          </a:prstGeom>
          <a:ln/>
        </p:spPr>
        <p:style>
          <a:lnRef idx="2">
            <a:schemeClr val="accent1"/>
          </a:lnRef>
          <a:fillRef idx="1">
            <a:schemeClr val="lt1"/>
          </a:fillRef>
          <a:effectRef idx="0">
            <a:schemeClr val="accent1"/>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495466"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495466"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878850"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878850"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5667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5667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2635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2635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01351" y="2613745"/>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01351" y="2062275"/>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4" name="Text Placeholder 25">
            <a:extLst>
              <a:ext uri="{FF2B5EF4-FFF2-40B4-BE49-F238E27FC236}">
                <a16:creationId xmlns:a16="http://schemas.microsoft.com/office/drawing/2014/main" id="{042FF256-04AC-3165-4CF8-8C797F92E530}"/>
              </a:ext>
            </a:extLst>
          </p:cNvPr>
          <p:cNvSpPr>
            <a:spLocks noGrp="1"/>
          </p:cNvSpPr>
          <p:nvPr>
            <p:ph type="body" sz="quarter" idx="40"/>
          </p:nvPr>
        </p:nvSpPr>
        <p:spPr>
          <a:xfrm>
            <a:off x="2729070" y="3199591"/>
            <a:ext cx="2086202" cy="3392595"/>
          </a:xfrm>
          <a:prstGeom prst="roundRect">
            <a:avLst>
              <a:gd name="adj" fmla="val 15360"/>
            </a:avLst>
          </a:prstGeom>
          <a:ln/>
        </p:spPr>
        <p:style>
          <a:lnRef idx="2">
            <a:schemeClr val="accent2"/>
          </a:lnRef>
          <a:fillRef idx="1">
            <a:schemeClr val="lt1"/>
          </a:fillRef>
          <a:effectRef idx="0">
            <a:schemeClr val="accent2"/>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5" name="Text Placeholder 25">
            <a:extLst>
              <a:ext uri="{FF2B5EF4-FFF2-40B4-BE49-F238E27FC236}">
                <a16:creationId xmlns:a16="http://schemas.microsoft.com/office/drawing/2014/main" id="{82C34FC5-9BD4-9039-B9E3-4747580C54B0}"/>
              </a:ext>
            </a:extLst>
          </p:cNvPr>
          <p:cNvSpPr>
            <a:spLocks noGrp="1"/>
          </p:cNvSpPr>
          <p:nvPr>
            <p:ph type="body" sz="quarter" idx="41"/>
          </p:nvPr>
        </p:nvSpPr>
        <p:spPr>
          <a:xfrm>
            <a:off x="5117508" y="3199591"/>
            <a:ext cx="2086202" cy="3392595"/>
          </a:xfrm>
          <a:prstGeom prst="roundRect">
            <a:avLst>
              <a:gd name="adj" fmla="val 15360"/>
            </a:avLst>
          </a:prstGeom>
          <a:ln/>
        </p:spPr>
        <p:style>
          <a:lnRef idx="2">
            <a:schemeClr val="accent3"/>
          </a:lnRef>
          <a:fillRef idx="1">
            <a:schemeClr val="lt1"/>
          </a:fillRef>
          <a:effectRef idx="0">
            <a:schemeClr val="accent3"/>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6" name="Text Placeholder 25">
            <a:extLst>
              <a:ext uri="{FF2B5EF4-FFF2-40B4-BE49-F238E27FC236}">
                <a16:creationId xmlns:a16="http://schemas.microsoft.com/office/drawing/2014/main" id="{B6C8C80E-275F-E4EE-2309-7E16F9540896}"/>
              </a:ext>
            </a:extLst>
          </p:cNvPr>
          <p:cNvSpPr>
            <a:spLocks noGrp="1"/>
          </p:cNvSpPr>
          <p:nvPr>
            <p:ph type="body" sz="quarter" idx="42"/>
          </p:nvPr>
        </p:nvSpPr>
        <p:spPr>
          <a:xfrm>
            <a:off x="7468856" y="3199591"/>
            <a:ext cx="2086202" cy="3392595"/>
          </a:xfrm>
          <a:prstGeom prst="roundRect">
            <a:avLst>
              <a:gd name="adj" fmla="val 15360"/>
            </a:avLst>
          </a:prstGeom>
          <a:ln/>
        </p:spPr>
        <p:style>
          <a:lnRef idx="2">
            <a:schemeClr val="accent4"/>
          </a:lnRef>
          <a:fillRef idx="1">
            <a:schemeClr val="lt1"/>
          </a:fillRef>
          <a:effectRef idx="0">
            <a:schemeClr val="accent4"/>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7" name="Text Placeholder 25">
            <a:extLst>
              <a:ext uri="{FF2B5EF4-FFF2-40B4-BE49-F238E27FC236}">
                <a16:creationId xmlns:a16="http://schemas.microsoft.com/office/drawing/2014/main" id="{C123207E-2ADE-2ECE-9E60-2A491D325352}"/>
              </a:ext>
            </a:extLst>
          </p:cNvPr>
          <p:cNvSpPr>
            <a:spLocks noGrp="1"/>
          </p:cNvSpPr>
          <p:nvPr>
            <p:ph type="body" sz="quarter" idx="43"/>
          </p:nvPr>
        </p:nvSpPr>
        <p:spPr>
          <a:xfrm>
            <a:off x="9838536" y="3159020"/>
            <a:ext cx="2086202" cy="3392595"/>
          </a:xfrm>
          <a:prstGeom prst="roundRect">
            <a:avLst>
              <a:gd name="adj" fmla="val 15360"/>
            </a:avLst>
          </a:prstGeom>
          <a:ln/>
        </p:spPr>
        <p:style>
          <a:lnRef idx="2">
            <a:schemeClr val="accent5"/>
          </a:lnRef>
          <a:fillRef idx="1">
            <a:schemeClr val="lt1"/>
          </a:fillRef>
          <a:effectRef idx="0">
            <a:schemeClr val="accent5"/>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Tree>
    <p:extLst>
      <p:ext uri="{BB962C8B-B14F-4D97-AF65-F5344CB8AC3E}">
        <p14:creationId xmlns:p14="http://schemas.microsoft.com/office/powerpoint/2010/main" val="2196124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3" name="Picture 2" descr="A black background with white dots&#10;&#10;Description automatically generated">
            <a:extLst>
              <a:ext uri="{FF2B5EF4-FFF2-40B4-BE49-F238E27FC236}">
                <a16:creationId xmlns:a16="http://schemas.microsoft.com/office/drawing/2014/main" id="{F2894BEC-B17A-5D0E-72EF-2FB9B6B429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755989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t in touch - blue +  dark blue">
    <p:bg>
      <p:bgPr>
        <a:solidFill>
          <a:schemeClr val="accent4"/>
        </a:solidFill>
        <a:effectLst/>
      </p:bgPr>
    </p:bg>
    <p:spTree>
      <p:nvGrpSpPr>
        <p:cNvPr id="1" name=""/>
        <p:cNvGrpSpPr/>
        <p:nvPr/>
      </p:nvGrpSpPr>
      <p:grpSpPr>
        <a:xfrm>
          <a:off x="0" y="0"/>
          <a:ext cx="0" cy="0"/>
          <a:chOff x="0" y="0"/>
          <a:chExt cx="0" cy="0"/>
        </a:xfrm>
      </p:grpSpPr>
      <p:pic>
        <p:nvPicPr>
          <p:cNvPr id="15" name="Picture 14" descr="A blue and green shield&#10;&#10;Description automatically generated">
            <a:extLst>
              <a:ext uri="{FF2B5EF4-FFF2-40B4-BE49-F238E27FC236}">
                <a16:creationId xmlns:a16="http://schemas.microsoft.com/office/drawing/2014/main" id="{B49049B6-F303-7662-D4B2-35A5C24797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88" r="24911"/>
          <a:stretch/>
        </p:blipFill>
        <p:spPr>
          <a:xfrm flipH="1">
            <a:off x="6096000" y="0"/>
            <a:ext cx="6096000" cy="6858000"/>
          </a:xfrm>
          <a:prstGeom prst="rect">
            <a:avLst/>
          </a:prstGeom>
        </p:spPr>
      </p:pic>
      <p:sp>
        <p:nvSpPr>
          <p:cNvPr id="7" name="TextBox 6">
            <a:extLst>
              <a:ext uri="{FF2B5EF4-FFF2-40B4-BE49-F238E27FC236}">
                <a16:creationId xmlns:a16="http://schemas.microsoft.com/office/drawing/2014/main" id="{A29F341A-62C1-A748-9D47-BFD59497689E}"/>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8" name="TextBox 7">
            <a:extLst>
              <a:ext uri="{FF2B5EF4-FFF2-40B4-BE49-F238E27FC236}">
                <a16:creationId xmlns:a16="http://schemas.microsoft.com/office/drawing/2014/main" id="{19EFADCE-89D4-D443-9610-1BF12134A58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448889" y="1783081"/>
            <a:ext cx="5342311" cy="1956644"/>
          </a:xfrm>
          <a:prstGeom prst="rect">
            <a:avLst/>
          </a:prstGeom>
        </p:spPr>
        <p:txBody>
          <a:bodyPr anchor="b">
            <a:normAutofit/>
          </a:bodyPr>
          <a:lstStyle>
            <a:lvl1pPr>
              <a:defRPr sz="4000" baseline="0">
                <a:solidFill>
                  <a:schemeClr val="bg1"/>
                </a:solidFill>
                <a:latin typeface="Georgia" panose="02040502050405020303" pitchFamily="18" charset="0"/>
              </a:defRPr>
            </a:lvl1pPr>
          </a:lstStyle>
          <a:p>
            <a:r>
              <a:rPr lang="en-GB"/>
              <a:t>Insert CTA in here</a:t>
            </a:r>
          </a:p>
        </p:txBody>
      </p:sp>
      <p:sp>
        <p:nvSpPr>
          <p:cNvPr id="9" name="Text Placeholder 9">
            <a:extLst>
              <a:ext uri="{FF2B5EF4-FFF2-40B4-BE49-F238E27FC236}">
                <a16:creationId xmlns:a16="http://schemas.microsoft.com/office/drawing/2014/main" id="{337418F9-39B6-1690-2CBA-FC67B7CA6676}"/>
              </a:ext>
            </a:extLst>
          </p:cNvPr>
          <p:cNvSpPr>
            <a:spLocks noGrp="1"/>
          </p:cNvSpPr>
          <p:nvPr>
            <p:ph type="body" sz="quarter" idx="10" hasCustomPrompt="1"/>
          </p:nvPr>
        </p:nvSpPr>
        <p:spPr>
          <a:xfrm>
            <a:off x="458915" y="4339078"/>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Phone here</a:t>
            </a:r>
          </a:p>
        </p:txBody>
      </p:sp>
      <p:sp>
        <p:nvSpPr>
          <p:cNvPr id="11" name="Text Placeholder 9">
            <a:extLst>
              <a:ext uri="{FF2B5EF4-FFF2-40B4-BE49-F238E27FC236}">
                <a16:creationId xmlns:a16="http://schemas.microsoft.com/office/drawing/2014/main" id="{FD8EA4EE-5B3A-69EE-D554-61BF6C80CCED}"/>
              </a:ext>
            </a:extLst>
          </p:cNvPr>
          <p:cNvSpPr>
            <a:spLocks noGrp="1"/>
          </p:cNvSpPr>
          <p:nvPr>
            <p:ph type="body" sz="quarter" idx="11" hasCustomPrompt="1"/>
          </p:nvPr>
        </p:nvSpPr>
        <p:spPr>
          <a:xfrm>
            <a:off x="458915" y="4885167"/>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Email here</a:t>
            </a:r>
          </a:p>
        </p:txBody>
      </p:sp>
      <p:pic>
        <p:nvPicPr>
          <p:cNvPr id="20" name="Picture 19" descr="A black background with white dots&#10;&#10;Description automatically generated">
            <a:extLst>
              <a:ext uri="{FF2B5EF4-FFF2-40B4-BE49-F238E27FC236}">
                <a16:creationId xmlns:a16="http://schemas.microsoft.com/office/drawing/2014/main" id="{CA43B2A4-B284-2E0F-F3C4-8DFDF1F5F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Tree>
    <p:extLst>
      <p:ext uri="{BB962C8B-B14F-4D97-AF65-F5344CB8AC3E}">
        <p14:creationId xmlns:p14="http://schemas.microsoft.com/office/powerpoint/2010/main" val="31149665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for use when print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81760-2B31-270A-8FC6-60D571F4E0C1}"/>
              </a:ext>
            </a:extLst>
          </p:cNvPr>
          <p:cNvPicPr>
            <a:picLocks noChangeAspect="1"/>
          </p:cNvPicPr>
          <p:nvPr userDrawn="1"/>
        </p:nvPicPr>
        <p:blipFill rotWithShape="1">
          <a:blip r:embed="rId2"/>
          <a:srcRect r="62480" b="49222"/>
          <a:stretch/>
        </p:blipFill>
        <p:spPr>
          <a:xfrm>
            <a:off x="3181350" y="1"/>
            <a:ext cx="9010650" cy="6858000"/>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23409031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Any questions?</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2590777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Thank you!</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13672285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 light and dark blue">
    <p:bg>
      <p:bgPr>
        <a:solidFill>
          <a:srgbClr val="1A3A44"/>
        </a:solidFill>
        <a:effectLst/>
      </p:bgPr>
    </p:bg>
    <p:spTree>
      <p:nvGrpSpPr>
        <p:cNvPr id="1" name=""/>
        <p:cNvGrpSpPr/>
        <p:nvPr/>
      </p:nvGrpSpPr>
      <p:grpSpPr>
        <a:xfrm>
          <a:off x="0" y="0"/>
          <a:ext cx="0" cy="0"/>
          <a:chOff x="0" y="0"/>
          <a:chExt cx="0" cy="0"/>
        </a:xfrm>
      </p:grpSpPr>
      <p:pic>
        <p:nvPicPr>
          <p:cNvPr id="6" name="Picture 5" descr="A blue and green shield&#10;&#10;Description automatically generated">
            <a:extLst>
              <a:ext uri="{FF2B5EF4-FFF2-40B4-BE49-F238E27FC236}">
                <a16:creationId xmlns:a16="http://schemas.microsoft.com/office/drawing/2014/main" id="{12A763C2-8F64-3879-197D-FED7B6FC9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1675" cy="6858000"/>
          </a:xfrm>
          <a:prstGeom prst="rect">
            <a:avLst/>
          </a:prstGeom>
        </p:spPr>
      </p:pic>
      <p:sp>
        <p:nvSpPr>
          <p:cNvPr id="9" name="TextBox 8">
            <a:extLst>
              <a:ext uri="{FF2B5EF4-FFF2-40B4-BE49-F238E27FC236}">
                <a16:creationId xmlns:a16="http://schemas.microsoft.com/office/drawing/2014/main" id="{6EC23E1A-460A-4142-8E76-4738CA01CE5F}"/>
              </a:ext>
            </a:extLst>
          </p:cNvPr>
          <p:cNvSpPr txBox="1"/>
          <p:nvPr userDrawn="1"/>
        </p:nvSpPr>
        <p:spPr>
          <a:xfrm>
            <a:off x="8352264" y="6339469"/>
            <a:ext cx="3490331" cy="246221"/>
          </a:xfrm>
          <a:prstGeom prst="rect">
            <a:avLst/>
          </a:prstGeom>
          <a:noFill/>
        </p:spPr>
        <p:txBody>
          <a:bodyPr wrap="square" rtlCol="0">
            <a:spAutoFit/>
          </a:bodyPr>
          <a:lstStyle/>
          <a:p>
            <a:pPr algn="r"/>
            <a:r>
              <a:rPr lang="en-US" sz="1000" dirty="0">
                <a:solidFill>
                  <a:schemeClr val="tx1"/>
                </a:solidFill>
              </a:rPr>
              <a:t>© Cambridge University Press &amp; Assessment 2025</a:t>
            </a:r>
          </a:p>
        </p:txBody>
      </p:sp>
      <p:sp>
        <p:nvSpPr>
          <p:cNvPr id="14" name="TextBox 13">
            <a:extLst>
              <a:ext uri="{FF2B5EF4-FFF2-40B4-BE49-F238E27FC236}">
                <a16:creationId xmlns:a16="http://schemas.microsoft.com/office/drawing/2014/main" id="{677BA4EC-055B-B440-8AF0-B408AC454BCE}"/>
              </a:ext>
            </a:extLst>
          </p:cNvPr>
          <p:cNvSpPr txBox="1"/>
          <p:nvPr userDrawn="1"/>
        </p:nvSpPr>
        <p:spPr>
          <a:xfrm>
            <a:off x="446048" y="6293302"/>
            <a:ext cx="3540861" cy="338554"/>
          </a:xfrm>
          <a:prstGeom prst="rect">
            <a:avLst/>
          </a:prstGeom>
          <a:noFill/>
        </p:spPr>
        <p:txBody>
          <a:bodyPr wrap="square" rtlCol="0">
            <a:spAutoFit/>
          </a:bodyPr>
          <a:lstStyle/>
          <a:p>
            <a:pPr algn="l"/>
            <a:r>
              <a:rPr lang="en-US" sz="1600">
                <a:solidFill>
                  <a:schemeClr val="bg1"/>
                </a:solidFill>
              </a:rPr>
              <a:t>cambridge.org/internationaleducation</a:t>
            </a:r>
          </a:p>
        </p:txBody>
      </p:sp>
      <p:pic>
        <p:nvPicPr>
          <p:cNvPr id="3" name="Picture 2" descr="A white text on a black background&#10;&#10;Description automatically generated">
            <a:extLst>
              <a:ext uri="{FF2B5EF4-FFF2-40B4-BE49-F238E27FC236}">
                <a16:creationId xmlns:a16="http://schemas.microsoft.com/office/drawing/2014/main" id="{59D9E60E-B76F-6764-43E9-BF1F25765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438" y="3149600"/>
            <a:ext cx="3303434" cy="558800"/>
          </a:xfrm>
          <a:prstGeom prst="rect">
            <a:avLst/>
          </a:prstGeom>
        </p:spPr>
      </p:pic>
    </p:spTree>
    <p:extLst>
      <p:ext uri="{BB962C8B-B14F-4D97-AF65-F5344CB8AC3E}">
        <p14:creationId xmlns:p14="http://schemas.microsoft.com/office/powerpoint/2010/main" val="23728652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dirty="0"/>
              <a:t>Slide title</a:t>
            </a:r>
            <a:endParaRPr lang="en-GB" dirty="0"/>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836000"/>
            <a:ext cx="11623040" cy="4650589"/>
          </a:xfrm>
        </p:spPr>
        <p:txBody>
          <a:bodyPr>
            <a:normAutofit/>
          </a:bodyPr>
          <a:lstStyle>
            <a:lvl1pPr>
              <a:defRPr sz="2400" baseline="0">
                <a:solidFill>
                  <a:schemeClr val="tx1"/>
                </a:solidFill>
                <a:latin typeface="Arial" panose="020B0604020202020204" pitchFamily="34" charset="0"/>
              </a:defRPr>
            </a:lvl1pPr>
            <a:lvl2pPr>
              <a:defRPr sz="2000" baseline="0">
                <a:solidFill>
                  <a:schemeClr val="tx1"/>
                </a:solidFill>
                <a:latin typeface="Arial" panose="020B0604020202020204" pitchFamily="34" charset="0"/>
              </a:defRPr>
            </a:lvl2pPr>
            <a:lvl3pPr>
              <a:defRPr sz="1800" baseline="0">
                <a:solidFill>
                  <a:schemeClr val="tx1"/>
                </a:solidFill>
                <a:latin typeface="Arial" panose="020B0604020202020204" pitchFamily="34" charset="0"/>
              </a:defRPr>
            </a:lvl3pPr>
            <a:lvl4pPr>
              <a:defRPr sz="1600" baseline="0">
                <a:solidFill>
                  <a:schemeClr val="tx1"/>
                </a:solidFill>
                <a:latin typeface="Arial" panose="020B0604020202020204" pitchFamily="34" charset="0"/>
              </a:defRPr>
            </a:lvl4pPr>
            <a:lvl5pPr>
              <a:defRPr sz="1600" baseline="0">
                <a:solidFill>
                  <a:schemeClr val="tx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1739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 blue">
    <p:bg>
      <p:bgPr>
        <a:solidFill>
          <a:srgbClr val="3C1366"/>
        </a:solidFill>
        <a:effectLst/>
      </p:bgPr>
    </p:bg>
    <p:spTree>
      <p:nvGrpSpPr>
        <p:cNvPr id="1" name=""/>
        <p:cNvGrpSpPr/>
        <p:nvPr/>
      </p:nvGrpSpPr>
      <p:grpSpPr>
        <a:xfrm>
          <a:off x="0" y="0"/>
          <a:ext cx="0" cy="0"/>
          <a:chOff x="0" y="0"/>
          <a:chExt cx="0" cy="0"/>
        </a:xfrm>
      </p:grpSpPr>
      <p:pic>
        <p:nvPicPr>
          <p:cNvPr id="8" name="Picture 7" descr="A blue and white pattern&#10;&#10;Description automatically generated">
            <a:extLst>
              <a:ext uri="{FF2B5EF4-FFF2-40B4-BE49-F238E27FC236}">
                <a16:creationId xmlns:a16="http://schemas.microsoft.com/office/drawing/2014/main" id="{6FB74B52-DB87-5F33-33EC-C222623793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15" t="23615" r="23615" b="23615"/>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4" name="Picture 3" descr="A black background with white dots&#10;&#10;Description automatically generated">
            <a:extLst>
              <a:ext uri="{FF2B5EF4-FFF2-40B4-BE49-F238E27FC236}">
                <a16:creationId xmlns:a16="http://schemas.microsoft.com/office/drawing/2014/main" id="{C9485469-31C3-A712-0653-5EBFD2CCF2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3294558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 pink">
    <p:bg>
      <p:bgPr>
        <a:solidFill>
          <a:srgbClr val="3C1366"/>
        </a:solidFill>
        <a:effectLst/>
      </p:bgPr>
    </p:bg>
    <p:spTree>
      <p:nvGrpSpPr>
        <p:cNvPr id="1" name=""/>
        <p:cNvGrpSpPr/>
        <p:nvPr/>
      </p:nvGrpSpPr>
      <p:grpSpPr>
        <a:xfrm>
          <a:off x="0" y="0"/>
          <a:ext cx="0" cy="0"/>
          <a:chOff x="0" y="0"/>
          <a:chExt cx="0" cy="0"/>
        </a:xfrm>
      </p:grpSpPr>
      <p:pic>
        <p:nvPicPr>
          <p:cNvPr id="4" name="Picture 3" descr="A purple and white pattern&#10;&#10;Description automatically generated">
            <a:extLst>
              <a:ext uri="{FF2B5EF4-FFF2-40B4-BE49-F238E27FC236}">
                <a16:creationId xmlns:a16="http://schemas.microsoft.com/office/drawing/2014/main" id="{FA516C7D-35D1-8B47-F37C-0355B951B4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85" t="23685" r="23685" b="23685"/>
          <a:stretch/>
        </p:blipFill>
        <p:spPr>
          <a:xfrm>
            <a:off x="162" y="0"/>
            <a:ext cx="12191675" cy="6858000"/>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5" name="Picture 4" descr="A black background with white dots&#10;&#10;Description automatically generated">
            <a:extLst>
              <a:ext uri="{FF2B5EF4-FFF2-40B4-BE49-F238E27FC236}">
                <a16:creationId xmlns:a16="http://schemas.microsoft.com/office/drawing/2014/main" id="{CDA5EC72-6CC3-6002-92E5-81B34FD013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845727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 light blue">
    <p:bg>
      <p:bgPr>
        <a:solidFill>
          <a:srgbClr val="1A3A44"/>
        </a:solidFill>
        <a:effectLst/>
      </p:bgPr>
    </p:bg>
    <p:spTree>
      <p:nvGrpSpPr>
        <p:cNvPr id="1" name=""/>
        <p:cNvGrpSpPr/>
        <p:nvPr/>
      </p:nvGrpSpPr>
      <p:grpSpPr>
        <a:xfrm>
          <a:off x="0" y="0"/>
          <a:ext cx="0" cy="0"/>
          <a:chOff x="0" y="0"/>
          <a:chExt cx="0" cy="0"/>
        </a:xfrm>
      </p:grpSpPr>
      <p:pic>
        <p:nvPicPr>
          <p:cNvPr id="4" name="Picture 3" descr="A blue and white pattern&#10;&#10;Description automatically generated">
            <a:extLst>
              <a:ext uri="{FF2B5EF4-FFF2-40B4-BE49-F238E27FC236}">
                <a16:creationId xmlns:a16="http://schemas.microsoft.com/office/drawing/2014/main" id="{DAF966B6-A9FF-8A13-FC9C-AB214487C9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186" t="20186" r="20186" b="20186"/>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6285999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 white blue (please use if printing)">
    <p:bg>
      <p:bgPr>
        <a:solidFill>
          <a:srgbClr val="1A3A4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2022AE-3739-72F3-EE5A-402168C7BFD7}"/>
              </a:ext>
            </a:extLst>
          </p:cNvPr>
          <p:cNvPicPr>
            <a:picLocks noChangeAspect="1"/>
          </p:cNvPicPr>
          <p:nvPr userDrawn="1"/>
        </p:nvPicPr>
        <p:blipFill rotWithShape="1">
          <a:blip r:embed="rId2"/>
          <a:srcRect l="19621" t="19724" r="19730" b="19615"/>
          <a:stretch/>
        </p:blipFill>
        <p:spPr>
          <a:xfrm>
            <a:off x="0" y="-1"/>
            <a:ext cx="12192000" cy="6858001"/>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600375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Chart Placeholder 4">
            <a:extLst>
              <a:ext uri="{FF2B5EF4-FFF2-40B4-BE49-F238E27FC236}">
                <a16:creationId xmlns:a16="http://schemas.microsoft.com/office/drawing/2014/main" id="{2C360B31-6EBE-4CC9-395B-9DC5A901DED8}"/>
              </a:ext>
            </a:extLst>
          </p:cNvPr>
          <p:cNvSpPr>
            <a:spLocks noGrp="1"/>
          </p:cNvSpPr>
          <p:nvPr>
            <p:ph type="chart" sz="quarter" idx="10"/>
          </p:nvPr>
        </p:nvSpPr>
        <p:spPr>
          <a:xfrm>
            <a:off x="175066" y="1836000"/>
            <a:ext cx="11627998" cy="4669575"/>
          </a:xfrm>
        </p:spPr>
        <p:txBody>
          <a:bodyPr/>
          <a:lstStyle/>
          <a:p>
            <a:r>
              <a:rPr lang="en-US"/>
              <a:t>Click icon to add chart</a:t>
            </a:r>
            <a:endParaRPr lang="nl-NL"/>
          </a:p>
        </p:txBody>
      </p:sp>
    </p:spTree>
    <p:extLst>
      <p:ext uri="{BB962C8B-B14F-4D97-AF65-F5344CB8AC3E}">
        <p14:creationId xmlns:p14="http://schemas.microsoft.com/office/powerpoint/2010/main" val="4181354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64ADD2-3EEA-45D7-9095-C5CEC5BF5B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3F8AEB-5E6A-4DD9-8AAE-DF9C6CB7C2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4BF8152-7316-4348-AB6E-33F35D3E8A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0B96C-853A-4F26-91B4-F0764DB54639}" type="slidenum">
              <a:rPr lang="en-GB" smtClean="0"/>
              <a:t>‹#›</a:t>
            </a:fld>
            <a:endParaRPr lang="en-GB"/>
          </a:p>
        </p:txBody>
      </p:sp>
    </p:spTree>
    <p:extLst>
      <p:ext uri="{BB962C8B-B14F-4D97-AF65-F5344CB8AC3E}">
        <p14:creationId xmlns:p14="http://schemas.microsoft.com/office/powerpoint/2010/main" val="2853564373"/>
      </p:ext>
    </p:extLst>
  </p:cSld>
  <p:clrMap bg1="lt1" tx1="dk1" bg2="lt2" tx2="dk2" accent1="accent1" accent2="accent2" accent3="accent3" accent4="accent4" accent5="accent5" accent6="accent6" hlink="hlink" folHlink="folHlink"/>
  <p:sldLayoutIdLst>
    <p:sldLayoutId id="2147483649" r:id="rId1"/>
    <p:sldLayoutId id="2147483718" r:id="rId2"/>
    <p:sldLayoutId id="2147483719" r:id="rId3"/>
    <p:sldLayoutId id="2147483650" r:id="rId4"/>
    <p:sldLayoutId id="2147483686" r:id="rId5"/>
    <p:sldLayoutId id="2147483708" r:id="rId6"/>
    <p:sldLayoutId id="2147483685" r:id="rId7"/>
    <p:sldLayoutId id="2147483720" r:id="rId8"/>
    <p:sldLayoutId id="2147483709" r:id="rId9"/>
    <p:sldLayoutId id="2147483710" r:id="rId10"/>
    <p:sldLayoutId id="2147483711" r:id="rId11"/>
    <p:sldLayoutId id="2147483691" r:id="rId12"/>
    <p:sldLayoutId id="2147483689" r:id="rId13"/>
    <p:sldLayoutId id="2147483716" r:id="rId14"/>
    <p:sldLayoutId id="2147483690" r:id="rId15"/>
    <p:sldLayoutId id="2147483715" r:id="rId16"/>
    <p:sldLayoutId id="2147483692" r:id="rId17"/>
    <p:sldLayoutId id="2147483675" r:id="rId18"/>
    <p:sldLayoutId id="2147483717" r:id="rId19"/>
    <p:sldLayoutId id="2147483652" r:id="rId20"/>
    <p:sldLayoutId id="2147483697" r:id="rId21"/>
    <p:sldLayoutId id="2147483714" r:id="rId22"/>
    <p:sldLayoutId id="2147483695" r:id="rId23"/>
    <p:sldLayoutId id="2147483698" r:id="rId24"/>
    <p:sldLayoutId id="2147483699" r:id="rId25"/>
    <p:sldLayoutId id="2147483700" r:id="rId26"/>
    <p:sldLayoutId id="2147483713" r:id="rId27"/>
    <p:sldLayoutId id="2147483703" r:id="rId28"/>
    <p:sldLayoutId id="2147483701" r:id="rId29"/>
    <p:sldLayoutId id="2147483707" r:id="rId30"/>
    <p:sldLayoutId id="2147483712" r:id="rId31"/>
    <p:sldLayoutId id="2147483684" r:id="rId32"/>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descr="A group of kids sitting at desks&#10;&#10;Description automatically generated">
            <a:extLst>
              <a:ext uri="{FF2B5EF4-FFF2-40B4-BE49-F238E27FC236}">
                <a16:creationId xmlns:a16="http://schemas.microsoft.com/office/drawing/2014/main" id="{6EC199B4-AE9E-D193-1ABE-CD3150FFC3C1}"/>
              </a:ext>
            </a:extLst>
          </p:cNvPr>
          <p:cNvPicPr>
            <a:picLocks noGrp="1" noChangeAspect="1"/>
          </p:cNvPicPr>
          <p:nvPr>
            <p:ph type="pic" sz="quarter" idx="10"/>
          </p:nvPr>
        </p:nvPicPr>
        <p:blipFill rotWithShape="1">
          <a:blip r:embed="rId2"/>
          <a:srcRect l="485" t="9566" r="597" b="7463"/>
          <a:stretch/>
        </p:blipFill>
        <p:spPr>
          <a:xfrm>
            <a:off x="-33513" y="1"/>
            <a:ext cx="12259026" cy="6857999"/>
          </a:xfrm>
        </p:spPr>
      </p:pic>
      <p:sp>
        <p:nvSpPr>
          <p:cNvPr id="4" name="Content Placeholder 3">
            <a:extLst>
              <a:ext uri="{FF2B5EF4-FFF2-40B4-BE49-F238E27FC236}">
                <a16:creationId xmlns:a16="http://schemas.microsoft.com/office/drawing/2014/main" id="{8A3FCDC3-543C-8905-8EB4-3AC0E32FFFFF}"/>
              </a:ext>
            </a:extLst>
          </p:cNvPr>
          <p:cNvSpPr>
            <a:spLocks noGrp="1"/>
          </p:cNvSpPr>
          <p:nvPr>
            <p:ph idx="1"/>
          </p:nvPr>
        </p:nvSpPr>
        <p:spPr>
          <a:xfrm>
            <a:off x="413974" y="4770781"/>
            <a:ext cx="11364052" cy="1753147"/>
          </a:xfrm>
          <a:solidFill>
            <a:srgbClr val="D7FDF5">
              <a:alpha val="89804"/>
            </a:srgbClr>
          </a:solidFill>
          <a:ln>
            <a:solidFill>
              <a:srgbClr val="D7FDF5"/>
            </a:solidFill>
          </a:ln>
        </p:spPr>
        <p:txBody>
          <a:bodyPr vert="horz" lIns="91440" tIns="45720" rIns="91440" bIns="45720" rtlCol="0" anchor="ctr">
            <a:normAutofit lnSpcReduction="10000"/>
          </a:bodyPr>
          <a:lstStyle/>
          <a:p>
            <a:pPr marL="0" indent="0">
              <a:buNone/>
            </a:pPr>
            <a:r>
              <a:rPr lang="en-GB" sz="1800" dirty="0">
                <a:latin typeface="Arial"/>
                <a:cs typeface="Arial"/>
              </a:rPr>
              <a:t>Lesson objectives: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52525"/>
                </a:solidFill>
                <a:effectLst/>
                <a:uLnTx/>
                <a:uFillTx/>
                <a:latin typeface="Arial" panose="020B0604020202020204" pitchFamily="34" charset="0"/>
                <a:ea typeface="+mn-ea"/>
                <a:cs typeface="+mn-cs"/>
              </a:rPr>
              <a:t>Demonstrate knowledge and understanding of how responses are marked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52525"/>
                </a:solidFill>
                <a:effectLst/>
                <a:uLnTx/>
                <a:uFillTx/>
                <a:latin typeface="Arial" panose="020B0604020202020204" pitchFamily="34" charset="0"/>
                <a:ea typeface="+mn-ea"/>
                <a:cs typeface="+mn-cs"/>
              </a:rPr>
              <a:t>Develop self-assessment skills and exam technique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52525"/>
                </a:solidFill>
                <a:effectLst/>
                <a:uLnTx/>
                <a:uFillTx/>
                <a:latin typeface="Arial" panose="020B0604020202020204" pitchFamily="34" charset="0"/>
                <a:ea typeface="+mn-ea"/>
                <a:cs typeface="+mn-cs"/>
              </a:rPr>
              <a:t>Identify which areas which are well-understood or challenging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52525"/>
                </a:solidFill>
                <a:effectLst/>
                <a:uLnTx/>
                <a:uFillTx/>
                <a:latin typeface="Arial" panose="020B0604020202020204" pitchFamily="34" charset="0"/>
                <a:ea typeface="+mn-ea"/>
                <a:cs typeface="+mn-cs"/>
              </a:rPr>
              <a:t>Improve knowledge and understanding of identified topic areas</a:t>
            </a:r>
          </a:p>
        </p:txBody>
      </p:sp>
    </p:spTree>
    <p:extLst>
      <p:ext uri="{BB962C8B-B14F-4D97-AF65-F5344CB8AC3E}">
        <p14:creationId xmlns:p14="http://schemas.microsoft.com/office/powerpoint/2010/main" val="1478189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C237E-04A7-8C93-B829-2F9BCEC29B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D39A27-FFD7-EC67-057C-100B2D869D5F}"/>
              </a:ext>
            </a:extLst>
          </p:cNvPr>
          <p:cNvSpPr>
            <a:spLocks noGrp="1"/>
          </p:cNvSpPr>
          <p:nvPr>
            <p:ph type="title"/>
          </p:nvPr>
        </p:nvSpPr>
        <p:spPr>
          <a:xfrm>
            <a:off x="180001" y="1008000"/>
            <a:ext cx="11627999" cy="720000"/>
          </a:xfrm>
        </p:spPr>
        <p:txBody>
          <a:bodyPr vert="horz" lIns="91440" tIns="45720" rIns="91440" bIns="45720" rtlCol="0" anchor="ctr">
            <a:normAutofit/>
          </a:bodyPr>
          <a:lstStyle/>
          <a:p>
            <a:r>
              <a:rPr lang="en-US" dirty="0"/>
              <a:t>Check your understanding</a:t>
            </a:r>
            <a:endParaRPr lang="en-GB" dirty="0"/>
          </a:p>
        </p:txBody>
      </p:sp>
      <p:sp>
        <p:nvSpPr>
          <p:cNvPr id="9" name="TextBox 8">
            <a:extLst>
              <a:ext uri="{FF2B5EF4-FFF2-40B4-BE49-F238E27FC236}">
                <a16:creationId xmlns:a16="http://schemas.microsoft.com/office/drawing/2014/main" id="{829BEB01-47ED-23BD-F5FB-87526F9FD14C}"/>
              </a:ext>
            </a:extLst>
          </p:cNvPr>
          <p:cNvSpPr txBox="1"/>
          <p:nvPr/>
        </p:nvSpPr>
        <p:spPr>
          <a:xfrm>
            <a:off x="174625" y="1836000"/>
            <a:ext cx="11627998" cy="4669575"/>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r>
              <a:rPr lang="en-US" sz="2400"/>
              <a:t>Look back at your responses to the starter activity.</a:t>
            </a:r>
          </a:p>
          <a:p>
            <a:pPr marL="228600" indent="-228600">
              <a:lnSpc>
                <a:spcPct val="90000"/>
              </a:lnSpc>
              <a:spcBef>
                <a:spcPts val="1000"/>
              </a:spcBef>
              <a:buFont typeface="Arial" panose="020B0604020202020204" pitchFamily="34" charset="0"/>
              <a:buChar char="•"/>
            </a:pPr>
            <a:endParaRPr lang="en-US" sz="2400"/>
          </a:p>
          <a:p>
            <a:pPr marL="228600" lvl="0" indent="-228600" fontAlgn="base">
              <a:lnSpc>
                <a:spcPct val="90000"/>
              </a:lnSpc>
              <a:spcBef>
                <a:spcPts val="1000"/>
              </a:spcBef>
              <a:spcAft>
                <a:spcPct val="0"/>
              </a:spcAft>
              <a:buFont typeface="Arial" panose="020B0604020202020204" pitchFamily="34" charset="0"/>
              <a:buChar char="•"/>
            </a:pPr>
            <a:r>
              <a:rPr lang="en-US" altLang="en-US" sz="2400"/>
              <a:t>Now you can see what needs improvement, can you think of two revision activities for these areas?</a:t>
            </a:r>
          </a:p>
          <a:p>
            <a:pPr marL="228600" lvl="0" indent="-228600" fontAlgn="base">
              <a:lnSpc>
                <a:spcPct val="90000"/>
              </a:lnSpc>
              <a:spcBef>
                <a:spcPts val="1000"/>
              </a:spcBef>
              <a:spcAft>
                <a:spcPct val="0"/>
              </a:spcAft>
              <a:buFont typeface="Arial" panose="020B0604020202020204" pitchFamily="34" charset="0"/>
              <a:buChar char="•"/>
            </a:pPr>
            <a:endParaRPr lang="en-US" altLang="en-US" sz="2400"/>
          </a:p>
          <a:p>
            <a:pPr marL="228600" lvl="0" indent="-228600" fontAlgn="base">
              <a:lnSpc>
                <a:spcPct val="90000"/>
              </a:lnSpc>
              <a:spcBef>
                <a:spcPts val="1000"/>
              </a:spcBef>
              <a:spcAft>
                <a:spcPct val="0"/>
              </a:spcAft>
              <a:buFont typeface="Arial" panose="020B0604020202020204" pitchFamily="34" charset="0"/>
              <a:buChar char="•"/>
            </a:pPr>
            <a:r>
              <a:rPr lang="en-US" altLang="en-US" sz="2400"/>
              <a:t>What is </a:t>
            </a:r>
            <a:r>
              <a:rPr lang="en-US" altLang="en-US" sz="2400" b="1"/>
              <a:t>one</a:t>
            </a:r>
            <a:r>
              <a:rPr lang="en-US" altLang="en-US" sz="2400"/>
              <a:t> thing you learned from today’s marking session?</a:t>
            </a:r>
          </a:p>
          <a:p>
            <a:pPr marL="228600" lvl="0" indent="-228600" fontAlgn="base">
              <a:lnSpc>
                <a:spcPct val="90000"/>
              </a:lnSpc>
              <a:spcBef>
                <a:spcPts val="1000"/>
              </a:spcBef>
              <a:spcAft>
                <a:spcPct val="0"/>
              </a:spcAft>
              <a:buFont typeface="Arial" panose="020B0604020202020204" pitchFamily="34" charset="0"/>
              <a:buChar char="•"/>
            </a:pPr>
            <a:endParaRPr lang="en-US" altLang="en-US" sz="2400"/>
          </a:p>
          <a:p>
            <a:pPr marL="228600" lvl="0" indent="-228600" fontAlgn="base">
              <a:lnSpc>
                <a:spcPct val="90000"/>
              </a:lnSpc>
              <a:spcBef>
                <a:spcPts val="1000"/>
              </a:spcBef>
              <a:spcAft>
                <a:spcPct val="0"/>
              </a:spcAft>
              <a:buFont typeface="Arial" panose="020B0604020202020204" pitchFamily="34" charset="0"/>
              <a:buChar char="•"/>
            </a:pPr>
            <a:r>
              <a:rPr lang="en-US" altLang="en-US" sz="2400"/>
              <a:t>What was the answer to this question? if you did not ask, it, ask now.</a:t>
            </a:r>
          </a:p>
        </p:txBody>
      </p:sp>
    </p:spTree>
    <p:extLst>
      <p:ext uri="{BB962C8B-B14F-4D97-AF65-F5344CB8AC3E}">
        <p14:creationId xmlns:p14="http://schemas.microsoft.com/office/powerpoint/2010/main" val="1404150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F8D66-1425-080F-A390-48FC7194DE3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FCFCD82-0BCB-26A3-5527-102879B5D9F2}"/>
              </a:ext>
            </a:extLst>
          </p:cNvPr>
          <p:cNvSpPr>
            <a:spLocks noGrp="1"/>
          </p:cNvSpPr>
          <p:nvPr>
            <p:ph type="title"/>
          </p:nvPr>
        </p:nvSpPr>
        <p:spPr>
          <a:xfrm>
            <a:off x="180001" y="1008000"/>
            <a:ext cx="11627999" cy="720000"/>
          </a:xfrm>
        </p:spPr>
        <p:txBody>
          <a:bodyPr anchor="ctr">
            <a:normAutofit/>
          </a:bodyPr>
          <a:lstStyle/>
          <a:p>
            <a:r>
              <a:rPr lang="en-US" dirty="0"/>
              <a:t>Starter activity:</a:t>
            </a:r>
            <a:endParaRPr lang="en-GB" dirty="0"/>
          </a:p>
        </p:txBody>
      </p:sp>
      <p:pic>
        <p:nvPicPr>
          <p:cNvPr id="5" name="Picture Placeholder 4">
            <a:extLst>
              <a:ext uri="{FF2B5EF4-FFF2-40B4-BE49-F238E27FC236}">
                <a16:creationId xmlns:a16="http://schemas.microsoft.com/office/drawing/2014/main" id="{AE746CB7-4743-B6C1-2EF8-2FD41E451193}"/>
              </a:ext>
            </a:extLst>
          </p:cNvPr>
          <p:cNvPicPr>
            <a:picLocks noGrp="1" noChangeAspect="1"/>
          </p:cNvPicPr>
          <p:nvPr>
            <p:ph type="pic" sz="quarter" idx="10"/>
          </p:nvPr>
        </p:nvPicPr>
        <p:blipFill rotWithShape="1">
          <a:blip r:embed="rId2"/>
          <a:srcRect l="4928" r="16147" b="-1"/>
          <a:stretch>
            <a:fillRect/>
          </a:stretch>
        </p:blipFill>
        <p:spPr>
          <a:xfrm>
            <a:off x="6096001" y="1836000"/>
            <a:ext cx="5712000" cy="4668052"/>
          </a:xfrm>
          <a:prstGeom prst="rect">
            <a:avLst/>
          </a:prstGeom>
          <a:noFill/>
        </p:spPr>
      </p:pic>
      <p:sp>
        <p:nvSpPr>
          <p:cNvPr id="2" name="Content Placeholder 1">
            <a:extLst>
              <a:ext uri="{FF2B5EF4-FFF2-40B4-BE49-F238E27FC236}">
                <a16:creationId xmlns:a16="http://schemas.microsoft.com/office/drawing/2014/main" id="{7C2C600A-94C6-8B97-E7E5-2D25E8463CC7}"/>
              </a:ext>
            </a:extLst>
          </p:cNvPr>
          <p:cNvSpPr>
            <a:spLocks noGrp="1" noChangeArrowheads="1"/>
          </p:cNvSpPr>
          <p:nvPr>
            <p:ph idx="1"/>
          </p:nvPr>
        </p:nvSpPr>
        <p:spPr bwMode="auto">
          <a:xfrm>
            <a:off x="180000" y="1811948"/>
            <a:ext cx="5712000" cy="469210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None/>
              <a:tabLst/>
            </a:pPr>
            <a:r>
              <a:rPr lang="en-US" altLang="en-US" dirty="0"/>
              <a:t>Answer these questions honestly, we will review them at the end of the lesson:</a:t>
            </a:r>
            <a:endParaRPr lang="en-US" altLang="en-US"/>
          </a:p>
          <a:p>
            <a:pPr marL="0" marR="0" lvl="0" indent="0" defTabSz="914400" rtl="0" eaLnBrk="0" fontAlgn="base" latinLnBrk="0" hangingPunct="0">
              <a:spcBef>
                <a:spcPct val="0"/>
              </a:spcBef>
              <a:spcAft>
                <a:spcPts val="600"/>
              </a:spcAft>
              <a:buClrTx/>
              <a:buSzTx/>
              <a:buNone/>
              <a:tabLst/>
            </a:pPr>
            <a:endParaRPr lang="en-US" altLang="en-US"/>
          </a:p>
          <a:p>
            <a:pPr marL="457200" marR="0" lvl="0" indent="-457200" defTabSz="914400" rtl="0" eaLnBrk="0" fontAlgn="base" latinLnBrk="0" hangingPunct="0">
              <a:spcBef>
                <a:spcPct val="0"/>
              </a:spcBef>
              <a:spcAft>
                <a:spcPts val="600"/>
              </a:spcAft>
              <a:buClrTx/>
              <a:buSzTx/>
              <a:buFont typeface="+mj-lt"/>
              <a:buAutoNum type="arabicPeriod"/>
              <a:tabLst/>
            </a:pPr>
            <a:r>
              <a:rPr lang="en-US" altLang="en-US" dirty="0"/>
              <a:t>What are you unsure about or worried you got wrong?</a:t>
            </a:r>
            <a:endParaRPr lang="en-US" altLang="en-US"/>
          </a:p>
          <a:p>
            <a:pPr marL="457200" marR="0" lvl="0" indent="-457200" defTabSz="914400" rtl="0" eaLnBrk="0" fontAlgn="base" latinLnBrk="0" hangingPunct="0">
              <a:spcBef>
                <a:spcPct val="0"/>
              </a:spcBef>
              <a:spcAft>
                <a:spcPts val="600"/>
              </a:spcAft>
              <a:buClrTx/>
              <a:buSzTx/>
              <a:buFont typeface="+mj-lt"/>
              <a:buAutoNum type="arabicPeriod"/>
              <a:tabLst/>
            </a:pPr>
            <a:endParaRPr lang="en-US" altLang="en-US"/>
          </a:p>
          <a:p>
            <a:pPr marL="457200" marR="0" lvl="0" indent="-457200" defTabSz="914400" rtl="0" eaLnBrk="0" fontAlgn="base" latinLnBrk="0" hangingPunct="0">
              <a:spcBef>
                <a:spcPct val="0"/>
              </a:spcBef>
              <a:spcAft>
                <a:spcPts val="600"/>
              </a:spcAft>
              <a:buClrTx/>
              <a:buSzTx/>
              <a:buFont typeface="+mj-lt"/>
              <a:buAutoNum type="arabicPeriod"/>
              <a:tabLst/>
            </a:pPr>
            <a:r>
              <a:rPr lang="en-US" altLang="en-US" dirty="0"/>
              <a:t>What do you hope to learn from today’s marking session?</a:t>
            </a:r>
            <a:endParaRPr lang="en-US" altLang="en-US"/>
          </a:p>
          <a:p>
            <a:pPr marL="457200" marR="0" lvl="0" indent="-457200" defTabSz="914400" rtl="0" eaLnBrk="0" fontAlgn="base" latinLnBrk="0" hangingPunct="0">
              <a:spcBef>
                <a:spcPct val="0"/>
              </a:spcBef>
              <a:spcAft>
                <a:spcPts val="600"/>
              </a:spcAft>
              <a:buClrTx/>
              <a:buSzTx/>
              <a:buFont typeface="+mj-lt"/>
              <a:buAutoNum type="arabicPeriod"/>
              <a:tabLst/>
            </a:pPr>
            <a:endParaRPr lang="en-US" altLang="en-US"/>
          </a:p>
          <a:p>
            <a:pPr marL="457200" marR="0" lvl="0" indent="-457200" defTabSz="914400" rtl="0" eaLnBrk="0" fontAlgn="base" latinLnBrk="0" hangingPunct="0">
              <a:spcBef>
                <a:spcPct val="0"/>
              </a:spcBef>
              <a:spcAft>
                <a:spcPts val="600"/>
              </a:spcAft>
              <a:buClrTx/>
              <a:buSzTx/>
              <a:buFont typeface="+mj-lt"/>
              <a:buAutoNum type="arabicPeriod"/>
              <a:tabLst/>
            </a:pPr>
            <a:r>
              <a:rPr lang="en-US" altLang="en-US" dirty="0"/>
              <a:t>What’s one question you’d ask the examiner if you could?</a:t>
            </a:r>
            <a:endParaRPr lang="en-US" altLang="en-US"/>
          </a:p>
        </p:txBody>
      </p:sp>
    </p:spTree>
    <p:extLst>
      <p:ext uri="{BB962C8B-B14F-4D97-AF65-F5344CB8AC3E}">
        <p14:creationId xmlns:p14="http://schemas.microsoft.com/office/powerpoint/2010/main" val="3615489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947D61F-F551-5C9B-C9A2-7E06F86EFCDB}"/>
              </a:ext>
            </a:extLst>
          </p:cNvPr>
          <p:cNvPicPr>
            <a:picLocks noGrp="1" noChangeAspect="1"/>
          </p:cNvPicPr>
          <p:nvPr>
            <p:ph type="pic" sz="quarter" idx="10"/>
          </p:nvPr>
        </p:nvPicPr>
        <p:blipFill>
          <a:blip r:embed="rId2"/>
          <a:srcRect l="17738" r="9593" b="-2"/>
          <a:stretch>
            <a:fillRect/>
          </a:stretch>
        </p:blipFill>
        <p:spPr>
          <a:xfrm>
            <a:off x="6096000" y="10"/>
            <a:ext cx="6096000" cy="6857990"/>
          </a:xfrm>
          <a:prstGeom prst="rect">
            <a:avLst/>
          </a:prstGeom>
          <a:noFill/>
        </p:spPr>
      </p:pic>
      <p:sp>
        <p:nvSpPr>
          <p:cNvPr id="2" name="Title 1">
            <a:extLst>
              <a:ext uri="{FF2B5EF4-FFF2-40B4-BE49-F238E27FC236}">
                <a16:creationId xmlns:a16="http://schemas.microsoft.com/office/drawing/2014/main" id="{9DB82052-FB06-EB29-235D-D895AFE80018}"/>
              </a:ext>
            </a:extLst>
          </p:cNvPr>
          <p:cNvSpPr>
            <a:spLocks noGrp="1"/>
          </p:cNvSpPr>
          <p:nvPr>
            <p:ph type="title"/>
          </p:nvPr>
        </p:nvSpPr>
        <p:spPr>
          <a:xfrm>
            <a:off x="180000" y="1108800"/>
            <a:ext cx="5580000" cy="720000"/>
          </a:xfrm>
        </p:spPr>
        <p:txBody>
          <a:bodyPr anchor="ctr">
            <a:normAutofit/>
          </a:bodyPr>
          <a:lstStyle/>
          <a:p>
            <a:r>
              <a:rPr lang="en-US" dirty="0"/>
              <a:t>Beginning marking</a:t>
            </a:r>
            <a:endParaRPr lang="en-GB" dirty="0"/>
          </a:p>
        </p:txBody>
      </p:sp>
      <p:sp>
        <p:nvSpPr>
          <p:cNvPr id="4" name="Content Placeholder 3">
            <a:extLst>
              <a:ext uri="{FF2B5EF4-FFF2-40B4-BE49-F238E27FC236}">
                <a16:creationId xmlns:a16="http://schemas.microsoft.com/office/drawing/2014/main" id="{E1002C61-6357-87F2-E88C-5E97C35CEB53}"/>
              </a:ext>
            </a:extLst>
          </p:cNvPr>
          <p:cNvSpPr>
            <a:spLocks noGrp="1"/>
          </p:cNvSpPr>
          <p:nvPr>
            <p:ph idx="1"/>
          </p:nvPr>
        </p:nvSpPr>
        <p:spPr>
          <a:xfrm>
            <a:off x="180000" y="1967023"/>
            <a:ext cx="5580000" cy="4512977"/>
          </a:xfrm>
        </p:spPr>
        <p:txBody>
          <a:bodyPr>
            <a:normAutofit/>
          </a:bodyPr>
          <a:lstStyle/>
          <a:p>
            <a:pPr marL="0" indent="0">
              <a:buNone/>
            </a:pPr>
            <a:r>
              <a:rPr lang="en-US" sz="2200" b="1"/>
              <a:t>You will need:</a:t>
            </a:r>
            <a:endParaRPr lang="en-US" sz="2200"/>
          </a:p>
          <a:p>
            <a:r>
              <a:rPr lang="en-US" sz="2200"/>
              <a:t>Your completed test</a:t>
            </a:r>
          </a:p>
          <a:p>
            <a:r>
              <a:rPr lang="en-US" sz="2200"/>
              <a:t>A pen (use a different </a:t>
            </a:r>
            <a:r>
              <a:rPr lang="en-US" sz="2200" err="1"/>
              <a:t>colour</a:t>
            </a:r>
            <a:r>
              <a:rPr lang="en-US" sz="2200"/>
              <a:t> if possible)</a:t>
            </a:r>
          </a:p>
          <a:p>
            <a:r>
              <a:rPr lang="en-US" sz="2200"/>
              <a:t>The </a:t>
            </a:r>
            <a:r>
              <a:rPr lang="en-US" sz="2200" b="1"/>
              <a:t>mark scheme</a:t>
            </a:r>
          </a:p>
          <a:p>
            <a:pPr marL="0" indent="0">
              <a:buNone/>
            </a:pPr>
            <a:endParaRPr lang="en-US" sz="2200" b="1"/>
          </a:p>
          <a:p>
            <a:pPr marL="0" indent="0">
              <a:buNone/>
            </a:pPr>
            <a:r>
              <a:rPr lang="en-US" sz="2200" b="1"/>
              <a:t>Instructions:</a:t>
            </a:r>
            <a:endParaRPr lang="en-US" sz="2200"/>
          </a:p>
          <a:p>
            <a:r>
              <a:rPr lang="en-US" sz="2200"/>
              <a:t>Mark your answers one by one</a:t>
            </a:r>
          </a:p>
          <a:p>
            <a:r>
              <a:rPr lang="en-US" sz="2200"/>
              <a:t>Award the number of marks shown in the mark scheme</a:t>
            </a:r>
          </a:p>
          <a:p>
            <a:r>
              <a:rPr lang="en-US" sz="2200"/>
              <a:t>Be honest and fair</a:t>
            </a:r>
            <a:endParaRPr lang="en-GB" sz="2200">
              <a:highlight>
                <a:srgbClr val="FFFF00"/>
              </a:highlight>
            </a:endParaRPr>
          </a:p>
        </p:txBody>
      </p:sp>
    </p:spTree>
    <p:extLst>
      <p:ext uri="{BB962C8B-B14F-4D97-AF65-F5344CB8AC3E}">
        <p14:creationId xmlns:p14="http://schemas.microsoft.com/office/powerpoint/2010/main" val="2489020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descr="A group of kids sitting at desks&#10;&#10;Description automatically generated">
            <a:extLst>
              <a:ext uri="{FF2B5EF4-FFF2-40B4-BE49-F238E27FC236}">
                <a16:creationId xmlns:a16="http://schemas.microsoft.com/office/drawing/2014/main" id="{6EC199B4-AE9E-D193-1ABE-CD3150FFC3C1}"/>
              </a:ext>
            </a:extLst>
          </p:cNvPr>
          <p:cNvPicPr>
            <a:picLocks noGrp="1" noChangeAspect="1"/>
          </p:cNvPicPr>
          <p:nvPr>
            <p:ph type="pic" sz="quarter" idx="10"/>
          </p:nvPr>
        </p:nvPicPr>
        <p:blipFill rotWithShape="1">
          <a:blip r:embed="rId2"/>
          <a:srcRect l="485" t="9566" r="597" b="7463"/>
          <a:stretch/>
        </p:blipFill>
        <p:spPr>
          <a:xfrm>
            <a:off x="-33513" y="1"/>
            <a:ext cx="12259026" cy="6857999"/>
          </a:xfrm>
        </p:spPr>
      </p:pic>
      <p:sp>
        <p:nvSpPr>
          <p:cNvPr id="4" name="Content Placeholder 3">
            <a:extLst>
              <a:ext uri="{FF2B5EF4-FFF2-40B4-BE49-F238E27FC236}">
                <a16:creationId xmlns:a16="http://schemas.microsoft.com/office/drawing/2014/main" id="{8A3FCDC3-543C-8905-8EB4-3AC0E32FFFFF}"/>
              </a:ext>
            </a:extLst>
          </p:cNvPr>
          <p:cNvSpPr>
            <a:spLocks noGrp="1"/>
          </p:cNvSpPr>
          <p:nvPr>
            <p:ph idx="1"/>
          </p:nvPr>
        </p:nvSpPr>
        <p:spPr>
          <a:xfrm>
            <a:off x="413974" y="4770781"/>
            <a:ext cx="11364052" cy="1753147"/>
          </a:xfrm>
          <a:solidFill>
            <a:srgbClr val="FACB2E">
              <a:alpha val="89804"/>
            </a:srgbClr>
          </a:solidFill>
          <a:ln>
            <a:solidFill>
              <a:srgbClr val="FACB2E"/>
            </a:solidFill>
          </a:ln>
        </p:spPr>
        <p:txBody>
          <a:bodyPr vert="horz" lIns="91440" tIns="45720" rIns="91440" bIns="45720" rtlCol="0" anchor="ctr">
            <a:normAutofit/>
          </a:bodyPr>
          <a:lstStyle/>
          <a:p>
            <a:pPr marL="0" indent="0" algn="ctr">
              <a:buNone/>
            </a:pPr>
            <a:r>
              <a:rPr lang="en-GB" dirty="0">
                <a:latin typeface="Arial"/>
                <a:cs typeface="Arial"/>
              </a:rPr>
              <a:t>Mark short answer questions: Q7a-b, and Q8a-b. We will mark some of the longer answer questions together.</a:t>
            </a:r>
            <a:endParaRPr lang="en-GB" dirty="0"/>
          </a:p>
        </p:txBody>
      </p:sp>
    </p:spTree>
    <p:extLst>
      <p:ext uri="{BB962C8B-B14F-4D97-AF65-F5344CB8AC3E}">
        <p14:creationId xmlns:p14="http://schemas.microsoft.com/office/powerpoint/2010/main" val="1677304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D0C69-17D3-FF7C-16FC-DE1EC5339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9920FF-E8D9-67F3-3C6A-6E622812D0E6}"/>
              </a:ext>
            </a:extLst>
          </p:cNvPr>
          <p:cNvSpPr>
            <a:spLocks noGrp="1"/>
          </p:cNvSpPr>
          <p:nvPr>
            <p:ph type="title"/>
          </p:nvPr>
        </p:nvSpPr>
        <p:spPr>
          <a:xfrm>
            <a:off x="180001" y="1008000"/>
            <a:ext cx="11627999" cy="720000"/>
          </a:xfrm>
        </p:spPr>
        <p:txBody>
          <a:bodyPr vert="horz" lIns="91440" tIns="45720" rIns="91440" bIns="45720" rtlCol="0" anchor="ctr">
            <a:normAutofit/>
          </a:bodyPr>
          <a:lstStyle/>
          <a:p>
            <a:r>
              <a:rPr lang="en-US" dirty="0"/>
              <a:t>Question 8(c) Specimen answer</a:t>
            </a:r>
            <a:endParaRPr lang="en-GB" dirty="0"/>
          </a:p>
        </p:txBody>
      </p:sp>
      <p:sp>
        <p:nvSpPr>
          <p:cNvPr id="9" name="TextBox 8">
            <a:extLst>
              <a:ext uri="{FF2B5EF4-FFF2-40B4-BE49-F238E27FC236}">
                <a16:creationId xmlns:a16="http://schemas.microsoft.com/office/drawing/2014/main" id="{AFA2E519-53CD-E7BC-73AF-9EFFA1BF6116}"/>
              </a:ext>
            </a:extLst>
          </p:cNvPr>
          <p:cNvSpPr txBox="1"/>
          <p:nvPr/>
        </p:nvSpPr>
        <p:spPr>
          <a:xfrm>
            <a:off x="180000" y="1836000"/>
            <a:ext cx="11623040" cy="4650589"/>
          </a:xfrm>
          <a:prstGeom prst="rect">
            <a:avLst/>
          </a:prstGeom>
        </p:spPr>
        <p:txBody>
          <a:bodyPr vert="horz" lIns="91440" tIns="45720" rIns="91440" bIns="45720" numCol="1" rtlCol="0">
            <a:normAutofit/>
          </a:bodyPr>
          <a:lstStyle/>
          <a:p>
            <a:pPr marL="228600" indent="-228600">
              <a:lnSpc>
                <a:spcPct val="90000"/>
              </a:lnSpc>
              <a:spcBef>
                <a:spcPts val="1000"/>
              </a:spcBef>
              <a:buFont typeface="Arial" panose="020B0604020202020204" pitchFamily="34" charset="0"/>
              <a:buChar char="•"/>
            </a:pPr>
            <a:r>
              <a:rPr lang="en-US" sz="2400">
                <a:latin typeface="Arial" panose="020B0604020202020204" pitchFamily="34" charset="0"/>
              </a:rPr>
              <a:t>1 </a:t>
            </a:r>
            <a:r>
              <a:rPr lang="en-US" sz="2400" i="1">
                <a:latin typeface="Arial" panose="020B0604020202020204" pitchFamily="34" charset="0"/>
              </a:rPr>
              <a:t>Attention is Zayn seeing The Caterpillar holding the door. </a:t>
            </a:r>
          </a:p>
          <a:p>
            <a:pPr marL="228600" indent="-228600">
              <a:lnSpc>
                <a:spcPct val="90000"/>
              </a:lnSpc>
              <a:spcBef>
                <a:spcPts val="1000"/>
              </a:spcBef>
              <a:buFont typeface="Arial" panose="020B0604020202020204" pitchFamily="34" charset="0"/>
              <a:buChar char="•"/>
            </a:pPr>
            <a:r>
              <a:rPr lang="en-US" sz="2400">
                <a:latin typeface="Arial" panose="020B0604020202020204" pitchFamily="34" charset="0"/>
              </a:rPr>
              <a:t>2 </a:t>
            </a:r>
            <a:r>
              <a:rPr lang="en-US" sz="2400" i="1">
                <a:latin typeface="Arial" panose="020B0604020202020204" pitchFamily="34" charset="0"/>
              </a:rPr>
              <a:t>Retention is when Zayn can recall the door being held for the other character. </a:t>
            </a:r>
          </a:p>
          <a:p>
            <a:pPr marL="228600" indent="-228600">
              <a:lnSpc>
                <a:spcPct val="90000"/>
              </a:lnSpc>
              <a:spcBef>
                <a:spcPts val="1000"/>
              </a:spcBef>
              <a:buFont typeface="Arial" panose="020B0604020202020204" pitchFamily="34" charset="0"/>
              <a:buChar char="•"/>
            </a:pPr>
            <a:endParaRPr lang="en-US" sz="2400">
              <a:latin typeface="Arial" panose="020B0604020202020204" pitchFamily="34" charset="0"/>
            </a:endParaRPr>
          </a:p>
          <a:p>
            <a:pPr marL="228600" indent="-228600">
              <a:lnSpc>
                <a:spcPct val="90000"/>
              </a:lnSpc>
              <a:spcBef>
                <a:spcPts val="1000"/>
              </a:spcBef>
              <a:buFont typeface="Arial" panose="020B0604020202020204" pitchFamily="34" charset="0"/>
              <a:buChar char="•"/>
            </a:pPr>
            <a:r>
              <a:rPr lang="en-US" sz="2400" b="1">
                <a:latin typeface="Arial" panose="020B0604020202020204" pitchFamily="34" charset="0"/>
              </a:rPr>
              <a:t>Mark awarded for Question 8(c) = 4 out of 4 </a:t>
            </a:r>
          </a:p>
          <a:p>
            <a:pPr marL="228600" indent="-228600">
              <a:lnSpc>
                <a:spcPct val="90000"/>
              </a:lnSpc>
              <a:spcBef>
                <a:spcPts val="1000"/>
              </a:spcBef>
              <a:buFont typeface="Arial" panose="020B0604020202020204" pitchFamily="34" charset="0"/>
              <a:buChar char="•"/>
            </a:pPr>
            <a:endParaRPr lang="en-US" sz="2400" b="1">
              <a:latin typeface="Arial" panose="020B0604020202020204" pitchFamily="34" charset="0"/>
            </a:endParaRPr>
          </a:p>
          <a:p>
            <a:pPr marL="228600" indent="-228600">
              <a:lnSpc>
                <a:spcPct val="90000"/>
              </a:lnSpc>
              <a:spcBef>
                <a:spcPts val="1000"/>
              </a:spcBef>
              <a:buFont typeface="Arial" panose="020B0604020202020204" pitchFamily="34" charset="0"/>
              <a:buChar char="•"/>
            </a:pPr>
            <a:endParaRPr lang="en-US" sz="2400" b="1">
              <a:latin typeface="Arial" panose="020B0604020202020204" pitchFamily="34" charset="0"/>
            </a:endParaRPr>
          </a:p>
          <a:p>
            <a:pPr marL="228600" indent="-228600">
              <a:lnSpc>
                <a:spcPct val="90000"/>
              </a:lnSpc>
              <a:spcBef>
                <a:spcPts val="1000"/>
              </a:spcBef>
              <a:buFont typeface="Arial" panose="020B0604020202020204" pitchFamily="34" charset="0"/>
              <a:buChar char="•"/>
            </a:pPr>
            <a:r>
              <a:rPr lang="en-US" sz="2400" b="1">
                <a:latin typeface="Arial" panose="020B0604020202020204" pitchFamily="34" charset="0"/>
              </a:rPr>
              <a:t>Examiner comment </a:t>
            </a:r>
          </a:p>
          <a:p>
            <a:pPr marL="228600" indent="-228600">
              <a:lnSpc>
                <a:spcPct val="90000"/>
              </a:lnSpc>
              <a:spcBef>
                <a:spcPts val="1000"/>
              </a:spcBef>
              <a:buFont typeface="Arial" panose="020B0604020202020204" pitchFamily="34" charset="0"/>
              <a:buChar char="•"/>
            </a:pPr>
            <a:r>
              <a:rPr lang="en-US" sz="2400">
                <a:latin typeface="Arial" panose="020B0604020202020204" pitchFamily="34" charset="0"/>
              </a:rPr>
              <a:t>This is a good answer. The response correctly identifies two correct steps in the modelling process (attention and retention). Each step is explained in the context of the given scenario (door holding) for full marks. </a:t>
            </a:r>
          </a:p>
          <a:p>
            <a:pPr marL="228600" indent="-228600">
              <a:lnSpc>
                <a:spcPct val="90000"/>
              </a:lnSpc>
              <a:spcBef>
                <a:spcPts val="1000"/>
              </a:spcBef>
              <a:buFont typeface="Arial" panose="020B0604020202020204" pitchFamily="34" charset="0"/>
              <a:buChar char="•"/>
            </a:pPr>
            <a:endParaRPr lang="en-US" sz="2400">
              <a:latin typeface="Arial" panose="020B0604020202020204" pitchFamily="34" charset="0"/>
            </a:endParaRPr>
          </a:p>
        </p:txBody>
      </p:sp>
    </p:spTree>
    <p:extLst>
      <p:ext uri="{BB962C8B-B14F-4D97-AF65-F5344CB8AC3E}">
        <p14:creationId xmlns:p14="http://schemas.microsoft.com/office/powerpoint/2010/main" val="1185850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797F4-E175-10B5-6DFE-63C1C05761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4152D4-D5EF-9808-A2B5-F6D45D4C7EB8}"/>
              </a:ext>
            </a:extLst>
          </p:cNvPr>
          <p:cNvSpPr>
            <a:spLocks noGrp="1"/>
          </p:cNvSpPr>
          <p:nvPr>
            <p:ph type="title"/>
          </p:nvPr>
        </p:nvSpPr>
        <p:spPr>
          <a:xfrm>
            <a:off x="180001" y="1008000"/>
            <a:ext cx="11627999" cy="720000"/>
          </a:xfrm>
        </p:spPr>
        <p:txBody>
          <a:bodyPr vert="horz" lIns="91440" tIns="45720" rIns="91440" bIns="45720" rtlCol="0" anchor="ctr">
            <a:normAutofit/>
          </a:bodyPr>
          <a:lstStyle/>
          <a:p>
            <a:r>
              <a:rPr lang="en-US" dirty="0"/>
              <a:t>Question 8(c) Specimen answer</a:t>
            </a:r>
            <a:endParaRPr lang="en-GB" dirty="0"/>
          </a:p>
        </p:txBody>
      </p:sp>
      <p:sp>
        <p:nvSpPr>
          <p:cNvPr id="4" name="TextBox 3">
            <a:extLst>
              <a:ext uri="{FF2B5EF4-FFF2-40B4-BE49-F238E27FC236}">
                <a16:creationId xmlns:a16="http://schemas.microsoft.com/office/drawing/2014/main" id="{1AF799E1-B856-8861-8F1F-F7934A75BBE4}"/>
              </a:ext>
            </a:extLst>
          </p:cNvPr>
          <p:cNvSpPr txBox="1"/>
          <p:nvPr/>
        </p:nvSpPr>
        <p:spPr>
          <a:xfrm>
            <a:off x="180000" y="1836000"/>
            <a:ext cx="11623040" cy="4650589"/>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r>
              <a:rPr lang="en-US" sz="2200" b="1">
                <a:latin typeface="Arial" panose="020B0604020202020204" pitchFamily="34" charset="0"/>
              </a:rPr>
              <a:t>Common errors and general guidance for candidates</a:t>
            </a:r>
          </a:p>
          <a:p>
            <a:pPr marL="228600" indent="-228600">
              <a:lnSpc>
                <a:spcPct val="90000"/>
              </a:lnSpc>
              <a:spcBef>
                <a:spcPts val="1000"/>
              </a:spcBef>
              <a:buFont typeface="Arial" panose="020B0604020202020204" pitchFamily="34" charset="0"/>
              <a:buChar char="•"/>
            </a:pPr>
            <a:r>
              <a:rPr lang="en-US" sz="2200" b="1">
                <a:latin typeface="Arial" panose="020B0604020202020204" pitchFamily="34" charset="0"/>
              </a:rPr>
              <a:t> </a:t>
            </a:r>
          </a:p>
          <a:p>
            <a:pPr marL="228600" indent="-228600">
              <a:lnSpc>
                <a:spcPct val="90000"/>
              </a:lnSpc>
              <a:spcBef>
                <a:spcPts val="1000"/>
              </a:spcBef>
              <a:buFont typeface="Arial" panose="020B0604020202020204" pitchFamily="34" charset="0"/>
              <a:buChar char="•"/>
            </a:pPr>
            <a:r>
              <a:rPr lang="en-US" sz="2200">
                <a:latin typeface="Arial" panose="020B0604020202020204" pitchFamily="34" charset="0"/>
              </a:rPr>
              <a:t>• If candidates don’t read the question carefully, they may include ‘motivation’ as one of their responses. Although this is a step in the modelling process, the question requires that they do not include it in their answer, as it is already explained for the candidates in the scenario. </a:t>
            </a:r>
          </a:p>
          <a:p>
            <a:pPr marL="228600" indent="-228600">
              <a:lnSpc>
                <a:spcPct val="90000"/>
              </a:lnSpc>
              <a:spcBef>
                <a:spcPts val="1000"/>
              </a:spcBef>
              <a:buFont typeface="Arial" panose="020B0604020202020204" pitchFamily="34" charset="0"/>
              <a:buChar char="•"/>
            </a:pPr>
            <a:r>
              <a:rPr lang="en-US" sz="2200">
                <a:latin typeface="Arial" panose="020B0604020202020204" pitchFamily="34" charset="0"/>
              </a:rPr>
              <a:t>• Candidates should ensure that explanations are linked to the given scenario wherever required. Such links are typically required to earn full marks. In this question, simply stating ‘attention’ and ‘retention’ would only gain half the available marks. </a:t>
            </a:r>
          </a:p>
          <a:p>
            <a:pPr marL="228600" indent="-228600">
              <a:lnSpc>
                <a:spcPct val="90000"/>
              </a:lnSpc>
              <a:spcBef>
                <a:spcPts val="1000"/>
              </a:spcBef>
              <a:buFont typeface="Arial" panose="020B0604020202020204" pitchFamily="34" charset="0"/>
              <a:buChar char="•"/>
            </a:pPr>
            <a:r>
              <a:rPr lang="en-US" sz="2200">
                <a:latin typeface="Arial" panose="020B0604020202020204" pitchFamily="34" charset="0"/>
              </a:rPr>
              <a:t>• Candidates should use relevant psychological terminology. For this question, vague answers that describe the step without using the key terms ‘attention’ and ‘retention’ are not creditworthy. </a:t>
            </a:r>
          </a:p>
        </p:txBody>
      </p:sp>
    </p:spTree>
    <p:extLst>
      <p:ext uri="{BB962C8B-B14F-4D97-AF65-F5344CB8AC3E}">
        <p14:creationId xmlns:p14="http://schemas.microsoft.com/office/powerpoint/2010/main" val="2376184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6EC199B4-AE9E-D193-1ABE-CD3150FFC3C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095" b="8095"/>
          <a:stretch/>
        </p:blipFill>
        <p:spPr>
          <a:xfrm>
            <a:off x="-33513" y="1"/>
            <a:ext cx="12259026" cy="6857999"/>
          </a:xfrm>
        </p:spPr>
      </p:pic>
      <p:sp>
        <p:nvSpPr>
          <p:cNvPr id="4" name="Content Placeholder 3">
            <a:extLst>
              <a:ext uri="{FF2B5EF4-FFF2-40B4-BE49-F238E27FC236}">
                <a16:creationId xmlns:a16="http://schemas.microsoft.com/office/drawing/2014/main" id="{8A3FCDC3-543C-8905-8EB4-3AC0E32FFFFF}"/>
              </a:ext>
            </a:extLst>
          </p:cNvPr>
          <p:cNvSpPr>
            <a:spLocks noGrp="1"/>
          </p:cNvSpPr>
          <p:nvPr>
            <p:ph idx="1"/>
          </p:nvPr>
        </p:nvSpPr>
        <p:spPr>
          <a:xfrm>
            <a:off x="364278" y="4731026"/>
            <a:ext cx="11463443" cy="1792903"/>
          </a:xfrm>
          <a:solidFill>
            <a:srgbClr val="FACB2E">
              <a:alpha val="89804"/>
            </a:srgbClr>
          </a:solidFill>
          <a:ln>
            <a:solidFill>
              <a:srgbClr val="FACB2E"/>
            </a:solidFill>
          </a:ln>
        </p:spPr>
        <p:txBody>
          <a:bodyPr vert="horz" lIns="91440" tIns="45720" rIns="91440" bIns="45720" rtlCol="0" anchor="ctr">
            <a:normAutofit/>
          </a:bodyPr>
          <a:lstStyle/>
          <a:p>
            <a:pPr marL="0" indent="0" algn="ctr">
              <a:buNone/>
            </a:pPr>
            <a:r>
              <a:rPr lang="en-GB" dirty="0">
                <a:latin typeface="Arial"/>
                <a:cs typeface="Arial"/>
              </a:rPr>
              <a:t>Mark questions: Q9 and Q10 using your mark scheme, ask for help if needed.</a:t>
            </a:r>
            <a:endParaRPr lang="en-GB" dirty="0"/>
          </a:p>
        </p:txBody>
      </p:sp>
    </p:spTree>
    <p:extLst>
      <p:ext uri="{BB962C8B-B14F-4D97-AF65-F5344CB8AC3E}">
        <p14:creationId xmlns:p14="http://schemas.microsoft.com/office/powerpoint/2010/main" val="3061927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0722B-2878-CBB1-4682-5DDF8CC8B5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5B986A-CBC2-4812-C509-DDDAC6F545D2}"/>
              </a:ext>
            </a:extLst>
          </p:cNvPr>
          <p:cNvSpPr>
            <a:spLocks noGrp="1"/>
          </p:cNvSpPr>
          <p:nvPr>
            <p:ph type="title"/>
          </p:nvPr>
        </p:nvSpPr>
        <p:spPr>
          <a:xfrm>
            <a:off x="180001" y="1008000"/>
            <a:ext cx="11627999" cy="720000"/>
          </a:xfrm>
        </p:spPr>
        <p:txBody>
          <a:bodyPr vert="horz" lIns="91440" tIns="45720" rIns="91440" bIns="45720" rtlCol="0" anchor="ctr">
            <a:normAutofit/>
          </a:bodyPr>
          <a:lstStyle/>
          <a:p>
            <a:r>
              <a:rPr lang="en-US" dirty="0"/>
              <a:t>Question 11 Specimen answer</a:t>
            </a:r>
            <a:endParaRPr lang="en-GB" dirty="0"/>
          </a:p>
        </p:txBody>
      </p:sp>
      <p:sp>
        <p:nvSpPr>
          <p:cNvPr id="9" name="TextBox 8">
            <a:extLst>
              <a:ext uri="{FF2B5EF4-FFF2-40B4-BE49-F238E27FC236}">
                <a16:creationId xmlns:a16="http://schemas.microsoft.com/office/drawing/2014/main" id="{98BDA97D-0D43-1C6B-E731-B7115007A52A}"/>
              </a:ext>
            </a:extLst>
          </p:cNvPr>
          <p:cNvSpPr txBox="1"/>
          <p:nvPr/>
        </p:nvSpPr>
        <p:spPr>
          <a:xfrm>
            <a:off x="180000" y="1836000"/>
            <a:ext cx="11623040" cy="4650589"/>
          </a:xfrm>
          <a:prstGeom prst="rect">
            <a:avLst/>
          </a:prstGeom>
        </p:spPr>
        <p:txBody>
          <a:bodyPr vert="horz" lIns="91440" tIns="45720" rIns="91440" bIns="45720" numCol="1" rtlCol="0">
            <a:normAutofit/>
          </a:bodyPr>
          <a:lstStyle/>
          <a:p>
            <a:pPr marL="228600" indent="-228600">
              <a:lnSpc>
                <a:spcPct val="90000"/>
              </a:lnSpc>
              <a:spcBef>
                <a:spcPts val="1000"/>
              </a:spcBef>
              <a:buFont typeface="Arial" panose="020B0604020202020204" pitchFamily="34" charset="0"/>
              <a:buChar char="•"/>
            </a:pPr>
            <a:r>
              <a:rPr lang="en-US" sz="2200">
                <a:latin typeface="Arial" panose="020B0604020202020204" pitchFamily="34" charset="0"/>
              </a:rPr>
              <a:t>argument for </a:t>
            </a:r>
            <a:r>
              <a:rPr lang="en-US" sz="2200" i="1">
                <a:latin typeface="Arial" panose="020B0604020202020204" pitchFamily="34" charset="0"/>
              </a:rPr>
              <a:t>… In the helping behaviour study, the researchers found that an injured person wearing an ingroup football shirt was more likely to be helped than when someone wearing an outgroup football shirt. </a:t>
            </a:r>
          </a:p>
          <a:p>
            <a:pPr marL="228600" indent="-228600">
              <a:lnSpc>
                <a:spcPct val="90000"/>
              </a:lnSpc>
              <a:spcBef>
                <a:spcPts val="1000"/>
              </a:spcBef>
              <a:buFont typeface="Arial" panose="020B0604020202020204" pitchFamily="34" charset="0"/>
              <a:buChar char="•"/>
            </a:pPr>
            <a:r>
              <a:rPr lang="en-US" sz="2200">
                <a:latin typeface="Arial" panose="020B0604020202020204" pitchFamily="34" charset="0"/>
              </a:rPr>
              <a:t>argument against </a:t>
            </a:r>
            <a:r>
              <a:rPr lang="en-US" sz="2200" i="1">
                <a:latin typeface="Arial" panose="020B0604020202020204" pitchFamily="34" charset="0"/>
              </a:rPr>
              <a:t>… Individuals have different levels of prosocial behaviour, this might be because some people have higher levels of empathy in their personality than others.</a:t>
            </a:r>
          </a:p>
          <a:p>
            <a:pPr marL="228600" indent="-228600">
              <a:lnSpc>
                <a:spcPct val="90000"/>
              </a:lnSpc>
              <a:spcBef>
                <a:spcPts val="1000"/>
              </a:spcBef>
              <a:buFont typeface="Arial" panose="020B0604020202020204" pitchFamily="34" charset="0"/>
              <a:buChar char="•"/>
            </a:pPr>
            <a:r>
              <a:rPr lang="en-US" sz="2200" b="1">
                <a:latin typeface="Arial" panose="020B0604020202020204" pitchFamily="34" charset="0"/>
              </a:rPr>
              <a:t>Mark awarded for Question 11 = 4 out of 4 </a:t>
            </a:r>
          </a:p>
          <a:p>
            <a:pPr marL="228600" indent="-228600">
              <a:lnSpc>
                <a:spcPct val="90000"/>
              </a:lnSpc>
              <a:spcBef>
                <a:spcPts val="1000"/>
              </a:spcBef>
              <a:buFont typeface="Arial" panose="020B0604020202020204" pitchFamily="34" charset="0"/>
              <a:buChar char="•"/>
            </a:pPr>
            <a:endParaRPr lang="en-US" sz="2200">
              <a:latin typeface="Arial" panose="020B0604020202020204" pitchFamily="34" charset="0"/>
            </a:endParaRPr>
          </a:p>
          <a:p>
            <a:pPr marL="228600" indent="-228600">
              <a:lnSpc>
                <a:spcPct val="90000"/>
              </a:lnSpc>
              <a:spcBef>
                <a:spcPts val="1000"/>
              </a:spcBef>
              <a:buFont typeface="Arial" panose="020B0604020202020204" pitchFamily="34" charset="0"/>
              <a:buChar char="•"/>
            </a:pPr>
            <a:r>
              <a:rPr lang="en-US" sz="2200" b="1">
                <a:latin typeface="Arial" panose="020B0604020202020204" pitchFamily="34" charset="0"/>
              </a:rPr>
              <a:t>Examiner comment </a:t>
            </a:r>
            <a:endParaRPr lang="en-US" sz="2200">
              <a:latin typeface="Arial" panose="020B0604020202020204" pitchFamily="34" charset="0"/>
            </a:endParaRPr>
          </a:p>
          <a:p>
            <a:pPr marL="228600" indent="-228600">
              <a:lnSpc>
                <a:spcPct val="90000"/>
              </a:lnSpc>
              <a:spcBef>
                <a:spcPts val="1000"/>
              </a:spcBef>
              <a:buFont typeface="Arial" panose="020B0604020202020204" pitchFamily="34" charset="0"/>
              <a:buChar char="•"/>
            </a:pPr>
            <a:r>
              <a:rPr lang="en-US" sz="2200">
                <a:latin typeface="Arial" panose="020B0604020202020204" pitchFamily="34" charset="0"/>
              </a:rPr>
              <a:t>This is a very good answer as it accurately explains one argument for (i.e., helping behaviour – Levine </a:t>
            </a:r>
            <a:r>
              <a:rPr lang="en-US" sz="2200" i="1">
                <a:latin typeface="Arial" panose="020B0604020202020204" pitchFamily="34" charset="0"/>
              </a:rPr>
              <a:t>et al</a:t>
            </a:r>
            <a:r>
              <a:rPr lang="en-US" sz="2200">
                <a:latin typeface="Arial" panose="020B0604020202020204" pitchFamily="34" charset="0"/>
              </a:rPr>
              <a:t>., study 1 only) and one argument against (i.e., prosocial behaviour is not just influenced by social identity) the social identity theory of prosocial behaviour. Sufficient details for both are included, thereby earning full marks. </a:t>
            </a:r>
          </a:p>
        </p:txBody>
      </p:sp>
    </p:spTree>
    <p:extLst>
      <p:ext uri="{BB962C8B-B14F-4D97-AF65-F5344CB8AC3E}">
        <p14:creationId xmlns:p14="http://schemas.microsoft.com/office/powerpoint/2010/main" val="951666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9C41B-1A6E-0F25-1F81-0C0A1536DC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25B0EA-2E23-3E9F-DD9E-51E1A47BF21A}"/>
              </a:ext>
            </a:extLst>
          </p:cNvPr>
          <p:cNvSpPr>
            <a:spLocks noGrp="1"/>
          </p:cNvSpPr>
          <p:nvPr>
            <p:ph type="title"/>
          </p:nvPr>
        </p:nvSpPr>
        <p:spPr>
          <a:xfrm>
            <a:off x="180001" y="1008000"/>
            <a:ext cx="11627999" cy="720000"/>
          </a:xfrm>
        </p:spPr>
        <p:txBody>
          <a:bodyPr vert="horz" lIns="91440" tIns="45720" rIns="91440" bIns="45720" rtlCol="0" anchor="ctr">
            <a:normAutofit/>
          </a:bodyPr>
          <a:lstStyle/>
          <a:p>
            <a:r>
              <a:rPr lang="en-US" dirty="0"/>
              <a:t>Question 11 Specimen answer</a:t>
            </a:r>
            <a:endParaRPr lang="en-GB" dirty="0"/>
          </a:p>
        </p:txBody>
      </p:sp>
      <p:sp>
        <p:nvSpPr>
          <p:cNvPr id="9" name="TextBox 8">
            <a:extLst>
              <a:ext uri="{FF2B5EF4-FFF2-40B4-BE49-F238E27FC236}">
                <a16:creationId xmlns:a16="http://schemas.microsoft.com/office/drawing/2014/main" id="{DDCA96F0-66A4-305C-BE12-B92BE6AC3BB7}"/>
              </a:ext>
            </a:extLst>
          </p:cNvPr>
          <p:cNvSpPr txBox="1"/>
          <p:nvPr/>
        </p:nvSpPr>
        <p:spPr>
          <a:xfrm>
            <a:off x="180000" y="1836000"/>
            <a:ext cx="11623040" cy="4650589"/>
          </a:xfrm>
          <a:prstGeom prst="rect">
            <a:avLst/>
          </a:prstGeom>
        </p:spPr>
        <p:txBody>
          <a:bodyPr vert="horz" lIns="91440" tIns="45720" rIns="91440" bIns="45720" numCol="1" rtlCol="0">
            <a:normAutofit/>
          </a:bodyPr>
          <a:lstStyle/>
          <a:p>
            <a:pPr marL="228600" indent="-228600">
              <a:lnSpc>
                <a:spcPct val="90000"/>
              </a:lnSpc>
              <a:spcBef>
                <a:spcPts val="1000"/>
              </a:spcBef>
              <a:buFont typeface="Arial" panose="020B0604020202020204" pitchFamily="34" charset="0"/>
              <a:buChar char="•"/>
            </a:pPr>
            <a:r>
              <a:rPr lang="en-US" sz="2000" b="1" dirty="0">
                <a:latin typeface="Arial" panose="020B0604020202020204" pitchFamily="34" charset="0"/>
              </a:rPr>
              <a:t>Common errors and general guidance for candidates </a:t>
            </a:r>
          </a:p>
          <a:p>
            <a:pPr marL="228600" indent="-228600">
              <a:lnSpc>
                <a:spcPct val="90000"/>
              </a:lnSpc>
              <a:spcBef>
                <a:spcPts val="1000"/>
              </a:spcBef>
              <a:buFont typeface="Arial" panose="020B0604020202020204" pitchFamily="34" charset="0"/>
              <a:buChar char="•"/>
            </a:pPr>
            <a:endParaRPr lang="en-US" sz="2000" b="1" dirty="0">
              <a:latin typeface="Arial" panose="020B0604020202020204" pitchFamily="34" charset="0"/>
            </a:endParaRPr>
          </a:p>
          <a:p>
            <a:pPr marL="228600" indent="-228600">
              <a:lnSpc>
                <a:spcPct val="90000"/>
              </a:lnSpc>
              <a:spcBef>
                <a:spcPts val="1000"/>
              </a:spcBef>
              <a:buFont typeface="Arial" panose="020B0604020202020204" pitchFamily="34" charset="0"/>
              <a:buChar char="•"/>
            </a:pPr>
            <a:r>
              <a:rPr lang="en-US" sz="2000" dirty="0">
                <a:latin typeface="Arial" panose="020B0604020202020204" pitchFamily="34" charset="0"/>
              </a:rPr>
              <a:t>•Candidates should ensure they read the question in full. This question requires an argument for and an argument against the social identity theory. If only one side of the argument is included in the response, it cannot earn full marks. </a:t>
            </a:r>
          </a:p>
          <a:p>
            <a:pPr marL="228600" indent="-228600">
              <a:lnSpc>
                <a:spcPct val="90000"/>
              </a:lnSpc>
              <a:spcBef>
                <a:spcPts val="1000"/>
              </a:spcBef>
              <a:buFont typeface="Arial" panose="020B0604020202020204" pitchFamily="34" charset="0"/>
              <a:buChar char="•"/>
            </a:pPr>
            <a:endParaRPr lang="en-US" sz="2000" dirty="0">
              <a:latin typeface="Arial" panose="020B0604020202020204" pitchFamily="34" charset="0"/>
            </a:endParaRPr>
          </a:p>
          <a:p>
            <a:pPr marL="228600" indent="-228600">
              <a:lnSpc>
                <a:spcPct val="90000"/>
              </a:lnSpc>
              <a:spcBef>
                <a:spcPts val="1000"/>
              </a:spcBef>
              <a:buFont typeface="Arial" panose="020B0604020202020204" pitchFamily="34" charset="0"/>
              <a:buChar char="•"/>
            </a:pPr>
            <a:r>
              <a:rPr lang="en-US" sz="2000" dirty="0">
                <a:latin typeface="Arial" panose="020B0604020202020204" pitchFamily="34" charset="0"/>
              </a:rPr>
              <a:t>•Responses should include the required number of answers only. This question requires one argument for the explanation, providing other evidence or argument would not earn any additional marks. </a:t>
            </a:r>
          </a:p>
          <a:p>
            <a:pPr marL="228600" indent="-228600">
              <a:lnSpc>
                <a:spcPct val="90000"/>
              </a:lnSpc>
              <a:spcBef>
                <a:spcPts val="1000"/>
              </a:spcBef>
              <a:buFont typeface="Arial" panose="020B0604020202020204" pitchFamily="34" charset="0"/>
              <a:buChar char="•"/>
            </a:pPr>
            <a:endParaRPr lang="en-US" sz="2000" dirty="0">
              <a:latin typeface="Arial" panose="020B0604020202020204" pitchFamily="34" charset="0"/>
            </a:endParaRPr>
          </a:p>
          <a:p>
            <a:pPr marL="228600" indent="-228600">
              <a:lnSpc>
                <a:spcPct val="90000"/>
              </a:lnSpc>
              <a:spcBef>
                <a:spcPts val="1000"/>
              </a:spcBef>
              <a:buFont typeface="Arial" panose="020B0604020202020204" pitchFamily="34" charset="0"/>
              <a:buChar char="•"/>
            </a:pPr>
            <a:r>
              <a:rPr lang="en-US" sz="2000" dirty="0">
                <a:latin typeface="Arial" panose="020B0604020202020204" pitchFamily="34" charset="0"/>
              </a:rPr>
              <a:t>•Candidates should ensure they include sufficient detail in their response to access full marks. For example in this question, stating “the results of Levine et al” would not gain credit as it does not explain how the results support the theory. </a:t>
            </a:r>
          </a:p>
        </p:txBody>
      </p:sp>
    </p:spTree>
    <p:extLst>
      <p:ext uri="{BB962C8B-B14F-4D97-AF65-F5344CB8AC3E}">
        <p14:creationId xmlns:p14="http://schemas.microsoft.com/office/powerpoint/2010/main" val="620603673"/>
      </p:ext>
    </p:extLst>
  </p:cSld>
  <p:clrMapOvr>
    <a:masterClrMapping/>
  </p:clrMapOvr>
</p:sld>
</file>

<file path=ppt/theme/theme1.xml><?xml version="1.0" encoding="utf-8"?>
<a:theme xmlns:a="http://schemas.openxmlformats.org/drawingml/2006/main" name="Office Theme">
  <a:themeElements>
    <a:clrScheme name="Custom 8">
      <a:dk1>
        <a:srgbClr val="252525"/>
      </a:dk1>
      <a:lt1>
        <a:srgbClr val="FFFFFF"/>
      </a:lt1>
      <a:dk2>
        <a:srgbClr val="133844"/>
      </a:dk2>
      <a:lt2>
        <a:srgbClr val="FFFFFF"/>
      </a:lt2>
      <a:accent1>
        <a:srgbClr val="00BDB6"/>
      </a:accent1>
      <a:accent2>
        <a:srgbClr val="CC59AA"/>
      </a:accent2>
      <a:accent3>
        <a:srgbClr val="FACB2E"/>
      </a:accent3>
      <a:accent4>
        <a:srgbClr val="8EE8D8"/>
      </a:accent4>
      <a:accent5>
        <a:srgbClr val="5E0A4F"/>
      </a:accent5>
      <a:accent6>
        <a:srgbClr val="F9DC4E"/>
      </a:accent6>
      <a:hlink>
        <a:srgbClr val="5E0A4F"/>
      </a:hlink>
      <a:folHlink>
        <a:srgbClr val="5E0A4F"/>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s V4" id="{E2A36DA1-4A29-43B8-B8F1-C255D5AABE09}" vid="{2A5C11B6-9CD9-45FF-9CD6-984CCCC0BA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424b78e-8606-4fd1-9a19-b6b90bbc0a1b" xsi:nil="true"/>
    <_dlc_DocId xmlns="9ad1216b-cdc1-40e2-a0c2-94597fd44697">7VPTP7ZE6X33-783906844-7524</_dlc_DocId>
    <_dlc_DocIdUrl xmlns="9ad1216b-cdc1-40e2-a0c2-94597fd44697">
      <Url>https://cambridgeorg.sharepoint.com/sites/cie/education/pd/Curriculum_Support/_layouts/15/DocIdRedir.aspx?ID=7VPTP7ZE6X33-783906844-7524</Url>
      <Description>7VPTP7ZE6X33-783906844-7524</Description>
    </_dlc_DocIdUrl>
    <lcf76f155ced4ddcb4097134ff3c332f xmlns="c075f540-5f70-45df-a134-17c4911f7fb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01E6D173B44745BAD39AE974D6443C" ma:contentTypeVersion="24" ma:contentTypeDescription="Create a new document." ma:contentTypeScope="" ma:versionID="6045dea17119aba7415ca31dfdf6aa7a">
  <xsd:schema xmlns:xsd="http://www.w3.org/2001/XMLSchema" xmlns:xs="http://www.w3.org/2001/XMLSchema" xmlns:p="http://schemas.microsoft.com/office/2006/metadata/properties" xmlns:ns2="9ad1216b-cdc1-40e2-a0c2-94597fd44697" xmlns:ns3="c075f540-5f70-45df-a134-17c4911f7fbe" xmlns:ns4="7424b78e-8606-4fd1-9a19-b6b90bbc0a1b" targetNamespace="http://schemas.microsoft.com/office/2006/metadata/properties" ma:root="true" ma:fieldsID="4b8f1f576f578af8c96866fe046776ec" ns2:_="" ns3:_="" ns4:_="">
    <xsd:import namespace="9ad1216b-cdc1-40e2-a0c2-94597fd44697"/>
    <xsd:import namespace="c075f540-5f70-45df-a134-17c4911f7fbe"/>
    <xsd:import namespace="7424b78e-8606-4fd1-9a19-b6b90bbc0a1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2:SharedWithUsers" minOccurs="0"/>
                <xsd:element ref="ns2:SharedWithDetails"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TaxCatchAll"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1216b-cdc1-40e2-a0c2-94597fd44697"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dexed="true"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075f540-5f70-45df-a134-17c4911f7fbe"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a7882c5b-1fc0-4c64-8edd-3b527906c4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24b78e-8606-4fd1-9a19-b6b90bbc0a1b"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4bd6ad62-9026-4c22-97ba-ffd5902a9633}" ma:internalName="TaxCatchAll" ma:showField="CatchAllData" ma:web="9ad1216b-cdc1-40e2-a0c2-94597fd446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E51AF88-C67F-4A38-BADD-B70D8B316A09}">
  <ds:schemaRefs>
    <ds:schemaRef ds:uri="http://schemas.microsoft.com/sharepoint/v3/contenttype/forms"/>
  </ds:schemaRefs>
</ds:datastoreItem>
</file>

<file path=customXml/itemProps2.xml><?xml version="1.0" encoding="utf-8"?>
<ds:datastoreItem xmlns:ds="http://schemas.openxmlformats.org/officeDocument/2006/customXml" ds:itemID="{B630E657-8217-4B2F-96A4-D1EE5A57D447}">
  <ds:schemaRefs>
    <ds:schemaRef ds:uri="http://schemas.microsoft.com/office/2006/metadata/properties"/>
    <ds:schemaRef ds:uri="http://purl.org/dc/elements/1.1/"/>
    <ds:schemaRef ds:uri="9ad1216b-cdc1-40e2-a0c2-94597fd44697"/>
    <ds:schemaRef ds:uri="http://schemas.openxmlformats.org/package/2006/metadata/core-properties"/>
    <ds:schemaRef ds:uri="http://purl.org/dc/terms/"/>
    <ds:schemaRef ds:uri="http://schemas.microsoft.com/office/infopath/2007/PartnerControls"/>
    <ds:schemaRef ds:uri="http://purl.org/dc/dcmitype/"/>
    <ds:schemaRef ds:uri="http://schemas.microsoft.com/office/2006/documentManagement/types"/>
    <ds:schemaRef ds:uri="7424b78e-8606-4fd1-9a19-b6b90bbc0a1b"/>
    <ds:schemaRef ds:uri="c075f540-5f70-45df-a134-17c4911f7fbe"/>
    <ds:schemaRef ds:uri="http://www.w3.org/XML/1998/namespace"/>
  </ds:schemaRefs>
</ds:datastoreItem>
</file>

<file path=customXml/itemProps3.xml><?xml version="1.0" encoding="utf-8"?>
<ds:datastoreItem xmlns:ds="http://schemas.openxmlformats.org/officeDocument/2006/customXml" ds:itemID="{3EB28920-51F0-4252-B68F-E0E873E4A5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d1216b-cdc1-40e2-a0c2-94597fd44697"/>
    <ds:schemaRef ds:uri="c075f540-5f70-45df-a134-17c4911f7fbe"/>
    <ds:schemaRef ds:uri="7424b78e-8606-4fd1-9a19-b6b90bbc0a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B36F522-99CC-44C6-897D-F8F89591E08F}">
  <ds:schemaRefs>
    <ds:schemaRef ds:uri="http://schemas.microsoft.com/sharepoint/events"/>
  </ds:schemaRefs>
</ds:datastoreItem>
</file>

<file path=docMetadata/LabelInfo.xml><?xml version="1.0" encoding="utf-8"?>
<clbl:labelList xmlns:clbl="http://schemas.microsoft.com/office/2020/mipLabelMetadata">
  <clbl:label id="{75d6cc78-71b9-42e6-aa2a-b9889a0f080f}" enabled="0" method="" siteId="{75d6cc78-71b9-42e6-aa2a-b9889a0f080f}" removed="1"/>
</clbl:labelList>
</file>

<file path=docProps/app.xml><?xml version="1.0" encoding="utf-8"?>
<Properties xmlns="http://schemas.openxmlformats.org/officeDocument/2006/extended-properties" xmlns:vt="http://schemas.openxmlformats.org/officeDocument/2006/docPropsVTypes">
  <Template>Schools v4 POT</Template>
  <TotalTime>1121</TotalTime>
  <Words>754</Words>
  <Application>Microsoft Office PowerPoint</Application>
  <PresentationFormat>Widescreen</PresentationFormat>
  <Paragraphs>63</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Georgia</vt:lpstr>
      <vt:lpstr>Office Theme</vt:lpstr>
      <vt:lpstr>PowerPoint Presentation</vt:lpstr>
      <vt:lpstr>Starter activity:</vt:lpstr>
      <vt:lpstr>Beginning marking</vt:lpstr>
      <vt:lpstr>PowerPoint Presentation</vt:lpstr>
      <vt:lpstr>Question 8(c) Specimen answer</vt:lpstr>
      <vt:lpstr>Question 8(c) Specimen answer</vt:lpstr>
      <vt:lpstr>PowerPoint Presentation</vt:lpstr>
      <vt:lpstr>Question 11 Specimen answer</vt:lpstr>
      <vt:lpstr>Question 11 Specimen answer</vt:lpstr>
      <vt:lpstr>Check your understanding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Rebecca</dc:creator>
  <cp:lastModifiedBy>Karolyn Feliciani</cp:lastModifiedBy>
  <cp:revision>17</cp:revision>
  <dcterms:created xsi:type="dcterms:W3CDTF">2023-10-09T12:44:25Z</dcterms:created>
  <dcterms:modified xsi:type="dcterms:W3CDTF">2025-07-29T09:41:52Z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0x0101009601E6D173B44745BAD39AE974D6443C</vt:lpwstr>
  </property>
  <property fmtid="{D5CDD505-2E9C-101B-9397-08002B2CF9AE}" pid="3" name="MediaServiceImageTags">
    <vt:lpwstr/>
  </property>
  <property fmtid="{D5CDD505-2E9C-101B-9397-08002B2CF9AE}" pid="4" name="_dlc_DocIdItemGuid">
    <vt:lpwstr>e9863d8a-743a-4b0a-a526-1848b3b762d2</vt:lpwstr>
  </property>
</Properties>
</file>