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Lst>
  <p:notesMasterIdLst>
    <p:notesMasterId r:id="rId15"/>
  </p:notesMasterIdLst>
  <p:handoutMasterIdLst>
    <p:handoutMasterId r:id="rId16"/>
  </p:handoutMasterIdLst>
  <p:sldIdLst>
    <p:sldId id="355" r:id="rId6"/>
    <p:sldId id="338" r:id="rId7"/>
    <p:sldId id="350" r:id="rId8"/>
    <p:sldId id="351" r:id="rId9"/>
    <p:sldId id="336" r:id="rId10"/>
    <p:sldId id="352" r:id="rId11"/>
    <p:sldId id="353" r:id="rId12"/>
    <p:sldId id="354" r:id="rId13"/>
    <p:sldId id="33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9DCD0B-3B59-E30F-25BE-077FB788FC5F}" name="Rebecca" initials="R" userId="S::beccy.rushton@cambridgeinternational.org::5da41865-7dbb-4b23-af4d-ef034ccc78b8" providerId="AD"/>
  <p188:author id="{5C4A6CEA-96A4-BBC8-4A4E-787900810344}" name="Beccy Rushton" initials="BR" userId="S::beccy.rushton@cambridgeinternational.org::238d138b-7b3e-44e9-851b-f70e09838bc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FDF5"/>
    <a:srgbClr val="FACB2E"/>
    <a:srgbClr val="CC59AA"/>
    <a:srgbClr val="00BDB6"/>
    <a:srgbClr val="5E0A4F"/>
    <a:srgbClr val="CC59B0"/>
    <a:srgbClr val="F9DC4E"/>
    <a:srgbClr val="C9C9C9"/>
    <a:srgbClr val="BABABA"/>
    <a:srgbClr val="ADAD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F4444D-C8A2-469C-A2BC-BEA6AF52F785}" v="2" dt="2025-07-29T08:19:10.1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notesViewPr>
    <p:cSldViewPr snapToGrid="0">
      <p:cViewPr>
        <p:scale>
          <a:sx n="1" d="2"/>
          <a:sy n="1" d="2"/>
        </p:scale>
        <p:origin x="4620" y="10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olyn Feliciani" userId="4076af5d-4c02-40b8-bc9d-56f6c404e751" providerId="ADAL" clId="{6EF4444D-C8A2-469C-A2BC-BEA6AF52F785}"/>
    <pc:docChg chg="custSel addSld delSld modSld">
      <pc:chgData name="Karolyn Feliciani" userId="4076af5d-4c02-40b8-bc9d-56f6c404e751" providerId="ADAL" clId="{6EF4444D-C8A2-469C-A2BC-BEA6AF52F785}" dt="2025-07-29T09:46:57.552" v="23" actId="208"/>
      <pc:docMkLst>
        <pc:docMk/>
      </pc:docMkLst>
      <pc:sldChg chg="del">
        <pc:chgData name="Karolyn Feliciani" userId="4076af5d-4c02-40b8-bc9d-56f6c404e751" providerId="ADAL" clId="{6EF4444D-C8A2-469C-A2BC-BEA6AF52F785}" dt="2025-07-29T08:18:44.082" v="1" actId="2696"/>
        <pc:sldMkLst>
          <pc:docMk/>
          <pc:sldMk cId="776236959" sldId="308"/>
        </pc:sldMkLst>
      </pc:sldChg>
      <pc:sldChg chg="modSp mod">
        <pc:chgData name="Karolyn Feliciani" userId="4076af5d-4c02-40b8-bc9d-56f6c404e751" providerId="ADAL" clId="{6EF4444D-C8A2-469C-A2BC-BEA6AF52F785}" dt="2025-07-29T09:34:27.841" v="22" actId="208"/>
        <pc:sldMkLst>
          <pc:docMk/>
          <pc:sldMk cId="3061927069" sldId="336"/>
        </pc:sldMkLst>
        <pc:spChg chg="mod">
          <ac:chgData name="Karolyn Feliciani" userId="4076af5d-4c02-40b8-bc9d-56f6c404e751" providerId="ADAL" clId="{6EF4444D-C8A2-469C-A2BC-BEA6AF52F785}" dt="2025-07-29T09:34:27.841" v="22" actId="208"/>
          <ac:spMkLst>
            <pc:docMk/>
            <pc:sldMk cId="3061927069" sldId="336"/>
            <ac:spMk id="4" creationId="{8A3FCDC3-543C-8905-8EB4-3AC0E32FFFFF}"/>
          </ac:spMkLst>
        </pc:spChg>
      </pc:sldChg>
      <pc:sldChg chg="addSp modSp mod modMedia modClrScheme chgLayout">
        <pc:chgData name="Karolyn Feliciani" userId="4076af5d-4c02-40b8-bc9d-56f6c404e751" providerId="ADAL" clId="{6EF4444D-C8A2-469C-A2BC-BEA6AF52F785}" dt="2025-07-29T08:21:40.579" v="20"/>
        <pc:sldMkLst>
          <pc:docMk/>
          <pc:sldMk cId="1404150553" sldId="337"/>
        </pc:sldMkLst>
        <pc:spChg chg="mod">
          <ac:chgData name="Karolyn Feliciani" userId="4076af5d-4c02-40b8-bc9d-56f6c404e751" providerId="ADAL" clId="{6EF4444D-C8A2-469C-A2BC-BEA6AF52F785}" dt="2025-07-29T08:21:39.550" v="18" actId="26606"/>
          <ac:spMkLst>
            <pc:docMk/>
            <pc:sldMk cId="1404150553" sldId="337"/>
            <ac:spMk id="2" creationId="{3CD39A27-FFD7-EC67-057C-100B2D869D5F}"/>
          </ac:spMkLst>
        </pc:spChg>
        <pc:spChg chg="mod">
          <ac:chgData name="Karolyn Feliciani" userId="4076af5d-4c02-40b8-bc9d-56f6c404e751" providerId="ADAL" clId="{6EF4444D-C8A2-469C-A2BC-BEA6AF52F785}" dt="2025-07-29T08:21:39.550" v="18" actId="26606"/>
          <ac:spMkLst>
            <pc:docMk/>
            <pc:sldMk cId="1404150553" sldId="337"/>
            <ac:spMk id="3" creationId="{B9EF7DB9-0142-91C3-25A4-7F8F40B70E22}"/>
          </ac:spMkLst>
        </pc:spChg>
        <pc:picChg chg="add mod">
          <ac:chgData name="Karolyn Feliciani" userId="4076af5d-4c02-40b8-bc9d-56f6c404e751" providerId="ADAL" clId="{6EF4444D-C8A2-469C-A2BC-BEA6AF52F785}" dt="2025-07-29T08:21:40.579" v="20"/>
          <ac:picMkLst>
            <pc:docMk/>
            <pc:sldMk cId="1404150553" sldId="337"/>
            <ac:picMk id="5" creationId="{79E9ACF1-F8E5-AF56-7431-84740DB825F6}"/>
          </ac:picMkLst>
        </pc:picChg>
      </pc:sldChg>
      <pc:sldChg chg="modSp mod modClrScheme chgLayout">
        <pc:chgData name="Karolyn Feliciani" userId="4076af5d-4c02-40b8-bc9d-56f6c404e751" providerId="ADAL" clId="{6EF4444D-C8A2-469C-A2BC-BEA6AF52F785}" dt="2025-07-29T08:19:28.850" v="12" actId="26606"/>
        <pc:sldMkLst>
          <pc:docMk/>
          <pc:sldMk cId="3615489487" sldId="338"/>
        </pc:sldMkLst>
        <pc:spChg chg="mod">
          <ac:chgData name="Karolyn Feliciani" userId="4076af5d-4c02-40b8-bc9d-56f6c404e751" providerId="ADAL" clId="{6EF4444D-C8A2-469C-A2BC-BEA6AF52F785}" dt="2025-07-29T08:19:28.850" v="12" actId="26606"/>
          <ac:spMkLst>
            <pc:docMk/>
            <pc:sldMk cId="3615489487" sldId="338"/>
            <ac:spMk id="2" creationId="{7C2C600A-94C6-8B97-E7E5-2D25E8463CC7}"/>
          </ac:spMkLst>
        </pc:spChg>
        <pc:spChg chg="mod">
          <ac:chgData name="Karolyn Feliciani" userId="4076af5d-4c02-40b8-bc9d-56f6c404e751" providerId="ADAL" clId="{6EF4444D-C8A2-469C-A2BC-BEA6AF52F785}" dt="2025-07-29T08:19:28.850" v="12" actId="26606"/>
          <ac:spMkLst>
            <pc:docMk/>
            <pc:sldMk cId="3615489487" sldId="338"/>
            <ac:spMk id="3" creationId="{9FCFCD82-0BCB-26A3-5527-102879B5D9F2}"/>
          </ac:spMkLst>
        </pc:spChg>
        <pc:picChg chg="mod ord">
          <ac:chgData name="Karolyn Feliciani" userId="4076af5d-4c02-40b8-bc9d-56f6c404e751" providerId="ADAL" clId="{6EF4444D-C8A2-469C-A2BC-BEA6AF52F785}" dt="2025-07-29T08:19:28.850" v="12" actId="26606"/>
          <ac:picMkLst>
            <pc:docMk/>
            <pc:sldMk cId="3615489487" sldId="338"/>
            <ac:picMk id="5" creationId="{AE746CB7-4743-B6C1-2EF8-2FD41E451193}"/>
          </ac:picMkLst>
        </pc:picChg>
      </pc:sldChg>
      <pc:sldChg chg="modSp mod modClrScheme chgLayout">
        <pc:chgData name="Karolyn Feliciani" userId="4076af5d-4c02-40b8-bc9d-56f6c404e751" providerId="ADAL" clId="{6EF4444D-C8A2-469C-A2BC-BEA6AF52F785}" dt="2025-07-29T08:19:49.244" v="13" actId="26606"/>
        <pc:sldMkLst>
          <pc:docMk/>
          <pc:sldMk cId="2600390208" sldId="350"/>
        </pc:sldMkLst>
        <pc:spChg chg="mod">
          <ac:chgData name="Karolyn Feliciani" userId="4076af5d-4c02-40b8-bc9d-56f6c404e751" providerId="ADAL" clId="{6EF4444D-C8A2-469C-A2BC-BEA6AF52F785}" dt="2025-07-29T08:19:49.244" v="13" actId="26606"/>
          <ac:spMkLst>
            <pc:docMk/>
            <pc:sldMk cId="2600390208" sldId="350"/>
            <ac:spMk id="2" creationId="{4A7EE09E-74AA-5D41-86F8-1277195B274C}"/>
          </ac:spMkLst>
        </pc:spChg>
        <pc:spChg chg="mod">
          <ac:chgData name="Karolyn Feliciani" userId="4076af5d-4c02-40b8-bc9d-56f6c404e751" providerId="ADAL" clId="{6EF4444D-C8A2-469C-A2BC-BEA6AF52F785}" dt="2025-07-29T08:19:49.244" v="13" actId="26606"/>
          <ac:spMkLst>
            <pc:docMk/>
            <pc:sldMk cId="2600390208" sldId="350"/>
            <ac:spMk id="3" creationId="{0B0672FD-D631-F7FA-3FCC-C2374680240F}"/>
          </ac:spMkLst>
        </pc:spChg>
      </pc:sldChg>
      <pc:sldChg chg="modSp mod modClrScheme chgLayout">
        <pc:chgData name="Karolyn Feliciani" userId="4076af5d-4c02-40b8-bc9d-56f6c404e751" providerId="ADAL" clId="{6EF4444D-C8A2-469C-A2BC-BEA6AF52F785}" dt="2025-07-29T08:20:44.384" v="14" actId="26606"/>
        <pc:sldMkLst>
          <pc:docMk/>
          <pc:sldMk cId="2663030968" sldId="351"/>
        </pc:sldMkLst>
        <pc:spChg chg="mod">
          <ac:chgData name="Karolyn Feliciani" userId="4076af5d-4c02-40b8-bc9d-56f6c404e751" providerId="ADAL" clId="{6EF4444D-C8A2-469C-A2BC-BEA6AF52F785}" dt="2025-07-29T08:20:44.384" v="14" actId="26606"/>
          <ac:spMkLst>
            <pc:docMk/>
            <pc:sldMk cId="2663030968" sldId="351"/>
            <ac:spMk id="2" creationId="{A3FEC6D1-21EE-B4B6-373A-2CCB1A2C5576}"/>
          </ac:spMkLst>
        </pc:spChg>
        <pc:spChg chg="mod">
          <ac:chgData name="Karolyn Feliciani" userId="4076af5d-4c02-40b8-bc9d-56f6c404e751" providerId="ADAL" clId="{6EF4444D-C8A2-469C-A2BC-BEA6AF52F785}" dt="2025-07-29T08:20:44.384" v="14" actId="26606"/>
          <ac:spMkLst>
            <pc:docMk/>
            <pc:sldMk cId="2663030968" sldId="351"/>
            <ac:spMk id="3" creationId="{F4F60A59-72D1-EFBC-20E1-FE92D1492BA2}"/>
          </ac:spMkLst>
        </pc:spChg>
      </pc:sldChg>
      <pc:sldChg chg="modSp mod modClrScheme chgLayout">
        <pc:chgData name="Karolyn Feliciani" userId="4076af5d-4c02-40b8-bc9d-56f6c404e751" providerId="ADAL" clId="{6EF4444D-C8A2-469C-A2BC-BEA6AF52F785}" dt="2025-07-29T08:21:11.055" v="16" actId="26606"/>
        <pc:sldMkLst>
          <pc:docMk/>
          <pc:sldMk cId="817849541" sldId="352"/>
        </pc:sldMkLst>
        <pc:spChg chg="mod">
          <ac:chgData name="Karolyn Feliciani" userId="4076af5d-4c02-40b8-bc9d-56f6c404e751" providerId="ADAL" clId="{6EF4444D-C8A2-469C-A2BC-BEA6AF52F785}" dt="2025-07-29T08:21:11.055" v="16" actId="26606"/>
          <ac:spMkLst>
            <pc:docMk/>
            <pc:sldMk cId="817849541" sldId="352"/>
            <ac:spMk id="2" creationId="{9AE6EF97-D48B-1CA7-6A41-5CC058202FF9}"/>
          </ac:spMkLst>
        </pc:spChg>
        <pc:spChg chg="mod">
          <ac:chgData name="Karolyn Feliciani" userId="4076af5d-4c02-40b8-bc9d-56f6c404e751" providerId="ADAL" clId="{6EF4444D-C8A2-469C-A2BC-BEA6AF52F785}" dt="2025-07-29T08:21:11.055" v="16" actId="26606"/>
          <ac:spMkLst>
            <pc:docMk/>
            <pc:sldMk cId="817849541" sldId="352"/>
            <ac:spMk id="3" creationId="{4BD4663A-4B33-A5D7-9FF7-912878D1B4F5}"/>
          </ac:spMkLst>
        </pc:spChg>
      </pc:sldChg>
      <pc:sldChg chg="modSp mod modClrScheme chgLayout">
        <pc:chgData name="Karolyn Feliciani" userId="4076af5d-4c02-40b8-bc9d-56f6c404e751" providerId="ADAL" clId="{6EF4444D-C8A2-469C-A2BC-BEA6AF52F785}" dt="2025-07-29T08:21:19.676" v="17" actId="26606"/>
        <pc:sldMkLst>
          <pc:docMk/>
          <pc:sldMk cId="761172804" sldId="353"/>
        </pc:sldMkLst>
        <pc:spChg chg="mod">
          <ac:chgData name="Karolyn Feliciani" userId="4076af5d-4c02-40b8-bc9d-56f6c404e751" providerId="ADAL" clId="{6EF4444D-C8A2-469C-A2BC-BEA6AF52F785}" dt="2025-07-29T08:21:19.676" v="17" actId="26606"/>
          <ac:spMkLst>
            <pc:docMk/>
            <pc:sldMk cId="761172804" sldId="353"/>
            <ac:spMk id="2" creationId="{81801669-4FCB-B1B7-B32C-5670E16CD08F}"/>
          </ac:spMkLst>
        </pc:spChg>
        <pc:spChg chg="mod">
          <ac:chgData name="Karolyn Feliciani" userId="4076af5d-4c02-40b8-bc9d-56f6c404e751" providerId="ADAL" clId="{6EF4444D-C8A2-469C-A2BC-BEA6AF52F785}" dt="2025-07-29T08:21:19.676" v="17" actId="26606"/>
          <ac:spMkLst>
            <pc:docMk/>
            <pc:sldMk cId="761172804" sldId="353"/>
            <ac:spMk id="3" creationId="{0536BB3B-10D5-A593-BA48-8468DD32A437}"/>
          </ac:spMkLst>
        </pc:spChg>
        <pc:picChg chg="mod">
          <ac:chgData name="Karolyn Feliciani" userId="4076af5d-4c02-40b8-bc9d-56f6c404e751" providerId="ADAL" clId="{6EF4444D-C8A2-469C-A2BC-BEA6AF52F785}" dt="2025-07-29T08:21:19.676" v="17" actId="26606"/>
          <ac:picMkLst>
            <pc:docMk/>
            <pc:sldMk cId="761172804" sldId="353"/>
            <ac:picMk id="5" creationId="{52BB32A6-8F2A-F6E1-D39F-FA2809A321F7}"/>
          </ac:picMkLst>
        </pc:picChg>
      </pc:sldChg>
      <pc:sldChg chg="modSp add mod">
        <pc:chgData name="Karolyn Feliciani" userId="4076af5d-4c02-40b8-bc9d-56f6c404e751" providerId="ADAL" clId="{6EF4444D-C8A2-469C-A2BC-BEA6AF52F785}" dt="2025-07-29T09:46:57.552" v="23" actId="208"/>
        <pc:sldMkLst>
          <pc:docMk/>
          <pc:sldMk cId="1478189670" sldId="355"/>
        </pc:sldMkLst>
        <pc:spChg chg="mod">
          <ac:chgData name="Karolyn Feliciani" userId="4076af5d-4c02-40b8-bc9d-56f6c404e751" providerId="ADAL" clId="{6EF4444D-C8A2-469C-A2BC-BEA6AF52F785}" dt="2025-07-29T09:46:57.552" v="23" actId="208"/>
          <ac:spMkLst>
            <pc:docMk/>
            <pc:sldMk cId="1478189670" sldId="355"/>
            <ac:spMk id="4" creationId="{8A3FCDC3-543C-8905-8EB4-3AC0E32FFFFF}"/>
          </ac:spMkLst>
        </pc:spChg>
      </pc:sldChg>
    </pc:docChg>
  </pc:docChgLst>
  <pc:docChgLst>
    <pc:chgData name="Lizzie Gauntlett" userId="1dc7c36a1b1a647d" providerId="LiveId" clId="{B0055337-5E92-4FE8-8424-E148DF6B54D4}"/>
    <pc:docChg chg="undo custSel addSld delSld modSld sldOrd">
      <pc:chgData name="Lizzie Gauntlett" userId="1dc7c36a1b1a647d" providerId="LiveId" clId="{B0055337-5E92-4FE8-8424-E148DF6B54D4}" dt="2025-07-18T09:42:30.830" v="2161" actId="20577"/>
      <pc:docMkLst>
        <pc:docMk/>
      </pc:docMkLst>
      <pc:sldChg chg="del">
        <pc:chgData name="Lizzie Gauntlett" userId="1dc7c36a1b1a647d" providerId="LiveId" clId="{B0055337-5E92-4FE8-8424-E148DF6B54D4}" dt="2025-07-18T09:36:21.774" v="1605" actId="47"/>
        <pc:sldMkLst>
          <pc:docMk/>
          <pc:sldMk cId="1677304970" sldId="298"/>
        </pc:sldMkLst>
      </pc:sldChg>
      <pc:sldChg chg="modSp mod">
        <pc:chgData name="Lizzie Gauntlett" userId="1dc7c36a1b1a647d" providerId="LiveId" clId="{B0055337-5E92-4FE8-8424-E148DF6B54D4}" dt="2025-07-18T09:14:28.020" v="204" actId="20577"/>
        <pc:sldMkLst>
          <pc:docMk/>
          <pc:sldMk cId="776236959" sldId="308"/>
        </pc:sldMkLst>
      </pc:sldChg>
      <pc:sldChg chg="del">
        <pc:chgData name="Lizzie Gauntlett" userId="1dc7c36a1b1a647d" providerId="LiveId" clId="{B0055337-5E92-4FE8-8424-E148DF6B54D4}" dt="2025-07-18T09:19:05.237" v="416" actId="47"/>
        <pc:sldMkLst>
          <pc:docMk/>
          <pc:sldMk cId="2489020089" sldId="322"/>
        </pc:sldMkLst>
      </pc:sldChg>
      <pc:sldChg chg="modSp mod ord">
        <pc:chgData name="Lizzie Gauntlett" userId="1dc7c36a1b1a647d" providerId="LiveId" clId="{B0055337-5E92-4FE8-8424-E148DF6B54D4}" dt="2025-07-18T09:15:29.811" v="415" actId="20577"/>
        <pc:sldMkLst>
          <pc:docMk/>
          <pc:sldMk cId="3061927069" sldId="336"/>
        </pc:sldMkLst>
        <pc:spChg chg="mod">
          <ac:chgData name="Lizzie Gauntlett" userId="1dc7c36a1b1a647d" providerId="LiveId" clId="{B0055337-5E92-4FE8-8424-E148DF6B54D4}" dt="2025-07-18T09:15:29.811" v="415" actId="20577"/>
          <ac:spMkLst>
            <pc:docMk/>
            <pc:sldMk cId="3061927069" sldId="336"/>
            <ac:spMk id="4" creationId="{8A3FCDC3-543C-8905-8EB4-3AC0E32FFFFF}"/>
          </ac:spMkLst>
        </pc:spChg>
      </pc:sldChg>
      <pc:sldChg chg="modSp mod">
        <pc:chgData name="Lizzie Gauntlett" userId="1dc7c36a1b1a647d" providerId="LiveId" clId="{B0055337-5E92-4FE8-8424-E148DF6B54D4}" dt="2025-07-18T09:42:30.830" v="2161" actId="20577"/>
        <pc:sldMkLst>
          <pc:docMk/>
          <pc:sldMk cId="1404150553" sldId="337"/>
        </pc:sldMkLst>
        <pc:spChg chg="mod">
          <ac:chgData name="Lizzie Gauntlett" userId="1dc7c36a1b1a647d" providerId="LiveId" clId="{B0055337-5E92-4FE8-8424-E148DF6B54D4}" dt="2025-07-18T09:42:30.830" v="2161" actId="20577"/>
          <ac:spMkLst>
            <pc:docMk/>
            <pc:sldMk cId="1404150553" sldId="337"/>
            <ac:spMk id="3" creationId="{B9EF7DB9-0142-91C3-25A4-7F8F40B70E22}"/>
          </ac:spMkLst>
        </pc:spChg>
      </pc:sldChg>
      <pc:sldChg chg="modSp mod ord">
        <pc:chgData name="Lizzie Gauntlett" userId="1dc7c36a1b1a647d" providerId="LiveId" clId="{B0055337-5E92-4FE8-8424-E148DF6B54D4}" dt="2025-07-18T09:38:23.973" v="1821" actId="12"/>
        <pc:sldMkLst>
          <pc:docMk/>
          <pc:sldMk cId="3615489487" sldId="338"/>
        </pc:sldMkLst>
        <pc:spChg chg="mod">
          <ac:chgData name="Lizzie Gauntlett" userId="1dc7c36a1b1a647d" providerId="LiveId" clId="{B0055337-5E92-4FE8-8424-E148DF6B54D4}" dt="2025-07-18T09:38:23.973" v="1821" actId="12"/>
          <ac:spMkLst>
            <pc:docMk/>
            <pc:sldMk cId="3615489487" sldId="338"/>
            <ac:spMk id="2" creationId="{7C2C600A-94C6-8B97-E7E5-2D25E8463CC7}"/>
          </ac:spMkLst>
        </pc:spChg>
        <pc:spChg chg="mod">
          <ac:chgData name="Lizzie Gauntlett" userId="1dc7c36a1b1a647d" providerId="LiveId" clId="{B0055337-5E92-4FE8-8424-E148DF6B54D4}" dt="2025-07-18T09:14:45.890" v="234" actId="20577"/>
          <ac:spMkLst>
            <pc:docMk/>
            <pc:sldMk cId="3615489487" sldId="338"/>
            <ac:spMk id="3" creationId="{9FCFCD82-0BCB-26A3-5527-102879B5D9F2}"/>
          </ac:spMkLst>
        </pc:spChg>
      </pc:sldChg>
      <pc:sldChg chg="del">
        <pc:chgData name="Lizzie Gauntlett" userId="1dc7c36a1b1a647d" providerId="LiveId" clId="{B0055337-5E92-4FE8-8424-E148DF6B54D4}" dt="2025-07-18T09:11:05.616" v="117" actId="47"/>
        <pc:sldMkLst>
          <pc:docMk/>
          <pc:sldMk cId="3825887574" sldId="348"/>
        </pc:sldMkLst>
      </pc:sldChg>
      <pc:sldChg chg="del">
        <pc:chgData name="Lizzie Gauntlett" userId="1dc7c36a1b1a647d" providerId="LiveId" clId="{B0055337-5E92-4FE8-8424-E148DF6B54D4}" dt="2025-07-18T09:36:19.243" v="1604" actId="47"/>
        <pc:sldMkLst>
          <pc:docMk/>
          <pc:sldMk cId="3055300772" sldId="349"/>
        </pc:sldMkLst>
      </pc:sldChg>
      <pc:sldChg chg="modSp mod ord">
        <pc:chgData name="Lizzie Gauntlett" userId="1dc7c36a1b1a647d" providerId="LiveId" clId="{B0055337-5E92-4FE8-8424-E148DF6B54D4}" dt="2025-07-18T09:09:54.682" v="96" actId="27636"/>
        <pc:sldMkLst>
          <pc:docMk/>
          <pc:sldMk cId="2600390208" sldId="350"/>
        </pc:sldMkLst>
        <pc:spChg chg="mod">
          <ac:chgData name="Lizzie Gauntlett" userId="1dc7c36a1b1a647d" providerId="LiveId" clId="{B0055337-5E92-4FE8-8424-E148DF6B54D4}" dt="2025-07-18T09:09:00.952" v="70" actId="20577"/>
          <ac:spMkLst>
            <pc:docMk/>
            <pc:sldMk cId="2600390208" sldId="350"/>
            <ac:spMk id="2" creationId="{4A7EE09E-74AA-5D41-86F8-1277195B274C}"/>
          </ac:spMkLst>
        </pc:spChg>
        <pc:spChg chg="mod">
          <ac:chgData name="Lizzie Gauntlett" userId="1dc7c36a1b1a647d" providerId="LiveId" clId="{B0055337-5E92-4FE8-8424-E148DF6B54D4}" dt="2025-07-18T09:09:54.682" v="96" actId="27636"/>
          <ac:spMkLst>
            <pc:docMk/>
            <pc:sldMk cId="2600390208" sldId="350"/>
            <ac:spMk id="3" creationId="{0B0672FD-D631-F7FA-3FCC-C2374680240F}"/>
          </ac:spMkLst>
        </pc:spChg>
      </pc:sldChg>
      <pc:sldChg chg="modSp add mod">
        <pc:chgData name="Lizzie Gauntlett" userId="1dc7c36a1b1a647d" providerId="LiveId" clId="{B0055337-5E92-4FE8-8424-E148DF6B54D4}" dt="2025-07-18T09:10:57.499" v="116" actId="948"/>
        <pc:sldMkLst>
          <pc:docMk/>
          <pc:sldMk cId="2663030968" sldId="351"/>
        </pc:sldMkLst>
        <pc:spChg chg="mod">
          <ac:chgData name="Lizzie Gauntlett" userId="1dc7c36a1b1a647d" providerId="LiveId" clId="{B0055337-5E92-4FE8-8424-E148DF6B54D4}" dt="2025-07-18T09:10:57.499" v="116" actId="948"/>
          <ac:spMkLst>
            <pc:docMk/>
            <pc:sldMk cId="2663030968" sldId="351"/>
            <ac:spMk id="3" creationId="{F4F60A59-72D1-EFBC-20E1-FE92D1492BA2}"/>
          </ac:spMkLst>
        </pc:spChg>
      </pc:sldChg>
      <pc:sldChg chg="modSp add mod">
        <pc:chgData name="Lizzie Gauntlett" userId="1dc7c36a1b1a647d" providerId="LiveId" clId="{B0055337-5E92-4FE8-8424-E148DF6B54D4}" dt="2025-07-18T09:38:53.632" v="1856" actId="20577"/>
        <pc:sldMkLst>
          <pc:docMk/>
          <pc:sldMk cId="817849541" sldId="352"/>
        </pc:sldMkLst>
        <pc:spChg chg="mod">
          <ac:chgData name="Lizzie Gauntlett" userId="1dc7c36a1b1a647d" providerId="LiveId" clId="{B0055337-5E92-4FE8-8424-E148DF6B54D4}" dt="2025-07-18T09:19:57.730" v="700" actId="20577"/>
          <ac:spMkLst>
            <pc:docMk/>
            <pc:sldMk cId="817849541" sldId="352"/>
            <ac:spMk id="2" creationId="{9AE6EF97-D48B-1CA7-6A41-5CC058202FF9}"/>
          </ac:spMkLst>
        </pc:spChg>
        <pc:spChg chg="mod">
          <ac:chgData name="Lizzie Gauntlett" userId="1dc7c36a1b1a647d" providerId="LiveId" clId="{B0055337-5E92-4FE8-8424-E148DF6B54D4}" dt="2025-07-18T09:38:53.632" v="1856" actId="20577"/>
          <ac:spMkLst>
            <pc:docMk/>
            <pc:sldMk cId="817849541" sldId="352"/>
            <ac:spMk id="3" creationId="{4BD4663A-4B33-A5D7-9FF7-912878D1B4F5}"/>
          </ac:spMkLst>
        </pc:spChg>
      </pc:sldChg>
      <pc:sldChg chg="modSp add mod">
        <pc:chgData name="Lizzie Gauntlett" userId="1dc7c36a1b1a647d" providerId="LiveId" clId="{B0055337-5E92-4FE8-8424-E148DF6B54D4}" dt="2025-07-18T09:25:59.181" v="1203" actId="20577"/>
        <pc:sldMkLst>
          <pc:docMk/>
          <pc:sldMk cId="761172804" sldId="353"/>
        </pc:sldMkLst>
        <pc:spChg chg="mod">
          <ac:chgData name="Lizzie Gauntlett" userId="1dc7c36a1b1a647d" providerId="LiveId" clId="{B0055337-5E92-4FE8-8424-E148DF6B54D4}" dt="2025-07-18T09:25:59.181" v="1203" actId="20577"/>
          <ac:spMkLst>
            <pc:docMk/>
            <pc:sldMk cId="761172804" sldId="353"/>
            <ac:spMk id="2" creationId="{81801669-4FCB-B1B7-B32C-5670E16CD08F}"/>
          </ac:spMkLst>
        </pc:spChg>
        <pc:spChg chg="mod">
          <ac:chgData name="Lizzie Gauntlett" userId="1dc7c36a1b1a647d" providerId="LiveId" clId="{B0055337-5E92-4FE8-8424-E148DF6B54D4}" dt="2025-07-18T09:24:37.209" v="840" actId="20577"/>
          <ac:spMkLst>
            <pc:docMk/>
            <pc:sldMk cId="761172804" sldId="353"/>
            <ac:spMk id="3" creationId="{0536BB3B-10D5-A593-BA48-8468DD32A437}"/>
          </ac:spMkLst>
        </pc:spChg>
      </pc:sldChg>
      <pc:sldChg chg="addSp delSp modSp add mod">
        <pc:chgData name="Lizzie Gauntlett" userId="1dc7c36a1b1a647d" providerId="LiveId" clId="{B0055337-5E92-4FE8-8424-E148DF6B54D4}" dt="2025-07-18T09:40:03.968" v="1931" actId="1035"/>
        <pc:sldMkLst>
          <pc:docMk/>
          <pc:sldMk cId="2054012775" sldId="354"/>
        </pc:sldMkLst>
        <pc:spChg chg="mod">
          <ac:chgData name="Lizzie Gauntlett" userId="1dc7c36a1b1a647d" providerId="LiveId" clId="{B0055337-5E92-4FE8-8424-E148DF6B54D4}" dt="2025-07-18T09:40:03.968" v="1931" actId="1035"/>
          <ac:spMkLst>
            <pc:docMk/>
            <pc:sldMk cId="2054012775" sldId="354"/>
            <ac:spMk id="3" creationId="{8BFCD4F8-414C-8E52-9E3A-05283F357BB0}"/>
          </ac:spMkLst>
        </pc:spChg>
        <pc:spChg chg="add mod">
          <ac:chgData name="Lizzie Gauntlett" userId="1dc7c36a1b1a647d" providerId="LiveId" clId="{B0055337-5E92-4FE8-8424-E148DF6B54D4}" dt="2025-07-18T09:39:54.822" v="1925" actId="20577"/>
          <ac:spMkLst>
            <pc:docMk/>
            <pc:sldMk cId="2054012775" sldId="354"/>
            <ac:spMk id="12" creationId="{F6233612-3EFD-810E-94F5-64464A9C3E06}"/>
          </ac:spMkLst>
        </pc:spChg>
        <pc:spChg chg="add mod">
          <ac:chgData name="Lizzie Gauntlett" userId="1dc7c36a1b1a647d" providerId="LiveId" clId="{B0055337-5E92-4FE8-8424-E148DF6B54D4}" dt="2025-07-18T09:33:04.906" v="1589" actId="20577"/>
          <ac:spMkLst>
            <pc:docMk/>
            <pc:sldMk cId="2054012775" sldId="354"/>
            <ac:spMk id="17" creationId="{E1794693-B79F-36D9-900A-7D631377FF69}"/>
          </ac:spMkLst>
        </pc:spChg>
        <pc:cxnChg chg="add mod">
          <ac:chgData name="Lizzie Gauntlett" userId="1dc7c36a1b1a647d" providerId="LiveId" clId="{B0055337-5E92-4FE8-8424-E148DF6B54D4}" dt="2025-07-18T09:39:51.322" v="1921" actId="14100"/>
          <ac:cxnSpMkLst>
            <pc:docMk/>
            <pc:sldMk cId="2054012775" sldId="354"/>
            <ac:cxnSpMk id="9" creationId="{F7663E91-62E0-4A04-D771-F33ABD5FFF48}"/>
          </ac:cxnSpMkLst>
        </pc:cxnChg>
        <pc:cxnChg chg="add mod">
          <ac:chgData name="Lizzie Gauntlett" userId="1dc7c36a1b1a647d" providerId="LiveId" clId="{B0055337-5E92-4FE8-8424-E148DF6B54D4}" dt="2025-07-18T09:32:54.938" v="1583" actId="14100"/>
          <ac:cxnSpMkLst>
            <pc:docMk/>
            <pc:sldMk cId="2054012775" sldId="354"/>
            <ac:cxnSpMk id="11" creationId="{4BBC1663-F878-5EE5-EE6E-AC0F62AEC757}"/>
          </ac:cxnSpMkLst>
        </pc:cxnChg>
        <pc:cxnChg chg="add mod">
          <ac:chgData name="Lizzie Gauntlett" userId="1dc7c36a1b1a647d" providerId="LiveId" clId="{B0055337-5E92-4FE8-8424-E148DF6B54D4}" dt="2025-07-18T09:32:38.779" v="1579" actId="208"/>
          <ac:cxnSpMkLst>
            <pc:docMk/>
            <pc:sldMk cId="2054012775" sldId="354"/>
            <ac:cxnSpMk id="14" creationId="{D522AB96-AC7B-BD39-785F-D7BB7078B6C0}"/>
          </ac:cxnSpMkLst>
        </pc:cxnChg>
        <pc:cxnChg chg="add mod">
          <ac:chgData name="Lizzie Gauntlett" userId="1dc7c36a1b1a647d" providerId="LiveId" clId="{B0055337-5E92-4FE8-8424-E148DF6B54D4}" dt="2025-07-18T09:32:41.627" v="1580" actId="208"/>
          <ac:cxnSpMkLst>
            <pc:docMk/>
            <pc:sldMk cId="2054012775" sldId="354"/>
            <ac:cxnSpMk id="16" creationId="{78D53B3E-CD95-7026-5CFD-AF7A6389FE5F}"/>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31943F-366C-BEB2-2C52-8F64B2853E5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27FBAD5-7266-3D71-B3A2-4040E2DCC4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44087D-43F5-4D42-8A0D-096C4E3404F5}" type="datetimeFigureOut">
              <a:rPr lang="en-GB" smtClean="0"/>
              <a:t>29/07/2025</a:t>
            </a:fld>
            <a:endParaRPr lang="en-GB"/>
          </a:p>
        </p:txBody>
      </p:sp>
      <p:sp>
        <p:nvSpPr>
          <p:cNvPr id="4" name="Footer Placeholder 3">
            <a:extLst>
              <a:ext uri="{FF2B5EF4-FFF2-40B4-BE49-F238E27FC236}">
                <a16:creationId xmlns:a16="http://schemas.microsoft.com/office/drawing/2014/main" id="{D0E603EA-DFEE-1FB1-1320-A771EF15F5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BFF6D0C-CE98-608C-598F-D4C356146E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ED1036-B28D-47C7-9610-4DFDDC3DFE66}" type="slidenum">
              <a:rPr lang="en-GB" smtClean="0"/>
              <a:t>‹#›</a:t>
            </a:fld>
            <a:endParaRPr lang="en-GB"/>
          </a:p>
        </p:txBody>
      </p:sp>
    </p:spTree>
    <p:extLst>
      <p:ext uri="{BB962C8B-B14F-4D97-AF65-F5344CB8AC3E}">
        <p14:creationId xmlns:p14="http://schemas.microsoft.com/office/powerpoint/2010/main" val="222736802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D41B3-343F-4A6E-BAF9-243AAB662254}" type="datetimeFigureOut">
              <a:rPr lang="en-GB" smtClean="0"/>
              <a:t>29/07/2025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3CB86A-011C-4C12-AFCC-82D41CAC3C4B}" type="slidenum">
              <a:rPr lang="en-GB" smtClean="0"/>
              <a:t>‹#›</a:t>
            </a:fld>
            <a:endParaRPr lang="en-GB"/>
          </a:p>
        </p:txBody>
      </p:sp>
    </p:spTree>
    <p:extLst>
      <p:ext uri="{BB962C8B-B14F-4D97-AF65-F5344CB8AC3E}">
        <p14:creationId xmlns:p14="http://schemas.microsoft.com/office/powerpoint/2010/main" val="237167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2BCAC3"/>
        </a:solidFill>
        <a:effectLst/>
      </p:bgPr>
    </p:bg>
    <p:spTree>
      <p:nvGrpSpPr>
        <p:cNvPr id="1" name=""/>
        <p:cNvGrpSpPr/>
        <p:nvPr/>
      </p:nvGrpSpPr>
      <p:grpSpPr>
        <a:xfrm>
          <a:off x="0" y="0"/>
          <a:ext cx="0" cy="0"/>
          <a:chOff x="0" y="0"/>
          <a:chExt cx="0" cy="0"/>
        </a:xfrm>
      </p:grpSpPr>
      <p:pic>
        <p:nvPicPr>
          <p:cNvPr id="10" name="Picture 9" descr="A blue and white pattern&#10;&#10;Description automatically generated">
            <a:extLst>
              <a:ext uri="{FF2B5EF4-FFF2-40B4-BE49-F238E27FC236}">
                <a16:creationId xmlns:a16="http://schemas.microsoft.com/office/drawing/2014/main" id="{018120A3-668C-095D-1426-B512FDA471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8100" r="62962" b="12998"/>
          <a:stretch/>
        </p:blipFill>
        <p:spPr>
          <a:xfrm>
            <a:off x="2957910" y="-1"/>
            <a:ext cx="9234090" cy="6858001"/>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4000">
                <a:latin typeface="+mj-lt"/>
              </a:defRPr>
            </a:lvl1pPr>
          </a:lstStyle>
          <a:p>
            <a:pPr lvl="0"/>
            <a:r>
              <a:rPr lang="en-US" dirty="0"/>
              <a:t>Presentation sub-title</a:t>
            </a:r>
            <a:endParaRPr lang="en-GB" dirty="0"/>
          </a:p>
        </p:txBody>
      </p:sp>
    </p:spTree>
    <p:extLst>
      <p:ext uri="{BB962C8B-B14F-4D97-AF65-F5344CB8AC3E}">
        <p14:creationId xmlns:p14="http://schemas.microsoft.com/office/powerpoint/2010/main" val="34425032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5" name="Table Placeholder 3">
            <a:extLst>
              <a:ext uri="{FF2B5EF4-FFF2-40B4-BE49-F238E27FC236}">
                <a16:creationId xmlns:a16="http://schemas.microsoft.com/office/drawing/2014/main" id="{E0D15282-C7CF-0F4D-66E0-049C7DAAF6B1}"/>
              </a:ext>
            </a:extLst>
          </p:cNvPr>
          <p:cNvSpPr>
            <a:spLocks noGrp="1"/>
          </p:cNvSpPr>
          <p:nvPr>
            <p:ph type="tbl" sz="quarter" idx="11"/>
          </p:nvPr>
        </p:nvSpPr>
        <p:spPr>
          <a:xfrm>
            <a:off x="174625" y="1836000"/>
            <a:ext cx="11627998" cy="4669575"/>
          </a:xfrm>
        </p:spPr>
        <p:txBody>
          <a:bodyPr/>
          <a:lstStyle/>
          <a:p>
            <a:r>
              <a:rPr lang="en-US"/>
              <a:t>Click icon to add table</a:t>
            </a:r>
            <a:endParaRPr lang="nl-NL"/>
          </a:p>
        </p:txBody>
      </p:sp>
    </p:spTree>
    <p:extLst>
      <p:ext uri="{BB962C8B-B14F-4D97-AF65-F5344CB8AC3E}">
        <p14:creationId xmlns:p14="http://schemas.microsoft.com/office/powerpoint/2010/main" val="40255573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7" name="Text Placeholder 3">
            <a:extLst>
              <a:ext uri="{FF2B5EF4-FFF2-40B4-BE49-F238E27FC236}">
                <a16:creationId xmlns:a16="http://schemas.microsoft.com/office/drawing/2014/main" id="{741D65A0-2A11-2921-2AA5-945E262B5C52}"/>
              </a:ext>
            </a:extLst>
          </p:cNvPr>
          <p:cNvSpPr>
            <a:spLocks noGrp="1"/>
          </p:cNvSpPr>
          <p:nvPr>
            <p:ph type="body" sz="quarter" idx="12"/>
          </p:nvPr>
        </p:nvSpPr>
        <p:spPr>
          <a:xfrm>
            <a:off x="174625" y="1836000"/>
            <a:ext cx="11627998" cy="4669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26746178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 pink">
    <p:bg>
      <p:bgPr>
        <a:solidFill>
          <a:schemeClr val="accent2"/>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0999" y="4623343"/>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78305"/>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sp>
        <p:nvSpPr>
          <p:cNvPr id="6" name="Text Placeholder 2">
            <a:extLst>
              <a:ext uri="{FF2B5EF4-FFF2-40B4-BE49-F238E27FC236}">
                <a16:creationId xmlns:a16="http://schemas.microsoft.com/office/drawing/2014/main" id="{A0E85FA5-42C8-4F4B-949F-1E8E38681ABF}"/>
              </a:ext>
            </a:extLst>
          </p:cNvPr>
          <p:cNvSpPr>
            <a:spLocks noGrp="1"/>
          </p:cNvSpPr>
          <p:nvPr>
            <p:ph type="body" sz="quarter" idx="13"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pic>
        <p:nvPicPr>
          <p:cNvPr id="2" name="Picture 1" descr="A black background with white dots&#10;&#10;Description automatically generated">
            <a:extLst>
              <a:ext uri="{FF2B5EF4-FFF2-40B4-BE49-F238E27FC236}">
                <a16:creationId xmlns:a16="http://schemas.microsoft.com/office/drawing/2014/main" id="{69E631E3-1609-DC3E-EDC6-6BAD1CD334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14585314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 Cambridge blue">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842276-A09B-6E43-B4B5-428D6DAAD2C4}"/>
              </a:ext>
            </a:extLst>
          </p:cNvPr>
          <p:cNvSpPr>
            <a:spLocks noGrp="1"/>
          </p:cNvSpPr>
          <p:nvPr>
            <p:ph type="body" sz="quarter" idx="10"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1000" y="4630024"/>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91666"/>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pic>
        <p:nvPicPr>
          <p:cNvPr id="4" name="Picture 3" descr="A black background with white dots&#10;&#10;Description automatically generated">
            <a:extLst>
              <a:ext uri="{FF2B5EF4-FFF2-40B4-BE49-F238E27FC236}">
                <a16:creationId xmlns:a16="http://schemas.microsoft.com/office/drawing/2014/main" id="{2F058A49-A1B5-3335-F433-3A149CAE1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7347936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Quote - Cambridge light blue">
    <p:bg>
      <p:bgPr>
        <a:solidFill>
          <a:srgbClr val="D7FDF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842276-A09B-6E43-B4B5-428D6DAAD2C4}"/>
              </a:ext>
            </a:extLst>
          </p:cNvPr>
          <p:cNvSpPr>
            <a:spLocks noGrp="1"/>
          </p:cNvSpPr>
          <p:nvPr>
            <p:ph type="body" sz="quarter" idx="10"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1000" y="4630024"/>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91666"/>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pic>
        <p:nvPicPr>
          <p:cNvPr id="4" name="Picture 3" descr="A black background with white dots&#10;&#10;Description automatically generated">
            <a:extLst>
              <a:ext uri="{FF2B5EF4-FFF2-40B4-BE49-F238E27FC236}">
                <a16:creationId xmlns:a16="http://schemas.microsoft.com/office/drawing/2014/main" id="{2F058A49-A1B5-3335-F433-3A149CAE1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568835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fact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F553E2-6D6F-F646-B515-DA553A76F708}"/>
              </a:ext>
            </a:extLst>
          </p:cNvPr>
          <p:cNvSpPr/>
          <p:nvPr userDrawn="1"/>
        </p:nvSpPr>
        <p:spPr>
          <a:xfrm>
            <a:off x="6116320" y="0"/>
            <a:ext cx="60756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78420" y="1108800"/>
            <a:ext cx="5580000" cy="720000"/>
          </a:xfrm>
        </p:spPr>
        <p:txBody>
          <a:bodyPr>
            <a:no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78420" y="1913861"/>
            <a:ext cx="5580000" cy="456614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931D989D-A10D-324A-934D-565816DBA2FD}"/>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tx2"/>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sp>
        <p:nvSpPr>
          <p:cNvPr id="8" name="Text Placeholder 8">
            <a:extLst>
              <a:ext uri="{FF2B5EF4-FFF2-40B4-BE49-F238E27FC236}">
                <a16:creationId xmlns:a16="http://schemas.microsoft.com/office/drawing/2014/main" id="{3080EB9B-83F0-0546-9900-8DD72A2953E3}"/>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tx1"/>
                </a:solidFill>
              </a:defRPr>
            </a:lvl1pPr>
          </a:lstStyle>
          <a:p>
            <a:pPr lvl="0"/>
            <a:r>
              <a:rPr lang="en-US"/>
              <a:t>Explanation here</a:t>
            </a:r>
          </a:p>
        </p:txBody>
      </p:sp>
      <p:pic>
        <p:nvPicPr>
          <p:cNvPr id="9" name="Picture 8" descr="A black background with white dots&#10;&#10;Description automatically generated">
            <a:extLst>
              <a:ext uri="{FF2B5EF4-FFF2-40B4-BE49-F238E27FC236}">
                <a16:creationId xmlns:a16="http://schemas.microsoft.com/office/drawing/2014/main" id="{92B5C8BA-6928-4944-A568-5C2EB2847A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7705943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and fact - ligh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F553E2-6D6F-F646-B515-DA553A76F708}"/>
              </a:ext>
            </a:extLst>
          </p:cNvPr>
          <p:cNvSpPr/>
          <p:nvPr userDrawn="1"/>
        </p:nvSpPr>
        <p:spPr>
          <a:xfrm>
            <a:off x="6116320" y="0"/>
            <a:ext cx="6075680" cy="6858000"/>
          </a:xfrm>
          <a:prstGeom prst="rect">
            <a:avLst/>
          </a:prstGeom>
          <a:solidFill>
            <a:srgbClr val="D7FDF5"/>
          </a:solidFill>
          <a:ln>
            <a:solidFill>
              <a:srgbClr val="D7F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78420" y="1108800"/>
            <a:ext cx="5580000" cy="720000"/>
          </a:xfrm>
        </p:spPr>
        <p:txBody>
          <a:bodyPr>
            <a:no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78420" y="1913861"/>
            <a:ext cx="5580000" cy="456614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931D989D-A10D-324A-934D-565816DBA2FD}"/>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tx2"/>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sp>
        <p:nvSpPr>
          <p:cNvPr id="8" name="Text Placeholder 8">
            <a:extLst>
              <a:ext uri="{FF2B5EF4-FFF2-40B4-BE49-F238E27FC236}">
                <a16:creationId xmlns:a16="http://schemas.microsoft.com/office/drawing/2014/main" id="{3080EB9B-83F0-0546-9900-8DD72A2953E3}"/>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tx1"/>
                </a:solidFill>
              </a:defRPr>
            </a:lvl1pPr>
          </a:lstStyle>
          <a:p>
            <a:pPr lvl="0"/>
            <a:r>
              <a:rPr lang="en-US"/>
              <a:t>Explanation here</a:t>
            </a:r>
          </a:p>
        </p:txBody>
      </p:sp>
      <p:pic>
        <p:nvPicPr>
          <p:cNvPr id="9" name="Picture 8" descr="A black background with white dots&#10;&#10;Description automatically generated">
            <a:extLst>
              <a:ext uri="{FF2B5EF4-FFF2-40B4-BE49-F238E27FC236}">
                <a16:creationId xmlns:a16="http://schemas.microsoft.com/office/drawing/2014/main" id="{92B5C8BA-6928-4944-A568-5C2EB2847A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5890695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fact - pi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5F79E0-C571-A1BF-FABE-3F40A62A7548}"/>
              </a:ext>
            </a:extLst>
          </p:cNvPr>
          <p:cNvSpPr/>
          <p:nvPr userDrawn="1"/>
        </p:nvSpPr>
        <p:spPr>
          <a:xfrm>
            <a:off x="6116320" y="0"/>
            <a:ext cx="6075680" cy="6858000"/>
          </a:xfrm>
          <a:prstGeom prst="rect">
            <a:avLst/>
          </a:prstGeom>
          <a:solidFill>
            <a:srgbClr val="CC58B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a:extLst>
              <a:ext uri="{FF2B5EF4-FFF2-40B4-BE49-F238E27FC236}">
                <a16:creationId xmlns:a16="http://schemas.microsoft.com/office/drawing/2014/main" id="{1B51FE7B-1898-0A4F-845A-9F2EE3037FC0}"/>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bg1"/>
                </a:solidFill>
              </a:defRPr>
            </a:lvl1pPr>
          </a:lstStyle>
          <a:p>
            <a:pPr lvl="0"/>
            <a:r>
              <a:rPr lang="en-US"/>
              <a:t>Explanation here</a:t>
            </a:r>
          </a:p>
        </p:txBody>
      </p:sp>
      <p:sp>
        <p:nvSpPr>
          <p:cNvPr id="10" name="Text Placeholder 5">
            <a:extLst>
              <a:ext uri="{FF2B5EF4-FFF2-40B4-BE49-F238E27FC236}">
                <a16:creationId xmlns:a16="http://schemas.microsoft.com/office/drawing/2014/main" id="{A8465430-1AA1-8943-A7A5-1DE1399001B7}"/>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bg1"/>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pic>
        <p:nvPicPr>
          <p:cNvPr id="4" name="Picture 3" descr="A black background with white dots&#10;&#10;Description automatically generated">
            <a:extLst>
              <a:ext uri="{FF2B5EF4-FFF2-40B4-BE49-F238E27FC236}">
                <a16:creationId xmlns:a16="http://schemas.microsoft.com/office/drawing/2014/main" id="{48923985-2DAE-4FC0-9C52-2FA080C857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5066034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picture - blue">
    <p:bg>
      <p:bgPr>
        <a:solidFill>
          <a:schemeClr val="accent1"/>
        </a:solidFill>
        <a:effectLst/>
      </p:bgPr>
    </p:bg>
    <p:spTree>
      <p:nvGrpSpPr>
        <p:cNvPr id="1" name=""/>
        <p:cNvGrpSpPr/>
        <p:nvPr/>
      </p:nvGrpSpPr>
      <p:grpSpPr>
        <a:xfrm>
          <a:off x="0" y="0"/>
          <a:ext cx="0" cy="0"/>
          <a:chOff x="0" y="0"/>
          <a:chExt cx="0" cy="0"/>
        </a:xfrm>
      </p:grpSpPr>
      <p:pic>
        <p:nvPicPr>
          <p:cNvPr id="4" name="Picture 3" descr="A black background with white dots&#10;&#10;Description automatically generated">
            <a:extLst>
              <a:ext uri="{FF2B5EF4-FFF2-40B4-BE49-F238E27FC236}">
                <a16:creationId xmlns:a16="http://schemas.microsoft.com/office/drawing/2014/main" id="{D9DCDF0C-11DC-8163-A3E9-5024EDC0B9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6" name="Picture Placeholder 5">
            <a:extLst>
              <a:ext uri="{FF2B5EF4-FFF2-40B4-BE49-F238E27FC236}">
                <a16:creationId xmlns:a16="http://schemas.microsoft.com/office/drawing/2014/main" id="{1A13AEEC-1620-3596-113E-6C8511C48AB6}"/>
              </a:ext>
            </a:extLst>
          </p:cNvPr>
          <p:cNvSpPr>
            <a:spLocks noGrp="1"/>
          </p:cNvSpPr>
          <p:nvPr>
            <p:ph type="pic" sz="quarter" idx="10"/>
          </p:nvPr>
        </p:nvSpPr>
        <p:spPr>
          <a:xfrm>
            <a:off x="6096000" y="0"/>
            <a:ext cx="6096000" cy="6858000"/>
          </a:xfrm>
        </p:spPr>
        <p:txBody>
          <a:bodyPr/>
          <a:lstStyle/>
          <a:p>
            <a:endParaRPr lang="en-GB"/>
          </a:p>
        </p:txBody>
      </p:sp>
      <p:sp>
        <p:nvSpPr>
          <p:cNvPr id="9" name="Title 1">
            <a:extLst>
              <a:ext uri="{FF2B5EF4-FFF2-40B4-BE49-F238E27FC236}">
                <a16:creationId xmlns:a16="http://schemas.microsoft.com/office/drawing/2014/main" id="{FCE995D2-C7C8-D332-04BE-1E0B119BA8C9}"/>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10" name="Content Placeholder 2">
            <a:extLst>
              <a:ext uri="{FF2B5EF4-FFF2-40B4-BE49-F238E27FC236}">
                <a16:creationId xmlns:a16="http://schemas.microsoft.com/office/drawing/2014/main" id="{99E9C12C-2F83-ADAA-88E2-B51F3CC49CC8}"/>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450463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and picture - blue">
    <p:bg>
      <p:bgPr>
        <a:solidFill>
          <a:srgbClr val="D7FDF5"/>
        </a:solidFill>
        <a:effectLst/>
      </p:bgPr>
    </p:bg>
    <p:spTree>
      <p:nvGrpSpPr>
        <p:cNvPr id="1" name=""/>
        <p:cNvGrpSpPr/>
        <p:nvPr/>
      </p:nvGrpSpPr>
      <p:grpSpPr>
        <a:xfrm>
          <a:off x="0" y="0"/>
          <a:ext cx="0" cy="0"/>
          <a:chOff x="0" y="0"/>
          <a:chExt cx="0" cy="0"/>
        </a:xfrm>
      </p:grpSpPr>
      <p:pic>
        <p:nvPicPr>
          <p:cNvPr id="4" name="Picture 3" descr="A black background with white dots&#10;&#10;Description automatically generated">
            <a:extLst>
              <a:ext uri="{FF2B5EF4-FFF2-40B4-BE49-F238E27FC236}">
                <a16:creationId xmlns:a16="http://schemas.microsoft.com/office/drawing/2014/main" id="{D9DCDF0C-11DC-8163-A3E9-5024EDC0B9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6" name="Picture Placeholder 5">
            <a:extLst>
              <a:ext uri="{FF2B5EF4-FFF2-40B4-BE49-F238E27FC236}">
                <a16:creationId xmlns:a16="http://schemas.microsoft.com/office/drawing/2014/main" id="{1A13AEEC-1620-3596-113E-6C8511C48AB6}"/>
              </a:ext>
            </a:extLst>
          </p:cNvPr>
          <p:cNvSpPr>
            <a:spLocks noGrp="1"/>
          </p:cNvSpPr>
          <p:nvPr>
            <p:ph type="pic" sz="quarter" idx="10"/>
          </p:nvPr>
        </p:nvSpPr>
        <p:spPr>
          <a:xfrm>
            <a:off x="6096000" y="0"/>
            <a:ext cx="6096000" cy="6858000"/>
          </a:xfrm>
        </p:spPr>
        <p:txBody>
          <a:bodyPr/>
          <a:lstStyle/>
          <a:p>
            <a:endParaRPr lang="en-GB"/>
          </a:p>
        </p:txBody>
      </p:sp>
      <p:sp>
        <p:nvSpPr>
          <p:cNvPr id="9" name="Title 1">
            <a:extLst>
              <a:ext uri="{FF2B5EF4-FFF2-40B4-BE49-F238E27FC236}">
                <a16:creationId xmlns:a16="http://schemas.microsoft.com/office/drawing/2014/main" id="{FCE995D2-C7C8-D332-04BE-1E0B119BA8C9}"/>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10" name="Content Placeholder 2">
            <a:extLst>
              <a:ext uri="{FF2B5EF4-FFF2-40B4-BE49-F238E27FC236}">
                <a16:creationId xmlns:a16="http://schemas.microsoft.com/office/drawing/2014/main" id="{99E9C12C-2F83-ADAA-88E2-B51F3CC49CC8}"/>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57614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rgbClr val="D7FDF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C500FB-08E3-061D-631E-707B0CE10741}"/>
              </a:ext>
            </a:extLst>
          </p:cNvPr>
          <p:cNvPicPr>
            <a:picLocks noChangeAspect="1"/>
          </p:cNvPicPr>
          <p:nvPr userDrawn="1"/>
        </p:nvPicPr>
        <p:blipFill rotWithShape="1">
          <a:blip r:embed="rId2"/>
          <a:srcRect r="63088" b="49993"/>
          <a:stretch/>
        </p:blipFill>
        <p:spPr>
          <a:xfrm>
            <a:off x="3190707" y="-1"/>
            <a:ext cx="9001293" cy="6858001"/>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3200">
                <a:latin typeface="+mj-lt"/>
              </a:defRPr>
            </a:lvl1pPr>
          </a:lstStyle>
          <a:p>
            <a:pPr lvl="0"/>
            <a:r>
              <a:rPr lang="en-US" dirty="0"/>
              <a:t>Presentation sub-title</a:t>
            </a:r>
            <a:endParaRPr lang="en-GB" dirty="0"/>
          </a:p>
        </p:txBody>
      </p:sp>
    </p:spTree>
    <p:extLst>
      <p:ext uri="{BB962C8B-B14F-4D97-AF65-F5344CB8AC3E}">
        <p14:creationId xmlns:p14="http://schemas.microsoft.com/office/powerpoint/2010/main" val="41455402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99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67A78BE5-F058-41EC-94FF-CF1CA36394E5}"/>
              </a:ext>
            </a:extLst>
          </p:cNvPr>
          <p:cNvSpPr>
            <a:spLocks noGrp="1"/>
          </p:cNvSpPr>
          <p:nvPr>
            <p:ph sz="half" idx="1"/>
          </p:nvPr>
        </p:nvSpPr>
        <p:spPr>
          <a:xfrm>
            <a:off x="180000" y="1836000"/>
            <a:ext cx="5760000" cy="432000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a:extLst>
              <a:ext uri="{FF2B5EF4-FFF2-40B4-BE49-F238E27FC236}">
                <a16:creationId xmlns:a16="http://schemas.microsoft.com/office/drawing/2014/main" id="{677281A7-AB29-7246-B88E-7FA31840EC6A}"/>
              </a:ext>
            </a:extLst>
          </p:cNvPr>
          <p:cNvSpPr>
            <a:spLocks noGrp="1"/>
          </p:cNvSpPr>
          <p:nvPr>
            <p:ph sz="half" idx="10"/>
          </p:nvPr>
        </p:nvSpPr>
        <p:spPr>
          <a:xfrm>
            <a:off x="6120000" y="1836000"/>
            <a:ext cx="5760000" cy="432000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black background with white dots&#10;&#10;Description automatically generated">
            <a:extLst>
              <a:ext uri="{FF2B5EF4-FFF2-40B4-BE49-F238E27FC236}">
                <a16:creationId xmlns:a16="http://schemas.microsoft.com/office/drawing/2014/main" id="{4C7EC4C0-55B2-80EC-39E4-E5A921FCC3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7501981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0" name="Picture Placeholder 5">
            <a:extLst>
              <a:ext uri="{FF2B5EF4-FFF2-40B4-BE49-F238E27FC236}">
                <a16:creationId xmlns:a16="http://schemas.microsoft.com/office/drawing/2014/main" id="{33E3D5F2-5B79-B60B-1C96-C64465B9B975}"/>
              </a:ext>
            </a:extLst>
          </p:cNvPr>
          <p:cNvSpPr>
            <a:spLocks noGrp="1"/>
          </p:cNvSpPr>
          <p:nvPr>
            <p:ph type="pic" sz="quarter" idx="10"/>
          </p:nvPr>
        </p:nvSpPr>
        <p:spPr>
          <a:xfrm>
            <a:off x="6096001" y="1836000"/>
            <a:ext cx="5712000" cy="4668052"/>
          </a:xfrm>
          <a:solidFill>
            <a:schemeClr val="tx1">
              <a:lumMod val="10000"/>
              <a:lumOff val="90000"/>
            </a:schemeClr>
          </a:solidFill>
        </p:spPr>
        <p:txBody>
          <a:bodyPr/>
          <a:lstStyle/>
          <a:p>
            <a:r>
              <a:rPr lang="en-US"/>
              <a:t>Click icon to add picture</a:t>
            </a:r>
          </a:p>
        </p:txBody>
      </p:sp>
      <p:sp>
        <p:nvSpPr>
          <p:cNvPr id="11" name="Content Placeholder 2">
            <a:extLst>
              <a:ext uri="{FF2B5EF4-FFF2-40B4-BE49-F238E27FC236}">
                <a16:creationId xmlns:a16="http://schemas.microsoft.com/office/drawing/2014/main" id="{DB92624B-7C48-D2E4-3039-B6C1B374A478}"/>
              </a:ext>
            </a:extLst>
          </p:cNvPr>
          <p:cNvSpPr>
            <a:spLocks noGrp="1"/>
          </p:cNvSpPr>
          <p:nvPr>
            <p:ph idx="1"/>
          </p:nvPr>
        </p:nvSpPr>
        <p:spPr>
          <a:xfrm>
            <a:off x="180000" y="1811948"/>
            <a:ext cx="5712000" cy="4692104"/>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black background with white dots&#10;&#10;Description automatically generated">
            <a:extLst>
              <a:ext uri="{FF2B5EF4-FFF2-40B4-BE49-F238E27FC236}">
                <a16:creationId xmlns:a16="http://schemas.microsoft.com/office/drawing/2014/main" id="{E42B10B4-977B-DAF1-B4D7-3C97D40E6B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41738592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5711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0" name="Picture Placeholder 5">
            <a:extLst>
              <a:ext uri="{FF2B5EF4-FFF2-40B4-BE49-F238E27FC236}">
                <a16:creationId xmlns:a16="http://schemas.microsoft.com/office/drawing/2014/main" id="{33E3D5F2-5B79-B60B-1C96-C64465B9B975}"/>
              </a:ext>
            </a:extLst>
          </p:cNvPr>
          <p:cNvSpPr>
            <a:spLocks noGrp="1"/>
          </p:cNvSpPr>
          <p:nvPr>
            <p:ph type="pic" sz="quarter" idx="10"/>
          </p:nvPr>
        </p:nvSpPr>
        <p:spPr>
          <a:xfrm>
            <a:off x="6096000" y="0"/>
            <a:ext cx="6095999" cy="6858000"/>
          </a:xfrm>
          <a:solidFill>
            <a:schemeClr val="tx1">
              <a:lumMod val="10000"/>
              <a:lumOff val="90000"/>
            </a:schemeClr>
          </a:solidFill>
        </p:spPr>
        <p:txBody>
          <a:bodyPr/>
          <a:lstStyle/>
          <a:p>
            <a:r>
              <a:rPr lang="en-US"/>
              <a:t>Click icon to add picture</a:t>
            </a:r>
          </a:p>
        </p:txBody>
      </p:sp>
      <p:sp>
        <p:nvSpPr>
          <p:cNvPr id="11" name="Content Placeholder 2">
            <a:extLst>
              <a:ext uri="{FF2B5EF4-FFF2-40B4-BE49-F238E27FC236}">
                <a16:creationId xmlns:a16="http://schemas.microsoft.com/office/drawing/2014/main" id="{DB92624B-7C48-D2E4-3039-B6C1B374A478}"/>
              </a:ext>
            </a:extLst>
          </p:cNvPr>
          <p:cNvSpPr>
            <a:spLocks noGrp="1"/>
          </p:cNvSpPr>
          <p:nvPr>
            <p:ph idx="1"/>
          </p:nvPr>
        </p:nvSpPr>
        <p:spPr>
          <a:xfrm>
            <a:off x="180000" y="1811948"/>
            <a:ext cx="5712000" cy="4692104"/>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black background with white dots&#10;&#10;Description automatically generated">
            <a:extLst>
              <a:ext uri="{FF2B5EF4-FFF2-40B4-BE49-F238E27FC236}">
                <a16:creationId xmlns:a16="http://schemas.microsoft.com/office/drawing/2014/main" id="{E42B10B4-977B-DAF1-B4D7-3C97D40E6B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9177671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0% Smart-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4" name="SmartArt Placeholder 12">
            <a:extLst>
              <a:ext uri="{FF2B5EF4-FFF2-40B4-BE49-F238E27FC236}">
                <a16:creationId xmlns:a16="http://schemas.microsoft.com/office/drawing/2014/main" id="{71F5A3A2-A67C-EBF7-F716-D37021B15192}"/>
              </a:ext>
            </a:extLst>
          </p:cNvPr>
          <p:cNvSpPr>
            <a:spLocks noGrp="1"/>
          </p:cNvSpPr>
          <p:nvPr>
            <p:ph type="dgm" sz="quarter" idx="10"/>
          </p:nvPr>
        </p:nvSpPr>
        <p:spPr>
          <a:xfrm>
            <a:off x="175042" y="1836000"/>
            <a:ext cx="11627999" cy="4667988"/>
          </a:xfrm>
        </p:spPr>
        <p:txBody>
          <a:bodyPr/>
          <a:lstStyle/>
          <a:p>
            <a:r>
              <a:rPr lang="en-US"/>
              <a:t>Click icon to add SmartArt graphic</a:t>
            </a:r>
            <a:endParaRPr lang="en-GB"/>
          </a:p>
        </p:txBody>
      </p:sp>
      <p:pic>
        <p:nvPicPr>
          <p:cNvPr id="3" name="Picture 2" descr="A black background with white dots&#10;&#10;Description automatically generated">
            <a:extLst>
              <a:ext uri="{FF2B5EF4-FFF2-40B4-BE49-F238E27FC236}">
                <a16:creationId xmlns:a16="http://schemas.microsoft.com/office/drawing/2014/main" id="{ED6D027C-FD4F-9EE3-01A0-7214FE8DBE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0076807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box f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 name="Text Placeholder 25">
            <a:extLst>
              <a:ext uri="{FF2B5EF4-FFF2-40B4-BE49-F238E27FC236}">
                <a16:creationId xmlns:a16="http://schemas.microsoft.com/office/drawing/2014/main" id="{F34FFB12-D402-B602-E9BD-516E61127F9D}"/>
              </a:ext>
            </a:extLst>
          </p:cNvPr>
          <p:cNvSpPr>
            <a:spLocks noGrp="1"/>
          </p:cNvSpPr>
          <p:nvPr>
            <p:ph type="body" sz="quarter" idx="10" hasCustomPrompt="1"/>
          </p:nvPr>
        </p:nvSpPr>
        <p:spPr>
          <a:xfrm>
            <a:off x="859898" y="2897205"/>
            <a:ext cx="3106268" cy="2684030"/>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4" name="Text Placeholder 25">
            <a:extLst>
              <a:ext uri="{FF2B5EF4-FFF2-40B4-BE49-F238E27FC236}">
                <a16:creationId xmlns:a16="http://schemas.microsoft.com/office/drawing/2014/main" id="{6CBCDFD9-67C4-D418-09B8-76739DA7B505}"/>
              </a:ext>
            </a:extLst>
          </p:cNvPr>
          <p:cNvSpPr>
            <a:spLocks noGrp="1"/>
          </p:cNvSpPr>
          <p:nvPr>
            <p:ph type="body" sz="quarter" idx="11" hasCustomPrompt="1"/>
          </p:nvPr>
        </p:nvSpPr>
        <p:spPr>
          <a:xfrm>
            <a:off x="1217080" y="3706928"/>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6" name="Text Placeholder 25">
            <a:extLst>
              <a:ext uri="{FF2B5EF4-FFF2-40B4-BE49-F238E27FC236}">
                <a16:creationId xmlns:a16="http://schemas.microsoft.com/office/drawing/2014/main" id="{3FDBCC27-8D08-802A-F7C5-F857ECB9152F}"/>
              </a:ext>
            </a:extLst>
          </p:cNvPr>
          <p:cNvSpPr>
            <a:spLocks noGrp="1"/>
          </p:cNvSpPr>
          <p:nvPr>
            <p:ph type="body" sz="quarter" idx="12" hasCustomPrompt="1"/>
          </p:nvPr>
        </p:nvSpPr>
        <p:spPr>
          <a:xfrm>
            <a:off x="1217080" y="3155458"/>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7" name="Text Placeholder 25">
            <a:extLst>
              <a:ext uri="{FF2B5EF4-FFF2-40B4-BE49-F238E27FC236}">
                <a16:creationId xmlns:a16="http://schemas.microsoft.com/office/drawing/2014/main" id="{D9ECCF5D-66C4-1FD9-CCE7-76C99D164102}"/>
              </a:ext>
            </a:extLst>
          </p:cNvPr>
          <p:cNvSpPr>
            <a:spLocks noGrp="1"/>
          </p:cNvSpPr>
          <p:nvPr>
            <p:ph type="body" sz="quarter" idx="13" hasCustomPrompt="1"/>
          </p:nvPr>
        </p:nvSpPr>
        <p:spPr>
          <a:xfrm>
            <a:off x="4542866" y="2897634"/>
            <a:ext cx="3106268" cy="2684030"/>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8" name="Text Placeholder 25">
            <a:extLst>
              <a:ext uri="{FF2B5EF4-FFF2-40B4-BE49-F238E27FC236}">
                <a16:creationId xmlns:a16="http://schemas.microsoft.com/office/drawing/2014/main" id="{29C23ADE-D631-F5B5-A8F4-4FDF7BD33255}"/>
              </a:ext>
            </a:extLst>
          </p:cNvPr>
          <p:cNvSpPr>
            <a:spLocks noGrp="1"/>
          </p:cNvSpPr>
          <p:nvPr>
            <p:ph type="body" sz="quarter" idx="14" hasCustomPrompt="1"/>
          </p:nvPr>
        </p:nvSpPr>
        <p:spPr>
          <a:xfrm>
            <a:off x="4900048" y="3707357"/>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9" name="Text Placeholder 25">
            <a:extLst>
              <a:ext uri="{FF2B5EF4-FFF2-40B4-BE49-F238E27FC236}">
                <a16:creationId xmlns:a16="http://schemas.microsoft.com/office/drawing/2014/main" id="{8E7A9802-81DD-7913-68AC-8A9D69E1521C}"/>
              </a:ext>
            </a:extLst>
          </p:cNvPr>
          <p:cNvSpPr>
            <a:spLocks noGrp="1"/>
          </p:cNvSpPr>
          <p:nvPr>
            <p:ph type="body" sz="quarter" idx="15" hasCustomPrompt="1"/>
          </p:nvPr>
        </p:nvSpPr>
        <p:spPr>
          <a:xfrm>
            <a:off x="4900048" y="3155887"/>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12" name="Text Placeholder 25">
            <a:extLst>
              <a:ext uri="{FF2B5EF4-FFF2-40B4-BE49-F238E27FC236}">
                <a16:creationId xmlns:a16="http://schemas.microsoft.com/office/drawing/2014/main" id="{79AC59AB-FCA4-2A2A-1298-D1D0409E1EC5}"/>
              </a:ext>
            </a:extLst>
          </p:cNvPr>
          <p:cNvSpPr>
            <a:spLocks noGrp="1"/>
          </p:cNvSpPr>
          <p:nvPr>
            <p:ph type="body" sz="quarter" idx="16" hasCustomPrompt="1"/>
          </p:nvPr>
        </p:nvSpPr>
        <p:spPr>
          <a:xfrm>
            <a:off x="8225834" y="2897205"/>
            <a:ext cx="3106268" cy="2684030"/>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13" name="Text Placeholder 25">
            <a:extLst>
              <a:ext uri="{FF2B5EF4-FFF2-40B4-BE49-F238E27FC236}">
                <a16:creationId xmlns:a16="http://schemas.microsoft.com/office/drawing/2014/main" id="{99050C6C-1E23-8B5A-0462-E2356C0AF8D8}"/>
              </a:ext>
            </a:extLst>
          </p:cNvPr>
          <p:cNvSpPr>
            <a:spLocks noGrp="1"/>
          </p:cNvSpPr>
          <p:nvPr>
            <p:ph type="body" sz="quarter" idx="17" hasCustomPrompt="1"/>
          </p:nvPr>
        </p:nvSpPr>
        <p:spPr>
          <a:xfrm>
            <a:off x="8583016" y="3706928"/>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14" name="Text Placeholder 25">
            <a:extLst>
              <a:ext uri="{FF2B5EF4-FFF2-40B4-BE49-F238E27FC236}">
                <a16:creationId xmlns:a16="http://schemas.microsoft.com/office/drawing/2014/main" id="{7E85BFF8-C5CE-02C0-880A-2221EE861C58}"/>
              </a:ext>
            </a:extLst>
          </p:cNvPr>
          <p:cNvSpPr>
            <a:spLocks noGrp="1"/>
          </p:cNvSpPr>
          <p:nvPr>
            <p:ph type="body" sz="quarter" idx="18" hasCustomPrompt="1"/>
          </p:nvPr>
        </p:nvSpPr>
        <p:spPr>
          <a:xfrm>
            <a:off x="8583016" y="3155458"/>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3</a:t>
            </a:r>
          </a:p>
        </p:txBody>
      </p:sp>
      <p:sp>
        <p:nvSpPr>
          <p:cNvPr id="16" name="Rectangle 15">
            <a:extLst>
              <a:ext uri="{FF2B5EF4-FFF2-40B4-BE49-F238E27FC236}">
                <a16:creationId xmlns:a16="http://schemas.microsoft.com/office/drawing/2014/main" id="{1DD638C3-E432-2C47-B0DE-7158800A03A1}"/>
              </a:ext>
            </a:extLst>
          </p:cNvPr>
          <p:cNvSpPr/>
          <p:nvPr userDrawn="1"/>
        </p:nvSpPr>
        <p:spPr>
          <a:xfrm>
            <a:off x="4430971" y="4106251"/>
            <a:ext cx="563217" cy="5209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 name="Picture 9" descr="A black background with white dots&#10;&#10;Description automatically generated">
            <a:extLst>
              <a:ext uri="{FF2B5EF4-FFF2-40B4-BE49-F238E27FC236}">
                <a16:creationId xmlns:a16="http://schemas.microsoft.com/office/drawing/2014/main" id="{A0138279-8E58-F965-426B-B4E9AC6394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11" name="Straight Arrow Connector 10">
            <a:extLst>
              <a:ext uri="{FF2B5EF4-FFF2-40B4-BE49-F238E27FC236}">
                <a16:creationId xmlns:a16="http://schemas.microsoft.com/office/drawing/2014/main" id="{2F7B789C-5FC4-2A23-27AC-FD6564C881B6}"/>
              </a:ext>
            </a:extLst>
          </p:cNvPr>
          <p:cNvCxnSpPr/>
          <p:nvPr userDrawn="1"/>
        </p:nvCxnSpPr>
        <p:spPr>
          <a:xfrm>
            <a:off x="4051005" y="4222779"/>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72FF038-EA5C-8C82-C240-97BC1F7B51D2}"/>
              </a:ext>
            </a:extLst>
          </p:cNvPr>
          <p:cNvCxnSpPr/>
          <p:nvPr userDrawn="1"/>
        </p:nvCxnSpPr>
        <p:spPr>
          <a:xfrm>
            <a:off x="7744047" y="4245698"/>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806385"/>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box f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1" name="Text Placeholder 25">
            <a:extLst>
              <a:ext uri="{FF2B5EF4-FFF2-40B4-BE49-F238E27FC236}">
                <a16:creationId xmlns:a16="http://schemas.microsoft.com/office/drawing/2014/main" id="{118AC8ED-6D17-BFAB-3E0F-A74F81EC6A2D}"/>
              </a:ext>
            </a:extLst>
          </p:cNvPr>
          <p:cNvSpPr>
            <a:spLocks noGrp="1"/>
          </p:cNvSpPr>
          <p:nvPr>
            <p:ph type="body" sz="quarter" idx="21" hasCustomPrompt="1"/>
          </p:nvPr>
        </p:nvSpPr>
        <p:spPr>
          <a:xfrm>
            <a:off x="202160" y="2480946"/>
            <a:ext cx="2592023" cy="3110568"/>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2" name="Text Placeholder 25">
            <a:extLst>
              <a:ext uri="{FF2B5EF4-FFF2-40B4-BE49-F238E27FC236}">
                <a16:creationId xmlns:a16="http://schemas.microsoft.com/office/drawing/2014/main" id="{AE83ACA3-6CCB-D2C5-7995-6ABA9AEDFD00}"/>
              </a:ext>
            </a:extLst>
          </p:cNvPr>
          <p:cNvSpPr>
            <a:spLocks noGrp="1"/>
          </p:cNvSpPr>
          <p:nvPr>
            <p:ph type="body" sz="quarter" idx="22" hasCustomPrompt="1"/>
          </p:nvPr>
        </p:nvSpPr>
        <p:spPr>
          <a:xfrm>
            <a:off x="448889"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3" name="Text Placeholder 25">
            <a:extLst>
              <a:ext uri="{FF2B5EF4-FFF2-40B4-BE49-F238E27FC236}">
                <a16:creationId xmlns:a16="http://schemas.microsoft.com/office/drawing/2014/main" id="{668379EA-653A-1EDB-755D-371D923970CE}"/>
              </a:ext>
            </a:extLst>
          </p:cNvPr>
          <p:cNvSpPr>
            <a:spLocks noGrp="1"/>
          </p:cNvSpPr>
          <p:nvPr>
            <p:ph type="body" sz="quarter" idx="23" hasCustomPrompt="1"/>
          </p:nvPr>
        </p:nvSpPr>
        <p:spPr>
          <a:xfrm>
            <a:off x="448889"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34" name="Text Placeholder 25">
            <a:extLst>
              <a:ext uri="{FF2B5EF4-FFF2-40B4-BE49-F238E27FC236}">
                <a16:creationId xmlns:a16="http://schemas.microsoft.com/office/drawing/2014/main" id="{8A769013-87D1-F198-BEBB-77661457B0B9}"/>
              </a:ext>
            </a:extLst>
          </p:cNvPr>
          <p:cNvSpPr>
            <a:spLocks noGrp="1"/>
          </p:cNvSpPr>
          <p:nvPr>
            <p:ph type="body" sz="quarter" idx="24" hasCustomPrompt="1"/>
          </p:nvPr>
        </p:nvSpPr>
        <p:spPr>
          <a:xfrm>
            <a:off x="3229494" y="2480946"/>
            <a:ext cx="2592023" cy="3110568"/>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5" name="Text Placeholder 25">
            <a:extLst>
              <a:ext uri="{FF2B5EF4-FFF2-40B4-BE49-F238E27FC236}">
                <a16:creationId xmlns:a16="http://schemas.microsoft.com/office/drawing/2014/main" id="{05EB2E67-0F72-28A2-0975-5793296D0CBB}"/>
              </a:ext>
            </a:extLst>
          </p:cNvPr>
          <p:cNvSpPr>
            <a:spLocks noGrp="1"/>
          </p:cNvSpPr>
          <p:nvPr>
            <p:ph type="body" sz="quarter" idx="25" hasCustomPrompt="1"/>
          </p:nvPr>
        </p:nvSpPr>
        <p:spPr>
          <a:xfrm>
            <a:off x="3476223"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6" name="Text Placeholder 25">
            <a:extLst>
              <a:ext uri="{FF2B5EF4-FFF2-40B4-BE49-F238E27FC236}">
                <a16:creationId xmlns:a16="http://schemas.microsoft.com/office/drawing/2014/main" id="{928F24B8-51E6-2C03-A51D-6CEFB8B8F20B}"/>
              </a:ext>
            </a:extLst>
          </p:cNvPr>
          <p:cNvSpPr>
            <a:spLocks noGrp="1"/>
          </p:cNvSpPr>
          <p:nvPr>
            <p:ph type="body" sz="quarter" idx="26" hasCustomPrompt="1"/>
          </p:nvPr>
        </p:nvSpPr>
        <p:spPr>
          <a:xfrm>
            <a:off x="3476223"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37" name="Text Placeholder 25">
            <a:extLst>
              <a:ext uri="{FF2B5EF4-FFF2-40B4-BE49-F238E27FC236}">
                <a16:creationId xmlns:a16="http://schemas.microsoft.com/office/drawing/2014/main" id="{D3324153-7FE1-5268-EAB2-9E306D9462B4}"/>
              </a:ext>
            </a:extLst>
          </p:cNvPr>
          <p:cNvSpPr>
            <a:spLocks noGrp="1"/>
          </p:cNvSpPr>
          <p:nvPr>
            <p:ph type="body" sz="quarter" idx="27" hasCustomPrompt="1"/>
          </p:nvPr>
        </p:nvSpPr>
        <p:spPr>
          <a:xfrm>
            <a:off x="6315030" y="2480946"/>
            <a:ext cx="2592023" cy="3110568"/>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8" name="Text Placeholder 25">
            <a:extLst>
              <a:ext uri="{FF2B5EF4-FFF2-40B4-BE49-F238E27FC236}">
                <a16:creationId xmlns:a16="http://schemas.microsoft.com/office/drawing/2014/main" id="{977B8BA4-7CB0-09F1-49D6-D29CC72F8184}"/>
              </a:ext>
            </a:extLst>
          </p:cNvPr>
          <p:cNvSpPr>
            <a:spLocks noGrp="1"/>
          </p:cNvSpPr>
          <p:nvPr>
            <p:ph type="body" sz="quarter" idx="28" hasCustomPrompt="1"/>
          </p:nvPr>
        </p:nvSpPr>
        <p:spPr>
          <a:xfrm>
            <a:off x="6561759"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9" name="Text Placeholder 25">
            <a:extLst>
              <a:ext uri="{FF2B5EF4-FFF2-40B4-BE49-F238E27FC236}">
                <a16:creationId xmlns:a16="http://schemas.microsoft.com/office/drawing/2014/main" id="{7984CCB1-BB8C-00EF-21D5-DFB622937E1F}"/>
              </a:ext>
            </a:extLst>
          </p:cNvPr>
          <p:cNvSpPr>
            <a:spLocks noGrp="1"/>
          </p:cNvSpPr>
          <p:nvPr>
            <p:ph type="body" sz="quarter" idx="29" hasCustomPrompt="1"/>
          </p:nvPr>
        </p:nvSpPr>
        <p:spPr>
          <a:xfrm>
            <a:off x="6561759"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3</a:t>
            </a:r>
          </a:p>
        </p:txBody>
      </p:sp>
      <p:sp>
        <p:nvSpPr>
          <p:cNvPr id="40" name="Text Placeholder 25">
            <a:extLst>
              <a:ext uri="{FF2B5EF4-FFF2-40B4-BE49-F238E27FC236}">
                <a16:creationId xmlns:a16="http://schemas.microsoft.com/office/drawing/2014/main" id="{2E1F7364-9FC0-ADC9-ABE8-9ED4EC8071A9}"/>
              </a:ext>
            </a:extLst>
          </p:cNvPr>
          <p:cNvSpPr>
            <a:spLocks noGrp="1"/>
          </p:cNvSpPr>
          <p:nvPr>
            <p:ph type="body" sz="quarter" idx="30" hasCustomPrompt="1"/>
          </p:nvPr>
        </p:nvSpPr>
        <p:spPr>
          <a:xfrm>
            <a:off x="9400566" y="2480946"/>
            <a:ext cx="2592023" cy="3110568"/>
          </a:xfrm>
          <a:prstGeom prst="roundRect">
            <a:avLst>
              <a:gd name="adj" fmla="val 15360"/>
            </a:avLst>
          </a:prstGeom>
          <a:solidFill>
            <a:schemeClr val="accent4"/>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41" name="Text Placeholder 25">
            <a:extLst>
              <a:ext uri="{FF2B5EF4-FFF2-40B4-BE49-F238E27FC236}">
                <a16:creationId xmlns:a16="http://schemas.microsoft.com/office/drawing/2014/main" id="{BA2C0A27-AC57-AD35-255D-76F7B1978503}"/>
              </a:ext>
            </a:extLst>
          </p:cNvPr>
          <p:cNvSpPr>
            <a:spLocks noGrp="1"/>
          </p:cNvSpPr>
          <p:nvPr>
            <p:ph type="body" sz="quarter" idx="31" hasCustomPrompt="1"/>
          </p:nvPr>
        </p:nvSpPr>
        <p:spPr>
          <a:xfrm>
            <a:off x="9647295"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2" name="Text Placeholder 25">
            <a:extLst>
              <a:ext uri="{FF2B5EF4-FFF2-40B4-BE49-F238E27FC236}">
                <a16:creationId xmlns:a16="http://schemas.microsoft.com/office/drawing/2014/main" id="{E3CFF061-EC86-9E24-0039-63C10B26059F}"/>
              </a:ext>
            </a:extLst>
          </p:cNvPr>
          <p:cNvSpPr>
            <a:spLocks noGrp="1"/>
          </p:cNvSpPr>
          <p:nvPr>
            <p:ph type="body" sz="quarter" idx="32" hasCustomPrompt="1"/>
          </p:nvPr>
        </p:nvSpPr>
        <p:spPr>
          <a:xfrm>
            <a:off x="9647295"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pic>
        <p:nvPicPr>
          <p:cNvPr id="3" name="Picture 2" descr="A black background with white dots&#10;&#10;Description automatically generated">
            <a:extLst>
              <a:ext uri="{FF2B5EF4-FFF2-40B4-BE49-F238E27FC236}">
                <a16:creationId xmlns:a16="http://schemas.microsoft.com/office/drawing/2014/main" id="{1742DDF3-9277-8BF9-A517-6FE36E5DA0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4" name="Straight Arrow Connector 3">
            <a:extLst>
              <a:ext uri="{FF2B5EF4-FFF2-40B4-BE49-F238E27FC236}">
                <a16:creationId xmlns:a16="http://schemas.microsoft.com/office/drawing/2014/main" id="{761F60ED-1297-BBE4-12CA-5366847E5AE0}"/>
              </a:ext>
            </a:extLst>
          </p:cNvPr>
          <p:cNvCxnSpPr/>
          <p:nvPr userDrawn="1"/>
        </p:nvCxnSpPr>
        <p:spPr>
          <a:xfrm>
            <a:off x="2828262" y="4063291"/>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A7A0B7B6-C80E-3463-272B-F8BD1C272ECA}"/>
              </a:ext>
            </a:extLst>
          </p:cNvPr>
          <p:cNvCxnSpPr/>
          <p:nvPr userDrawn="1"/>
        </p:nvCxnSpPr>
        <p:spPr>
          <a:xfrm>
            <a:off x="5906017" y="4087864"/>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F619A46-3BBD-9ECD-DA71-B340570F2E51}"/>
              </a:ext>
            </a:extLst>
          </p:cNvPr>
          <p:cNvCxnSpPr/>
          <p:nvPr userDrawn="1"/>
        </p:nvCxnSpPr>
        <p:spPr>
          <a:xfrm>
            <a:off x="8973099" y="4087864"/>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5586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23" name="Text Placeholder 25">
            <a:extLst>
              <a:ext uri="{FF2B5EF4-FFF2-40B4-BE49-F238E27FC236}">
                <a16:creationId xmlns:a16="http://schemas.microsoft.com/office/drawing/2014/main" id="{C92C8D0C-576A-B7EB-6BD1-52AECCD869C0}"/>
              </a:ext>
            </a:extLst>
          </p:cNvPr>
          <p:cNvSpPr>
            <a:spLocks noGrp="1"/>
          </p:cNvSpPr>
          <p:nvPr>
            <p:ph type="body" sz="quarter" idx="10" hasCustomPrompt="1"/>
          </p:nvPr>
        </p:nvSpPr>
        <p:spPr>
          <a:xfrm>
            <a:off x="181518" y="2667128"/>
            <a:ext cx="2086202" cy="2928286"/>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24" name="Text Placeholder 25">
            <a:extLst>
              <a:ext uri="{FF2B5EF4-FFF2-40B4-BE49-F238E27FC236}">
                <a16:creationId xmlns:a16="http://schemas.microsoft.com/office/drawing/2014/main" id="{266A89F6-B32D-30C4-D795-9D3D522E1F6C}"/>
              </a:ext>
            </a:extLst>
          </p:cNvPr>
          <p:cNvSpPr>
            <a:spLocks noGrp="1"/>
          </p:cNvSpPr>
          <p:nvPr>
            <p:ph type="body" sz="quarter" idx="11" hasCustomPrompt="1"/>
          </p:nvPr>
        </p:nvSpPr>
        <p:spPr>
          <a:xfrm>
            <a:off x="336352" y="346621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5" name="Text Placeholder 25">
            <a:extLst>
              <a:ext uri="{FF2B5EF4-FFF2-40B4-BE49-F238E27FC236}">
                <a16:creationId xmlns:a16="http://schemas.microsoft.com/office/drawing/2014/main" id="{676AB7A6-D774-AE84-FF90-5372D003AE2E}"/>
              </a:ext>
            </a:extLst>
          </p:cNvPr>
          <p:cNvSpPr>
            <a:spLocks noGrp="1"/>
          </p:cNvSpPr>
          <p:nvPr>
            <p:ph type="body" sz="quarter" idx="12" hasCustomPrompt="1"/>
          </p:nvPr>
        </p:nvSpPr>
        <p:spPr>
          <a:xfrm>
            <a:off x="336352" y="291474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26" name="Text Placeholder 25">
            <a:extLst>
              <a:ext uri="{FF2B5EF4-FFF2-40B4-BE49-F238E27FC236}">
                <a16:creationId xmlns:a16="http://schemas.microsoft.com/office/drawing/2014/main" id="{35BB0A32-9C69-4B53-8484-12347BFF853F}"/>
              </a:ext>
            </a:extLst>
          </p:cNvPr>
          <p:cNvSpPr>
            <a:spLocks noGrp="1"/>
          </p:cNvSpPr>
          <p:nvPr>
            <p:ph type="body" sz="quarter" idx="13" hasCustomPrompt="1"/>
          </p:nvPr>
        </p:nvSpPr>
        <p:spPr>
          <a:xfrm>
            <a:off x="2609992" y="2626116"/>
            <a:ext cx="2086202" cy="2928286"/>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27" name="Text Placeholder 25">
            <a:extLst>
              <a:ext uri="{FF2B5EF4-FFF2-40B4-BE49-F238E27FC236}">
                <a16:creationId xmlns:a16="http://schemas.microsoft.com/office/drawing/2014/main" id="{15E93DB4-400D-72DE-68A1-050DA2B11A28}"/>
              </a:ext>
            </a:extLst>
          </p:cNvPr>
          <p:cNvSpPr>
            <a:spLocks noGrp="1"/>
          </p:cNvSpPr>
          <p:nvPr>
            <p:ph type="body" sz="quarter" idx="14" hasCustomPrompt="1"/>
          </p:nvPr>
        </p:nvSpPr>
        <p:spPr>
          <a:xfrm>
            <a:off x="2771739" y="3425206"/>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8" name="Text Placeholder 25">
            <a:extLst>
              <a:ext uri="{FF2B5EF4-FFF2-40B4-BE49-F238E27FC236}">
                <a16:creationId xmlns:a16="http://schemas.microsoft.com/office/drawing/2014/main" id="{07C1925C-AED8-235A-55B6-BC428420DEE1}"/>
              </a:ext>
            </a:extLst>
          </p:cNvPr>
          <p:cNvSpPr>
            <a:spLocks noGrp="1"/>
          </p:cNvSpPr>
          <p:nvPr>
            <p:ph type="body" sz="quarter" idx="15" hasCustomPrompt="1"/>
          </p:nvPr>
        </p:nvSpPr>
        <p:spPr>
          <a:xfrm>
            <a:off x="2771739" y="2873736"/>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29" name="Text Placeholder 25">
            <a:extLst>
              <a:ext uri="{FF2B5EF4-FFF2-40B4-BE49-F238E27FC236}">
                <a16:creationId xmlns:a16="http://schemas.microsoft.com/office/drawing/2014/main" id="{DED34D83-6B7C-88B4-382A-247608E36504}"/>
              </a:ext>
            </a:extLst>
          </p:cNvPr>
          <p:cNvSpPr>
            <a:spLocks noGrp="1"/>
          </p:cNvSpPr>
          <p:nvPr>
            <p:ph type="body" sz="quarter" idx="16" hasCustomPrompt="1"/>
          </p:nvPr>
        </p:nvSpPr>
        <p:spPr>
          <a:xfrm>
            <a:off x="5052899" y="2649187"/>
            <a:ext cx="2086202" cy="2928286"/>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30" name="Text Placeholder 25">
            <a:extLst>
              <a:ext uri="{FF2B5EF4-FFF2-40B4-BE49-F238E27FC236}">
                <a16:creationId xmlns:a16="http://schemas.microsoft.com/office/drawing/2014/main" id="{290BBA13-8886-16CA-DF31-1449A895062C}"/>
              </a:ext>
            </a:extLst>
          </p:cNvPr>
          <p:cNvSpPr>
            <a:spLocks noGrp="1"/>
          </p:cNvSpPr>
          <p:nvPr>
            <p:ph type="body" sz="quarter" idx="17" hasCustomPrompt="1"/>
          </p:nvPr>
        </p:nvSpPr>
        <p:spPr>
          <a:xfrm>
            <a:off x="5215996" y="3448277"/>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6" name="Text Placeholder 25">
            <a:extLst>
              <a:ext uri="{FF2B5EF4-FFF2-40B4-BE49-F238E27FC236}">
                <a16:creationId xmlns:a16="http://schemas.microsoft.com/office/drawing/2014/main" id="{CA3AB104-264D-1E82-6C99-4FFD7E5CB194}"/>
              </a:ext>
            </a:extLst>
          </p:cNvPr>
          <p:cNvSpPr>
            <a:spLocks noGrp="1"/>
          </p:cNvSpPr>
          <p:nvPr>
            <p:ph type="body" sz="quarter" idx="18" hasCustomPrompt="1"/>
          </p:nvPr>
        </p:nvSpPr>
        <p:spPr>
          <a:xfrm>
            <a:off x="5215996" y="2896807"/>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47" name="Text Placeholder 25">
            <a:extLst>
              <a:ext uri="{FF2B5EF4-FFF2-40B4-BE49-F238E27FC236}">
                <a16:creationId xmlns:a16="http://schemas.microsoft.com/office/drawing/2014/main" id="{08A6DE17-38EB-6B12-2D77-EC7DB040E66D}"/>
              </a:ext>
            </a:extLst>
          </p:cNvPr>
          <p:cNvSpPr>
            <a:spLocks noGrp="1"/>
          </p:cNvSpPr>
          <p:nvPr>
            <p:ph type="body" sz="quarter" idx="19" hasCustomPrompt="1"/>
          </p:nvPr>
        </p:nvSpPr>
        <p:spPr>
          <a:xfrm>
            <a:off x="7495806" y="2649187"/>
            <a:ext cx="2086202" cy="2928286"/>
          </a:xfrm>
          <a:prstGeom prst="roundRect">
            <a:avLst>
              <a:gd name="adj" fmla="val 15360"/>
            </a:avLst>
          </a:prstGeom>
          <a:solidFill>
            <a:schemeClr val="accent4"/>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48" name="Text Placeholder 25">
            <a:extLst>
              <a:ext uri="{FF2B5EF4-FFF2-40B4-BE49-F238E27FC236}">
                <a16:creationId xmlns:a16="http://schemas.microsoft.com/office/drawing/2014/main" id="{55E89FDA-A8AA-B0E2-4C27-D0539E275837}"/>
              </a:ext>
            </a:extLst>
          </p:cNvPr>
          <p:cNvSpPr>
            <a:spLocks noGrp="1"/>
          </p:cNvSpPr>
          <p:nvPr>
            <p:ph type="body" sz="quarter" idx="20" hasCustomPrompt="1"/>
          </p:nvPr>
        </p:nvSpPr>
        <p:spPr>
          <a:xfrm>
            <a:off x="7652112" y="3448277"/>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9" name="Text Placeholder 25">
            <a:extLst>
              <a:ext uri="{FF2B5EF4-FFF2-40B4-BE49-F238E27FC236}">
                <a16:creationId xmlns:a16="http://schemas.microsoft.com/office/drawing/2014/main" id="{46E4DEED-9B74-6445-349D-7A064BEF7C23}"/>
              </a:ext>
            </a:extLst>
          </p:cNvPr>
          <p:cNvSpPr>
            <a:spLocks noGrp="1"/>
          </p:cNvSpPr>
          <p:nvPr>
            <p:ph type="body" sz="quarter" idx="36" hasCustomPrompt="1"/>
          </p:nvPr>
        </p:nvSpPr>
        <p:spPr>
          <a:xfrm>
            <a:off x="7652112" y="2896807"/>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sp>
        <p:nvSpPr>
          <p:cNvPr id="50" name="Text Placeholder 25">
            <a:extLst>
              <a:ext uri="{FF2B5EF4-FFF2-40B4-BE49-F238E27FC236}">
                <a16:creationId xmlns:a16="http://schemas.microsoft.com/office/drawing/2014/main" id="{B14D26D1-8C4E-99C4-A6E0-BB1B23254BEA}"/>
              </a:ext>
            </a:extLst>
          </p:cNvPr>
          <p:cNvSpPr>
            <a:spLocks noGrp="1"/>
          </p:cNvSpPr>
          <p:nvPr>
            <p:ph type="body" sz="quarter" idx="37" hasCustomPrompt="1"/>
          </p:nvPr>
        </p:nvSpPr>
        <p:spPr>
          <a:xfrm>
            <a:off x="9924280" y="2667128"/>
            <a:ext cx="2086202" cy="2928286"/>
          </a:xfrm>
          <a:prstGeom prst="roundRect">
            <a:avLst>
              <a:gd name="adj" fmla="val 15360"/>
            </a:avLst>
          </a:prstGeom>
          <a:solidFill>
            <a:schemeClr val="accent5"/>
          </a:solidFill>
        </p:spPr>
        <p:txBody>
          <a:bodyPr lIns="72000" tIns="1260000" rIns="72000">
            <a:normAutofit/>
          </a:bodyPr>
          <a:lstStyle>
            <a:lvl1pPr marL="0" indent="0" algn="ctr">
              <a:buNone/>
              <a:defRPr sz="1600">
                <a:solidFill>
                  <a:schemeClr val="bg2"/>
                </a:solidFill>
              </a:defRPr>
            </a:lvl1pPr>
            <a:lvl2pPr>
              <a:defRPr sz="1600"/>
            </a:lvl2pPr>
            <a:lvl3pPr>
              <a:defRPr sz="1600"/>
            </a:lvl3pPr>
            <a:lvl4pPr>
              <a:defRPr sz="1600"/>
            </a:lvl4pPr>
            <a:lvl5pPr>
              <a:defRPr sz="1600"/>
            </a:lvl5pPr>
          </a:lstStyle>
          <a:p>
            <a:r>
              <a:rPr lang="en-GB"/>
              <a:t>Insert your text in this text box</a:t>
            </a:r>
          </a:p>
        </p:txBody>
      </p:sp>
      <p:sp>
        <p:nvSpPr>
          <p:cNvPr id="51" name="Text Placeholder 25">
            <a:extLst>
              <a:ext uri="{FF2B5EF4-FFF2-40B4-BE49-F238E27FC236}">
                <a16:creationId xmlns:a16="http://schemas.microsoft.com/office/drawing/2014/main" id="{710D7438-CB4E-3A8E-6DA5-95865B231E61}"/>
              </a:ext>
            </a:extLst>
          </p:cNvPr>
          <p:cNvSpPr>
            <a:spLocks noGrp="1"/>
          </p:cNvSpPr>
          <p:nvPr>
            <p:ph type="body" sz="quarter" idx="38" hasCustomPrompt="1"/>
          </p:nvPr>
        </p:nvSpPr>
        <p:spPr>
          <a:xfrm>
            <a:off x="10079114" y="346621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bg2"/>
                </a:solidFill>
              </a:defRPr>
            </a:lvl1pPr>
            <a:lvl2pPr>
              <a:defRPr sz="1600"/>
            </a:lvl2pPr>
            <a:lvl3pPr>
              <a:defRPr sz="1600"/>
            </a:lvl3pPr>
            <a:lvl4pPr>
              <a:defRPr sz="1600"/>
            </a:lvl4pPr>
            <a:lvl5pPr>
              <a:defRPr sz="1600"/>
            </a:lvl5pPr>
          </a:lstStyle>
          <a:p>
            <a:pPr lvl="0"/>
            <a:r>
              <a:rPr lang="en-GB"/>
              <a:t>Title</a:t>
            </a:r>
          </a:p>
        </p:txBody>
      </p:sp>
      <p:sp>
        <p:nvSpPr>
          <p:cNvPr id="52" name="Text Placeholder 25">
            <a:extLst>
              <a:ext uri="{FF2B5EF4-FFF2-40B4-BE49-F238E27FC236}">
                <a16:creationId xmlns:a16="http://schemas.microsoft.com/office/drawing/2014/main" id="{161CD7BA-CC51-1DEC-0BE7-A8FE539EC1A5}"/>
              </a:ext>
            </a:extLst>
          </p:cNvPr>
          <p:cNvSpPr>
            <a:spLocks noGrp="1"/>
          </p:cNvSpPr>
          <p:nvPr>
            <p:ph type="body" sz="quarter" idx="39" hasCustomPrompt="1"/>
          </p:nvPr>
        </p:nvSpPr>
        <p:spPr>
          <a:xfrm>
            <a:off x="10079114" y="291474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bg2"/>
                </a:solidFill>
              </a:defRPr>
            </a:lvl1pPr>
            <a:lvl2pPr>
              <a:defRPr sz="1600"/>
            </a:lvl2pPr>
            <a:lvl3pPr>
              <a:defRPr sz="1600"/>
            </a:lvl3pPr>
            <a:lvl4pPr>
              <a:defRPr sz="1600"/>
            </a:lvl4pPr>
            <a:lvl5pPr>
              <a:defRPr sz="1600"/>
            </a:lvl5pPr>
          </a:lstStyle>
          <a:p>
            <a:pPr lvl="0"/>
            <a:r>
              <a:rPr lang="en-GB"/>
              <a:t>5</a:t>
            </a:r>
          </a:p>
        </p:txBody>
      </p:sp>
      <p:pic>
        <p:nvPicPr>
          <p:cNvPr id="3" name="Picture 2" descr="A black background with white dots&#10;&#10;Description automatically generated">
            <a:extLst>
              <a:ext uri="{FF2B5EF4-FFF2-40B4-BE49-F238E27FC236}">
                <a16:creationId xmlns:a16="http://schemas.microsoft.com/office/drawing/2014/main" id="{9B965DCD-B186-7953-9444-10EC8617D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4" name="Straight Arrow Connector 3">
            <a:extLst>
              <a:ext uri="{FF2B5EF4-FFF2-40B4-BE49-F238E27FC236}">
                <a16:creationId xmlns:a16="http://schemas.microsoft.com/office/drawing/2014/main" id="{C13138E8-1D12-4E29-A60E-B926A3849855}"/>
              </a:ext>
            </a:extLst>
          </p:cNvPr>
          <p:cNvCxnSpPr>
            <a:cxnSpLocks/>
          </p:cNvCxnSpPr>
          <p:nvPr userDrawn="1"/>
        </p:nvCxnSpPr>
        <p:spPr>
          <a:xfrm>
            <a:off x="2299619" y="4076524"/>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D4ABF04-505B-366A-06D6-21C43B7824C2}"/>
              </a:ext>
            </a:extLst>
          </p:cNvPr>
          <p:cNvCxnSpPr>
            <a:cxnSpLocks/>
          </p:cNvCxnSpPr>
          <p:nvPr userDrawn="1"/>
        </p:nvCxnSpPr>
        <p:spPr>
          <a:xfrm>
            <a:off x="4724784" y="4063057"/>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E7885A1-F0CF-9E9E-522A-6DDA7BE962FD}"/>
              </a:ext>
            </a:extLst>
          </p:cNvPr>
          <p:cNvCxnSpPr>
            <a:cxnSpLocks/>
          </p:cNvCxnSpPr>
          <p:nvPr userDrawn="1"/>
        </p:nvCxnSpPr>
        <p:spPr>
          <a:xfrm>
            <a:off x="7167691" y="4081488"/>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AAF4756-8FED-D79D-EAF4-59D5927CF1BB}"/>
              </a:ext>
            </a:extLst>
          </p:cNvPr>
          <p:cNvCxnSpPr>
            <a:cxnSpLocks/>
          </p:cNvCxnSpPr>
          <p:nvPr userDrawn="1"/>
        </p:nvCxnSpPr>
        <p:spPr>
          <a:xfrm>
            <a:off x="9596165" y="4076524"/>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5194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conten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23" name="Text Placeholder 25">
            <a:extLst>
              <a:ext uri="{FF2B5EF4-FFF2-40B4-BE49-F238E27FC236}">
                <a16:creationId xmlns:a16="http://schemas.microsoft.com/office/drawing/2014/main" id="{C92C8D0C-576A-B7EB-6BD1-52AECCD869C0}"/>
              </a:ext>
            </a:extLst>
          </p:cNvPr>
          <p:cNvSpPr>
            <a:spLocks noGrp="1"/>
          </p:cNvSpPr>
          <p:nvPr>
            <p:ph type="body" sz="quarter" idx="10"/>
          </p:nvPr>
        </p:nvSpPr>
        <p:spPr>
          <a:xfrm>
            <a:off x="340632" y="3199591"/>
            <a:ext cx="2086202" cy="3392595"/>
          </a:xfrm>
          <a:prstGeom prst="roundRect">
            <a:avLst>
              <a:gd name="adj" fmla="val 15360"/>
            </a:avLst>
          </a:prstGeom>
          <a:ln/>
        </p:spPr>
        <p:style>
          <a:lnRef idx="2">
            <a:schemeClr val="accent1"/>
          </a:lnRef>
          <a:fillRef idx="1">
            <a:schemeClr val="lt1"/>
          </a:fillRef>
          <a:effectRef idx="0">
            <a:schemeClr val="accent1"/>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24" name="Text Placeholder 25">
            <a:extLst>
              <a:ext uri="{FF2B5EF4-FFF2-40B4-BE49-F238E27FC236}">
                <a16:creationId xmlns:a16="http://schemas.microsoft.com/office/drawing/2014/main" id="{266A89F6-B32D-30C4-D795-9D3D522E1F6C}"/>
              </a:ext>
            </a:extLst>
          </p:cNvPr>
          <p:cNvSpPr>
            <a:spLocks noGrp="1"/>
          </p:cNvSpPr>
          <p:nvPr>
            <p:ph type="body" sz="quarter" idx="11" hasCustomPrompt="1"/>
          </p:nvPr>
        </p:nvSpPr>
        <p:spPr>
          <a:xfrm>
            <a:off x="495466"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5" name="Text Placeholder 25">
            <a:extLst>
              <a:ext uri="{FF2B5EF4-FFF2-40B4-BE49-F238E27FC236}">
                <a16:creationId xmlns:a16="http://schemas.microsoft.com/office/drawing/2014/main" id="{676AB7A6-D774-AE84-FF90-5372D003AE2E}"/>
              </a:ext>
            </a:extLst>
          </p:cNvPr>
          <p:cNvSpPr>
            <a:spLocks noGrp="1"/>
          </p:cNvSpPr>
          <p:nvPr>
            <p:ph type="body" sz="quarter" idx="12" hasCustomPrompt="1"/>
          </p:nvPr>
        </p:nvSpPr>
        <p:spPr>
          <a:xfrm>
            <a:off x="495466"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27" name="Text Placeholder 25">
            <a:extLst>
              <a:ext uri="{FF2B5EF4-FFF2-40B4-BE49-F238E27FC236}">
                <a16:creationId xmlns:a16="http://schemas.microsoft.com/office/drawing/2014/main" id="{15E93DB4-400D-72DE-68A1-050DA2B11A28}"/>
              </a:ext>
            </a:extLst>
          </p:cNvPr>
          <p:cNvSpPr>
            <a:spLocks noGrp="1"/>
          </p:cNvSpPr>
          <p:nvPr>
            <p:ph type="body" sz="quarter" idx="14" hasCustomPrompt="1"/>
          </p:nvPr>
        </p:nvSpPr>
        <p:spPr>
          <a:xfrm>
            <a:off x="2878850"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8" name="Text Placeholder 25">
            <a:extLst>
              <a:ext uri="{FF2B5EF4-FFF2-40B4-BE49-F238E27FC236}">
                <a16:creationId xmlns:a16="http://schemas.microsoft.com/office/drawing/2014/main" id="{07C1925C-AED8-235A-55B6-BC428420DEE1}"/>
              </a:ext>
            </a:extLst>
          </p:cNvPr>
          <p:cNvSpPr>
            <a:spLocks noGrp="1"/>
          </p:cNvSpPr>
          <p:nvPr>
            <p:ph type="body" sz="quarter" idx="15" hasCustomPrompt="1"/>
          </p:nvPr>
        </p:nvSpPr>
        <p:spPr>
          <a:xfrm>
            <a:off x="2878850"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30" name="Text Placeholder 25">
            <a:extLst>
              <a:ext uri="{FF2B5EF4-FFF2-40B4-BE49-F238E27FC236}">
                <a16:creationId xmlns:a16="http://schemas.microsoft.com/office/drawing/2014/main" id="{290BBA13-8886-16CA-DF31-1449A895062C}"/>
              </a:ext>
            </a:extLst>
          </p:cNvPr>
          <p:cNvSpPr>
            <a:spLocks noGrp="1"/>
          </p:cNvSpPr>
          <p:nvPr>
            <p:ph type="body" sz="quarter" idx="17" hasCustomPrompt="1"/>
          </p:nvPr>
        </p:nvSpPr>
        <p:spPr>
          <a:xfrm>
            <a:off x="5256671"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6" name="Text Placeholder 25">
            <a:extLst>
              <a:ext uri="{FF2B5EF4-FFF2-40B4-BE49-F238E27FC236}">
                <a16:creationId xmlns:a16="http://schemas.microsoft.com/office/drawing/2014/main" id="{CA3AB104-264D-1E82-6C99-4FFD7E5CB194}"/>
              </a:ext>
            </a:extLst>
          </p:cNvPr>
          <p:cNvSpPr>
            <a:spLocks noGrp="1"/>
          </p:cNvSpPr>
          <p:nvPr>
            <p:ph type="body" sz="quarter" idx="18" hasCustomPrompt="1"/>
          </p:nvPr>
        </p:nvSpPr>
        <p:spPr>
          <a:xfrm>
            <a:off x="5256671"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48" name="Text Placeholder 25">
            <a:extLst>
              <a:ext uri="{FF2B5EF4-FFF2-40B4-BE49-F238E27FC236}">
                <a16:creationId xmlns:a16="http://schemas.microsoft.com/office/drawing/2014/main" id="{55E89FDA-A8AA-B0E2-4C27-D0539E275837}"/>
              </a:ext>
            </a:extLst>
          </p:cNvPr>
          <p:cNvSpPr>
            <a:spLocks noGrp="1"/>
          </p:cNvSpPr>
          <p:nvPr>
            <p:ph type="body" sz="quarter" idx="20" hasCustomPrompt="1"/>
          </p:nvPr>
        </p:nvSpPr>
        <p:spPr>
          <a:xfrm>
            <a:off x="7626351"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9" name="Text Placeholder 25">
            <a:extLst>
              <a:ext uri="{FF2B5EF4-FFF2-40B4-BE49-F238E27FC236}">
                <a16:creationId xmlns:a16="http://schemas.microsoft.com/office/drawing/2014/main" id="{46E4DEED-9B74-6445-349D-7A064BEF7C23}"/>
              </a:ext>
            </a:extLst>
          </p:cNvPr>
          <p:cNvSpPr>
            <a:spLocks noGrp="1"/>
          </p:cNvSpPr>
          <p:nvPr>
            <p:ph type="body" sz="quarter" idx="36" hasCustomPrompt="1"/>
          </p:nvPr>
        </p:nvSpPr>
        <p:spPr>
          <a:xfrm>
            <a:off x="7626351"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sp>
        <p:nvSpPr>
          <p:cNvPr id="51" name="Text Placeholder 25">
            <a:extLst>
              <a:ext uri="{FF2B5EF4-FFF2-40B4-BE49-F238E27FC236}">
                <a16:creationId xmlns:a16="http://schemas.microsoft.com/office/drawing/2014/main" id="{710D7438-CB4E-3A8E-6DA5-95865B231E61}"/>
              </a:ext>
            </a:extLst>
          </p:cNvPr>
          <p:cNvSpPr>
            <a:spLocks noGrp="1"/>
          </p:cNvSpPr>
          <p:nvPr>
            <p:ph type="body" sz="quarter" idx="38" hasCustomPrompt="1"/>
          </p:nvPr>
        </p:nvSpPr>
        <p:spPr>
          <a:xfrm>
            <a:off x="10001351" y="2613745"/>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52" name="Text Placeholder 25">
            <a:extLst>
              <a:ext uri="{FF2B5EF4-FFF2-40B4-BE49-F238E27FC236}">
                <a16:creationId xmlns:a16="http://schemas.microsoft.com/office/drawing/2014/main" id="{161CD7BA-CC51-1DEC-0BE7-A8FE539EC1A5}"/>
              </a:ext>
            </a:extLst>
          </p:cNvPr>
          <p:cNvSpPr>
            <a:spLocks noGrp="1"/>
          </p:cNvSpPr>
          <p:nvPr>
            <p:ph type="body" sz="quarter" idx="39" hasCustomPrompt="1"/>
          </p:nvPr>
        </p:nvSpPr>
        <p:spPr>
          <a:xfrm>
            <a:off x="10001351" y="2062275"/>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5</a:t>
            </a:r>
          </a:p>
        </p:txBody>
      </p:sp>
      <p:pic>
        <p:nvPicPr>
          <p:cNvPr id="3" name="Picture 2" descr="A black background with white dots&#10;&#10;Description automatically generated">
            <a:extLst>
              <a:ext uri="{FF2B5EF4-FFF2-40B4-BE49-F238E27FC236}">
                <a16:creationId xmlns:a16="http://schemas.microsoft.com/office/drawing/2014/main" id="{9B965DCD-B186-7953-9444-10EC8617D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4" name="Text Placeholder 25">
            <a:extLst>
              <a:ext uri="{FF2B5EF4-FFF2-40B4-BE49-F238E27FC236}">
                <a16:creationId xmlns:a16="http://schemas.microsoft.com/office/drawing/2014/main" id="{042FF256-04AC-3165-4CF8-8C797F92E530}"/>
              </a:ext>
            </a:extLst>
          </p:cNvPr>
          <p:cNvSpPr>
            <a:spLocks noGrp="1"/>
          </p:cNvSpPr>
          <p:nvPr>
            <p:ph type="body" sz="quarter" idx="40"/>
          </p:nvPr>
        </p:nvSpPr>
        <p:spPr>
          <a:xfrm>
            <a:off x="2729070" y="3199591"/>
            <a:ext cx="2086202" cy="3392595"/>
          </a:xfrm>
          <a:prstGeom prst="roundRect">
            <a:avLst>
              <a:gd name="adj" fmla="val 15360"/>
            </a:avLst>
          </a:prstGeom>
          <a:ln/>
        </p:spPr>
        <p:style>
          <a:lnRef idx="2">
            <a:schemeClr val="accent2"/>
          </a:lnRef>
          <a:fillRef idx="1">
            <a:schemeClr val="lt1"/>
          </a:fillRef>
          <a:effectRef idx="0">
            <a:schemeClr val="accent2"/>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5" name="Text Placeholder 25">
            <a:extLst>
              <a:ext uri="{FF2B5EF4-FFF2-40B4-BE49-F238E27FC236}">
                <a16:creationId xmlns:a16="http://schemas.microsoft.com/office/drawing/2014/main" id="{82C34FC5-9BD4-9039-B9E3-4747580C54B0}"/>
              </a:ext>
            </a:extLst>
          </p:cNvPr>
          <p:cNvSpPr>
            <a:spLocks noGrp="1"/>
          </p:cNvSpPr>
          <p:nvPr>
            <p:ph type="body" sz="quarter" idx="41"/>
          </p:nvPr>
        </p:nvSpPr>
        <p:spPr>
          <a:xfrm>
            <a:off x="5117508" y="3199591"/>
            <a:ext cx="2086202" cy="3392595"/>
          </a:xfrm>
          <a:prstGeom prst="roundRect">
            <a:avLst>
              <a:gd name="adj" fmla="val 15360"/>
            </a:avLst>
          </a:prstGeom>
          <a:ln/>
        </p:spPr>
        <p:style>
          <a:lnRef idx="2">
            <a:schemeClr val="accent3"/>
          </a:lnRef>
          <a:fillRef idx="1">
            <a:schemeClr val="lt1"/>
          </a:fillRef>
          <a:effectRef idx="0">
            <a:schemeClr val="accent3"/>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6" name="Text Placeholder 25">
            <a:extLst>
              <a:ext uri="{FF2B5EF4-FFF2-40B4-BE49-F238E27FC236}">
                <a16:creationId xmlns:a16="http://schemas.microsoft.com/office/drawing/2014/main" id="{B6C8C80E-275F-E4EE-2309-7E16F9540896}"/>
              </a:ext>
            </a:extLst>
          </p:cNvPr>
          <p:cNvSpPr>
            <a:spLocks noGrp="1"/>
          </p:cNvSpPr>
          <p:nvPr>
            <p:ph type="body" sz="quarter" idx="42"/>
          </p:nvPr>
        </p:nvSpPr>
        <p:spPr>
          <a:xfrm>
            <a:off x="7468856" y="3199591"/>
            <a:ext cx="2086202" cy="3392595"/>
          </a:xfrm>
          <a:prstGeom prst="roundRect">
            <a:avLst>
              <a:gd name="adj" fmla="val 15360"/>
            </a:avLst>
          </a:prstGeom>
          <a:ln/>
        </p:spPr>
        <p:style>
          <a:lnRef idx="2">
            <a:schemeClr val="accent4"/>
          </a:lnRef>
          <a:fillRef idx="1">
            <a:schemeClr val="lt1"/>
          </a:fillRef>
          <a:effectRef idx="0">
            <a:schemeClr val="accent4"/>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7" name="Text Placeholder 25">
            <a:extLst>
              <a:ext uri="{FF2B5EF4-FFF2-40B4-BE49-F238E27FC236}">
                <a16:creationId xmlns:a16="http://schemas.microsoft.com/office/drawing/2014/main" id="{C123207E-2ADE-2ECE-9E60-2A491D325352}"/>
              </a:ext>
            </a:extLst>
          </p:cNvPr>
          <p:cNvSpPr>
            <a:spLocks noGrp="1"/>
          </p:cNvSpPr>
          <p:nvPr>
            <p:ph type="body" sz="quarter" idx="43"/>
          </p:nvPr>
        </p:nvSpPr>
        <p:spPr>
          <a:xfrm>
            <a:off x="9838536" y="3159020"/>
            <a:ext cx="2086202" cy="3392595"/>
          </a:xfrm>
          <a:prstGeom prst="roundRect">
            <a:avLst>
              <a:gd name="adj" fmla="val 15360"/>
            </a:avLst>
          </a:prstGeom>
          <a:ln/>
        </p:spPr>
        <p:style>
          <a:lnRef idx="2">
            <a:schemeClr val="accent5"/>
          </a:lnRef>
          <a:fillRef idx="1">
            <a:schemeClr val="lt1"/>
          </a:fillRef>
          <a:effectRef idx="0">
            <a:schemeClr val="accent5"/>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Tree>
    <p:extLst>
      <p:ext uri="{BB962C8B-B14F-4D97-AF65-F5344CB8AC3E}">
        <p14:creationId xmlns:p14="http://schemas.microsoft.com/office/powerpoint/2010/main" val="2196124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3" name="Picture 2" descr="A black background with white dots&#10;&#10;Description automatically generated">
            <a:extLst>
              <a:ext uri="{FF2B5EF4-FFF2-40B4-BE49-F238E27FC236}">
                <a16:creationId xmlns:a16="http://schemas.microsoft.com/office/drawing/2014/main" id="{F2894BEC-B17A-5D0E-72EF-2FB9B6B429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17559897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et in touch - blue +  dark blue">
    <p:bg>
      <p:bgPr>
        <a:solidFill>
          <a:schemeClr val="accent4"/>
        </a:solidFill>
        <a:effectLst/>
      </p:bgPr>
    </p:bg>
    <p:spTree>
      <p:nvGrpSpPr>
        <p:cNvPr id="1" name=""/>
        <p:cNvGrpSpPr/>
        <p:nvPr/>
      </p:nvGrpSpPr>
      <p:grpSpPr>
        <a:xfrm>
          <a:off x="0" y="0"/>
          <a:ext cx="0" cy="0"/>
          <a:chOff x="0" y="0"/>
          <a:chExt cx="0" cy="0"/>
        </a:xfrm>
      </p:grpSpPr>
      <p:pic>
        <p:nvPicPr>
          <p:cNvPr id="15" name="Picture 14" descr="A blue and green shield&#10;&#10;Description automatically generated">
            <a:extLst>
              <a:ext uri="{FF2B5EF4-FFF2-40B4-BE49-F238E27FC236}">
                <a16:creationId xmlns:a16="http://schemas.microsoft.com/office/drawing/2014/main" id="{B49049B6-F303-7662-D4B2-35A5C24797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88" r="24911"/>
          <a:stretch/>
        </p:blipFill>
        <p:spPr>
          <a:xfrm flipH="1">
            <a:off x="6096000" y="0"/>
            <a:ext cx="6096000" cy="6858000"/>
          </a:xfrm>
          <a:prstGeom prst="rect">
            <a:avLst/>
          </a:prstGeom>
        </p:spPr>
      </p:pic>
      <p:sp>
        <p:nvSpPr>
          <p:cNvPr id="7" name="TextBox 6">
            <a:extLst>
              <a:ext uri="{FF2B5EF4-FFF2-40B4-BE49-F238E27FC236}">
                <a16:creationId xmlns:a16="http://schemas.microsoft.com/office/drawing/2014/main" id="{A29F341A-62C1-A748-9D47-BFD59497689E}"/>
              </a:ext>
            </a:extLst>
          </p:cNvPr>
          <p:cNvSpPr txBox="1"/>
          <p:nvPr userDrawn="1"/>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2025</a:t>
            </a:r>
          </a:p>
        </p:txBody>
      </p:sp>
      <p:sp>
        <p:nvSpPr>
          <p:cNvPr id="8" name="TextBox 7">
            <a:extLst>
              <a:ext uri="{FF2B5EF4-FFF2-40B4-BE49-F238E27FC236}">
                <a16:creationId xmlns:a16="http://schemas.microsoft.com/office/drawing/2014/main" id="{19EFADCE-89D4-D443-9610-1BF12134A58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448889" y="1783081"/>
            <a:ext cx="5342311" cy="1956644"/>
          </a:xfrm>
          <a:prstGeom prst="rect">
            <a:avLst/>
          </a:prstGeom>
        </p:spPr>
        <p:txBody>
          <a:bodyPr anchor="b">
            <a:normAutofit/>
          </a:bodyPr>
          <a:lstStyle>
            <a:lvl1pPr>
              <a:defRPr sz="4000" baseline="0">
                <a:solidFill>
                  <a:schemeClr val="bg1"/>
                </a:solidFill>
                <a:latin typeface="Georgia" panose="02040502050405020303" pitchFamily="18" charset="0"/>
              </a:defRPr>
            </a:lvl1pPr>
          </a:lstStyle>
          <a:p>
            <a:r>
              <a:rPr lang="en-GB"/>
              <a:t>Insert CTA in here</a:t>
            </a:r>
          </a:p>
        </p:txBody>
      </p:sp>
      <p:sp>
        <p:nvSpPr>
          <p:cNvPr id="9" name="Text Placeholder 9">
            <a:extLst>
              <a:ext uri="{FF2B5EF4-FFF2-40B4-BE49-F238E27FC236}">
                <a16:creationId xmlns:a16="http://schemas.microsoft.com/office/drawing/2014/main" id="{337418F9-39B6-1690-2CBA-FC67B7CA6676}"/>
              </a:ext>
            </a:extLst>
          </p:cNvPr>
          <p:cNvSpPr>
            <a:spLocks noGrp="1"/>
          </p:cNvSpPr>
          <p:nvPr>
            <p:ph type="body" sz="quarter" idx="10" hasCustomPrompt="1"/>
          </p:nvPr>
        </p:nvSpPr>
        <p:spPr>
          <a:xfrm>
            <a:off x="458915" y="4339078"/>
            <a:ext cx="5169614" cy="416832"/>
          </a:xfrm>
        </p:spPr>
        <p:txBody>
          <a:bodyPr anchor="ct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Phone here</a:t>
            </a:r>
          </a:p>
        </p:txBody>
      </p:sp>
      <p:sp>
        <p:nvSpPr>
          <p:cNvPr id="11" name="Text Placeholder 9">
            <a:extLst>
              <a:ext uri="{FF2B5EF4-FFF2-40B4-BE49-F238E27FC236}">
                <a16:creationId xmlns:a16="http://schemas.microsoft.com/office/drawing/2014/main" id="{FD8EA4EE-5B3A-69EE-D554-61BF6C80CCED}"/>
              </a:ext>
            </a:extLst>
          </p:cNvPr>
          <p:cNvSpPr>
            <a:spLocks noGrp="1"/>
          </p:cNvSpPr>
          <p:nvPr>
            <p:ph type="body" sz="quarter" idx="11" hasCustomPrompt="1"/>
          </p:nvPr>
        </p:nvSpPr>
        <p:spPr>
          <a:xfrm>
            <a:off x="458915" y="4885167"/>
            <a:ext cx="5169614" cy="416832"/>
          </a:xfrm>
        </p:spPr>
        <p:txBody>
          <a:bodyPr anchor="ct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Email here</a:t>
            </a:r>
          </a:p>
        </p:txBody>
      </p:sp>
      <p:pic>
        <p:nvPicPr>
          <p:cNvPr id="20" name="Picture 19" descr="A black background with white dots&#10;&#10;Description automatically generated">
            <a:extLst>
              <a:ext uri="{FF2B5EF4-FFF2-40B4-BE49-F238E27FC236}">
                <a16:creationId xmlns:a16="http://schemas.microsoft.com/office/drawing/2014/main" id="{CA43B2A4-B284-2E0F-F3C4-8DFDF1F5F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Tree>
    <p:extLst>
      <p:ext uri="{BB962C8B-B14F-4D97-AF65-F5344CB8AC3E}">
        <p14:creationId xmlns:p14="http://schemas.microsoft.com/office/powerpoint/2010/main" val="31149665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for use when print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181760-2B31-270A-8FC6-60D571F4E0C1}"/>
              </a:ext>
            </a:extLst>
          </p:cNvPr>
          <p:cNvPicPr>
            <a:picLocks noChangeAspect="1"/>
          </p:cNvPicPr>
          <p:nvPr userDrawn="1"/>
        </p:nvPicPr>
        <p:blipFill rotWithShape="1">
          <a:blip r:embed="rId2"/>
          <a:srcRect r="62480" b="49222"/>
          <a:stretch/>
        </p:blipFill>
        <p:spPr>
          <a:xfrm>
            <a:off x="3181350" y="1"/>
            <a:ext cx="9010650" cy="6858000"/>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3200">
                <a:latin typeface="+mj-lt"/>
              </a:defRPr>
            </a:lvl1pPr>
          </a:lstStyle>
          <a:p>
            <a:pPr lvl="0"/>
            <a:r>
              <a:rPr lang="en-US" dirty="0"/>
              <a:t>Presentation sub-title</a:t>
            </a:r>
            <a:endParaRPr lang="en-GB" dirty="0"/>
          </a:p>
        </p:txBody>
      </p:sp>
    </p:spTree>
    <p:extLst>
      <p:ext uri="{BB962C8B-B14F-4D97-AF65-F5344CB8AC3E}">
        <p14:creationId xmlns:p14="http://schemas.microsoft.com/office/powerpoint/2010/main" val="23409031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estions/thank you">
    <p:bg>
      <p:bgPr>
        <a:solidFill>
          <a:schemeClr val="accent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9F341A-62C1-A748-9D47-BFD59497689E}"/>
              </a:ext>
            </a:extLst>
          </p:cNvPr>
          <p:cNvSpPr txBox="1"/>
          <p:nvPr userDrawn="1"/>
        </p:nvSpPr>
        <p:spPr>
          <a:xfrm>
            <a:off x="8352264" y="6389649"/>
            <a:ext cx="3490331" cy="246221"/>
          </a:xfrm>
          <a:prstGeom prst="rect">
            <a:avLst/>
          </a:prstGeom>
          <a:noFill/>
        </p:spPr>
        <p:txBody>
          <a:bodyPr wrap="square" rtlCol="0">
            <a:spAutoFit/>
          </a:bodyPr>
          <a:lstStyle/>
          <a:p>
            <a:pPr algn="r"/>
            <a:r>
              <a:rPr lang="en-GB" sz="1000"/>
              <a:t>© Cambridge University Press &amp; Assessment 2021</a:t>
            </a: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373658" y="2747857"/>
            <a:ext cx="5342311" cy="1362285"/>
          </a:xfrm>
          <a:prstGeom prst="rect">
            <a:avLst/>
          </a:prstGeom>
        </p:spPr>
        <p:txBody>
          <a:bodyPr anchor="ctr">
            <a:normAutofit/>
          </a:bodyPr>
          <a:lstStyle>
            <a:lvl1pPr>
              <a:defRPr sz="5400" baseline="0">
                <a:solidFill>
                  <a:schemeClr val="bg1"/>
                </a:solidFill>
                <a:latin typeface="Georgia" panose="02040502050405020303" pitchFamily="18" charset="0"/>
              </a:defRPr>
            </a:lvl1pPr>
          </a:lstStyle>
          <a:p>
            <a:r>
              <a:rPr lang="en-GB"/>
              <a:t>Any questions?</a:t>
            </a:r>
          </a:p>
        </p:txBody>
      </p:sp>
      <p:pic>
        <p:nvPicPr>
          <p:cNvPr id="5" name="Picture 4" descr="A blue and white shield&#10;&#10;Description automatically generated">
            <a:extLst>
              <a:ext uri="{FF2B5EF4-FFF2-40B4-BE49-F238E27FC236}">
                <a16:creationId xmlns:a16="http://schemas.microsoft.com/office/drawing/2014/main" id="{09F31AAB-6658-E8B1-A952-8EC29708A2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626" r="25373"/>
          <a:stretch/>
        </p:blipFill>
        <p:spPr>
          <a:xfrm flipH="1">
            <a:off x="6095999" y="-1"/>
            <a:ext cx="6095999" cy="6858000"/>
          </a:xfrm>
          <a:prstGeom prst="rect">
            <a:avLst/>
          </a:prstGeom>
        </p:spPr>
      </p:pic>
      <p:pic>
        <p:nvPicPr>
          <p:cNvPr id="3" name="Picture 2" descr="A black background with white dots&#10;&#10;Description automatically generated">
            <a:extLst>
              <a:ext uri="{FF2B5EF4-FFF2-40B4-BE49-F238E27FC236}">
                <a16:creationId xmlns:a16="http://schemas.microsoft.com/office/drawing/2014/main" id="{EC011B81-6320-2606-08C2-FE42689EE0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
        <p:nvSpPr>
          <p:cNvPr id="6" name="TextBox 5">
            <a:extLst>
              <a:ext uri="{FF2B5EF4-FFF2-40B4-BE49-F238E27FC236}">
                <a16:creationId xmlns:a16="http://schemas.microsoft.com/office/drawing/2014/main" id="{EE498714-1C35-0566-CF95-9760B3688DC7}"/>
              </a:ext>
            </a:extLst>
          </p:cNvPr>
          <p:cNvSpPr txBox="1"/>
          <p:nvPr userDrawn="1"/>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2025</a:t>
            </a:r>
          </a:p>
        </p:txBody>
      </p:sp>
      <p:sp>
        <p:nvSpPr>
          <p:cNvPr id="9" name="TextBox 8">
            <a:extLst>
              <a:ext uri="{FF2B5EF4-FFF2-40B4-BE49-F238E27FC236}">
                <a16:creationId xmlns:a16="http://schemas.microsoft.com/office/drawing/2014/main" id="{551BA2BF-B33E-1084-50D3-AB97C0A3B95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Tree>
    <p:extLst>
      <p:ext uri="{BB962C8B-B14F-4D97-AF65-F5344CB8AC3E}">
        <p14:creationId xmlns:p14="http://schemas.microsoft.com/office/powerpoint/2010/main" val="25907773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Questions/thank you">
    <p:bg>
      <p:bgPr>
        <a:solidFill>
          <a:schemeClr val="accent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9F341A-62C1-A748-9D47-BFD59497689E}"/>
              </a:ext>
            </a:extLst>
          </p:cNvPr>
          <p:cNvSpPr txBox="1"/>
          <p:nvPr userDrawn="1"/>
        </p:nvSpPr>
        <p:spPr>
          <a:xfrm>
            <a:off x="8352264" y="6389649"/>
            <a:ext cx="3490331" cy="246221"/>
          </a:xfrm>
          <a:prstGeom prst="rect">
            <a:avLst/>
          </a:prstGeom>
          <a:noFill/>
        </p:spPr>
        <p:txBody>
          <a:bodyPr wrap="square" rtlCol="0">
            <a:spAutoFit/>
          </a:bodyPr>
          <a:lstStyle/>
          <a:p>
            <a:pPr algn="r"/>
            <a:r>
              <a:rPr lang="en-GB" sz="1000"/>
              <a:t>© Cambridge University Press &amp; Assessment 2021</a:t>
            </a: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373658" y="2747857"/>
            <a:ext cx="5342311" cy="1362285"/>
          </a:xfrm>
          <a:prstGeom prst="rect">
            <a:avLst/>
          </a:prstGeom>
        </p:spPr>
        <p:txBody>
          <a:bodyPr anchor="ctr">
            <a:normAutofit/>
          </a:bodyPr>
          <a:lstStyle>
            <a:lvl1pPr>
              <a:defRPr sz="5400" baseline="0">
                <a:solidFill>
                  <a:schemeClr val="bg1"/>
                </a:solidFill>
                <a:latin typeface="Georgia" panose="02040502050405020303" pitchFamily="18" charset="0"/>
              </a:defRPr>
            </a:lvl1pPr>
          </a:lstStyle>
          <a:p>
            <a:r>
              <a:rPr lang="en-GB"/>
              <a:t>Thank you!</a:t>
            </a:r>
          </a:p>
        </p:txBody>
      </p:sp>
      <p:pic>
        <p:nvPicPr>
          <p:cNvPr id="5" name="Picture 4" descr="A blue and white shield&#10;&#10;Description automatically generated">
            <a:extLst>
              <a:ext uri="{FF2B5EF4-FFF2-40B4-BE49-F238E27FC236}">
                <a16:creationId xmlns:a16="http://schemas.microsoft.com/office/drawing/2014/main" id="{09F31AAB-6658-E8B1-A952-8EC29708A2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626" r="25373"/>
          <a:stretch/>
        </p:blipFill>
        <p:spPr>
          <a:xfrm flipH="1">
            <a:off x="6095999" y="-1"/>
            <a:ext cx="6095999" cy="6858000"/>
          </a:xfrm>
          <a:prstGeom prst="rect">
            <a:avLst/>
          </a:prstGeom>
        </p:spPr>
      </p:pic>
      <p:pic>
        <p:nvPicPr>
          <p:cNvPr id="3" name="Picture 2" descr="A black background with white dots&#10;&#10;Description automatically generated">
            <a:extLst>
              <a:ext uri="{FF2B5EF4-FFF2-40B4-BE49-F238E27FC236}">
                <a16:creationId xmlns:a16="http://schemas.microsoft.com/office/drawing/2014/main" id="{EC011B81-6320-2606-08C2-FE42689EE0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
        <p:nvSpPr>
          <p:cNvPr id="6" name="TextBox 5">
            <a:extLst>
              <a:ext uri="{FF2B5EF4-FFF2-40B4-BE49-F238E27FC236}">
                <a16:creationId xmlns:a16="http://schemas.microsoft.com/office/drawing/2014/main" id="{EE498714-1C35-0566-CF95-9760B3688DC7}"/>
              </a:ext>
            </a:extLst>
          </p:cNvPr>
          <p:cNvSpPr txBox="1"/>
          <p:nvPr userDrawn="1"/>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2025</a:t>
            </a:r>
          </a:p>
        </p:txBody>
      </p:sp>
      <p:sp>
        <p:nvSpPr>
          <p:cNvPr id="9" name="TextBox 8">
            <a:extLst>
              <a:ext uri="{FF2B5EF4-FFF2-40B4-BE49-F238E27FC236}">
                <a16:creationId xmlns:a16="http://schemas.microsoft.com/office/drawing/2014/main" id="{551BA2BF-B33E-1084-50D3-AB97C0A3B95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Tree>
    <p:extLst>
      <p:ext uri="{BB962C8B-B14F-4D97-AF65-F5344CB8AC3E}">
        <p14:creationId xmlns:p14="http://schemas.microsoft.com/office/powerpoint/2010/main" val="13672285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 light and dark blue">
    <p:bg>
      <p:bgPr>
        <a:solidFill>
          <a:srgbClr val="1A3A44"/>
        </a:solidFill>
        <a:effectLst/>
      </p:bgPr>
    </p:bg>
    <p:spTree>
      <p:nvGrpSpPr>
        <p:cNvPr id="1" name=""/>
        <p:cNvGrpSpPr/>
        <p:nvPr/>
      </p:nvGrpSpPr>
      <p:grpSpPr>
        <a:xfrm>
          <a:off x="0" y="0"/>
          <a:ext cx="0" cy="0"/>
          <a:chOff x="0" y="0"/>
          <a:chExt cx="0" cy="0"/>
        </a:xfrm>
      </p:grpSpPr>
      <p:pic>
        <p:nvPicPr>
          <p:cNvPr id="6" name="Picture 5" descr="A blue and green shield&#10;&#10;Description automatically generated">
            <a:extLst>
              <a:ext uri="{FF2B5EF4-FFF2-40B4-BE49-F238E27FC236}">
                <a16:creationId xmlns:a16="http://schemas.microsoft.com/office/drawing/2014/main" id="{12A763C2-8F64-3879-197D-FED7B6FC9B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1675" cy="6858000"/>
          </a:xfrm>
          <a:prstGeom prst="rect">
            <a:avLst/>
          </a:prstGeom>
        </p:spPr>
      </p:pic>
      <p:sp>
        <p:nvSpPr>
          <p:cNvPr id="9" name="TextBox 8">
            <a:extLst>
              <a:ext uri="{FF2B5EF4-FFF2-40B4-BE49-F238E27FC236}">
                <a16:creationId xmlns:a16="http://schemas.microsoft.com/office/drawing/2014/main" id="{6EC23E1A-460A-4142-8E76-4738CA01CE5F}"/>
              </a:ext>
            </a:extLst>
          </p:cNvPr>
          <p:cNvSpPr txBox="1"/>
          <p:nvPr userDrawn="1"/>
        </p:nvSpPr>
        <p:spPr>
          <a:xfrm>
            <a:off x="8352264" y="6339469"/>
            <a:ext cx="3490331" cy="246221"/>
          </a:xfrm>
          <a:prstGeom prst="rect">
            <a:avLst/>
          </a:prstGeom>
          <a:noFill/>
        </p:spPr>
        <p:txBody>
          <a:bodyPr wrap="square" rtlCol="0">
            <a:spAutoFit/>
          </a:bodyPr>
          <a:lstStyle/>
          <a:p>
            <a:pPr algn="r"/>
            <a:r>
              <a:rPr lang="en-US" sz="1000" dirty="0">
                <a:solidFill>
                  <a:schemeClr val="tx1"/>
                </a:solidFill>
              </a:rPr>
              <a:t>© Cambridge University Press &amp; Assessment 2025</a:t>
            </a:r>
          </a:p>
        </p:txBody>
      </p:sp>
      <p:sp>
        <p:nvSpPr>
          <p:cNvPr id="14" name="TextBox 13">
            <a:extLst>
              <a:ext uri="{FF2B5EF4-FFF2-40B4-BE49-F238E27FC236}">
                <a16:creationId xmlns:a16="http://schemas.microsoft.com/office/drawing/2014/main" id="{677BA4EC-055B-B440-8AF0-B408AC454BCE}"/>
              </a:ext>
            </a:extLst>
          </p:cNvPr>
          <p:cNvSpPr txBox="1"/>
          <p:nvPr userDrawn="1"/>
        </p:nvSpPr>
        <p:spPr>
          <a:xfrm>
            <a:off x="446048" y="6293302"/>
            <a:ext cx="3540861" cy="338554"/>
          </a:xfrm>
          <a:prstGeom prst="rect">
            <a:avLst/>
          </a:prstGeom>
          <a:noFill/>
        </p:spPr>
        <p:txBody>
          <a:bodyPr wrap="square" rtlCol="0">
            <a:spAutoFit/>
          </a:bodyPr>
          <a:lstStyle/>
          <a:p>
            <a:pPr algn="l"/>
            <a:r>
              <a:rPr lang="en-US" sz="1600">
                <a:solidFill>
                  <a:schemeClr val="bg1"/>
                </a:solidFill>
              </a:rPr>
              <a:t>cambridge.org/internationaleducation</a:t>
            </a:r>
          </a:p>
        </p:txBody>
      </p:sp>
      <p:pic>
        <p:nvPicPr>
          <p:cNvPr id="3" name="Picture 2" descr="A white text on a black background&#10;&#10;Description automatically generated">
            <a:extLst>
              <a:ext uri="{FF2B5EF4-FFF2-40B4-BE49-F238E27FC236}">
                <a16:creationId xmlns:a16="http://schemas.microsoft.com/office/drawing/2014/main" id="{59D9E60E-B76F-6764-43E9-BF1F25765C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8438" y="3149600"/>
            <a:ext cx="3303434" cy="558800"/>
          </a:xfrm>
          <a:prstGeom prst="rect">
            <a:avLst/>
          </a:prstGeom>
        </p:spPr>
      </p:pic>
    </p:spTree>
    <p:extLst>
      <p:ext uri="{BB962C8B-B14F-4D97-AF65-F5344CB8AC3E}">
        <p14:creationId xmlns:p14="http://schemas.microsoft.com/office/powerpoint/2010/main" val="23728652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dirty="0"/>
              <a:t>Slide title</a:t>
            </a:r>
            <a:endParaRPr lang="en-GB" dirty="0"/>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80000" y="1836000"/>
            <a:ext cx="11623040" cy="4650589"/>
          </a:xfrm>
        </p:spPr>
        <p:txBody>
          <a:bodyPr>
            <a:normAutofit/>
          </a:bodyPr>
          <a:lstStyle>
            <a:lvl1pPr>
              <a:defRPr sz="2400" baseline="0">
                <a:solidFill>
                  <a:schemeClr val="tx1"/>
                </a:solidFill>
                <a:latin typeface="Arial" panose="020B0604020202020204" pitchFamily="34" charset="0"/>
              </a:defRPr>
            </a:lvl1pPr>
            <a:lvl2pPr>
              <a:defRPr sz="2000" baseline="0">
                <a:solidFill>
                  <a:schemeClr val="tx1"/>
                </a:solidFill>
                <a:latin typeface="Arial" panose="020B0604020202020204" pitchFamily="34" charset="0"/>
              </a:defRPr>
            </a:lvl2pPr>
            <a:lvl3pPr>
              <a:defRPr sz="1800" baseline="0">
                <a:solidFill>
                  <a:schemeClr val="tx1"/>
                </a:solidFill>
                <a:latin typeface="Arial" panose="020B0604020202020204" pitchFamily="34" charset="0"/>
              </a:defRPr>
            </a:lvl3pPr>
            <a:lvl4pPr>
              <a:defRPr sz="1600" baseline="0">
                <a:solidFill>
                  <a:schemeClr val="tx1"/>
                </a:solidFill>
                <a:latin typeface="Arial" panose="020B0604020202020204" pitchFamily="34" charset="0"/>
              </a:defRPr>
            </a:lvl4pPr>
            <a:lvl5pPr>
              <a:defRPr sz="1600" baseline="0">
                <a:solidFill>
                  <a:schemeClr val="tx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5017391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 blue">
    <p:bg>
      <p:bgPr>
        <a:solidFill>
          <a:srgbClr val="3C1366"/>
        </a:solidFill>
        <a:effectLst/>
      </p:bgPr>
    </p:bg>
    <p:spTree>
      <p:nvGrpSpPr>
        <p:cNvPr id="1" name=""/>
        <p:cNvGrpSpPr/>
        <p:nvPr/>
      </p:nvGrpSpPr>
      <p:grpSpPr>
        <a:xfrm>
          <a:off x="0" y="0"/>
          <a:ext cx="0" cy="0"/>
          <a:chOff x="0" y="0"/>
          <a:chExt cx="0" cy="0"/>
        </a:xfrm>
      </p:grpSpPr>
      <p:pic>
        <p:nvPicPr>
          <p:cNvPr id="8" name="Picture 7" descr="A blue and white pattern&#10;&#10;Description automatically generated">
            <a:extLst>
              <a:ext uri="{FF2B5EF4-FFF2-40B4-BE49-F238E27FC236}">
                <a16:creationId xmlns:a16="http://schemas.microsoft.com/office/drawing/2014/main" id="{6FB74B52-DB87-5F33-33EC-C222623793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615" t="23615" r="23615" b="23615"/>
          <a:stretch/>
        </p:blipFill>
        <p:spPr>
          <a:xfrm>
            <a:off x="0" y="-92"/>
            <a:ext cx="12192000" cy="6858184"/>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4" name="Picture 3" descr="A black background with white dots&#10;&#10;Description automatically generated">
            <a:extLst>
              <a:ext uri="{FF2B5EF4-FFF2-40B4-BE49-F238E27FC236}">
                <a16:creationId xmlns:a16="http://schemas.microsoft.com/office/drawing/2014/main" id="{C9485469-31C3-A712-0653-5EBFD2CCF2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3294558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 pink">
    <p:bg>
      <p:bgPr>
        <a:solidFill>
          <a:srgbClr val="3C1366"/>
        </a:solidFill>
        <a:effectLst/>
      </p:bgPr>
    </p:bg>
    <p:spTree>
      <p:nvGrpSpPr>
        <p:cNvPr id="1" name=""/>
        <p:cNvGrpSpPr/>
        <p:nvPr/>
      </p:nvGrpSpPr>
      <p:grpSpPr>
        <a:xfrm>
          <a:off x="0" y="0"/>
          <a:ext cx="0" cy="0"/>
          <a:chOff x="0" y="0"/>
          <a:chExt cx="0" cy="0"/>
        </a:xfrm>
      </p:grpSpPr>
      <p:pic>
        <p:nvPicPr>
          <p:cNvPr id="4" name="Picture 3" descr="A purple and white pattern&#10;&#10;Description automatically generated">
            <a:extLst>
              <a:ext uri="{FF2B5EF4-FFF2-40B4-BE49-F238E27FC236}">
                <a16:creationId xmlns:a16="http://schemas.microsoft.com/office/drawing/2014/main" id="{FA516C7D-35D1-8B47-F37C-0355B951B4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685" t="23685" r="23685" b="23685"/>
          <a:stretch/>
        </p:blipFill>
        <p:spPr>
          <a:xfrm>
            <a:off x="162" y="0"/>
            <a:ext cx="12191675" cy="6858000"/>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5" name="Picture 4" descr="A black background with white dots&#10;&#10;Description automatically generated">
            <a:extLst>
              <a:ext uri="{FF2B5EF4-FFF2-40B4-BE49-F238E27FC236}">
                <a16:creationId xmlns:a16="http://schemas.microsoft.com/office/drawing/2014/main" id="{CDA5EC72-6CC3-6002-92E5-81B34FD013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845727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 light blue">
    <p:bg>
      <p:bgPr>
        <a:solidFill>
          <a:srgbClr val="1A3A44"/>
        </a:solidFill>
        <a:effectLst/>
      </p:bgPr>
    </p:bg>
    <p:spTree>
      <p:nvGrpSpPr>
        <p:cNvPr id="1" name=""/>
        <p:cNvGrpSpPr/>
        <p:nvPr/>
      </p:nvGrpSpPr>
      <p:grpSpPr>
        <a:xfrm>
          <a:off x="0" y="0"/>
          <a:ext cx="0" cy="0"/>
          <a:chOff x="0" y="0"/>
          <a:chExt cx="0" cy="0"/>
        </a:xfrm>
      </p:grpSpPr>
      <p:pic>
        <p:nvPicPr>
          <p:cNvPr id="4" name="Picture 3" descr="A blue and white pattern&#10;&#10;Description automatically generated">
            <a:extLst>
              <a:ext uri="{FF2B5EF4-FFF2-40B4-BE49-F238E27FC236}">
                <a16:creationId xmlns:a16="http://schemas.microsoft.com/office/drawing/2014/main" id="{DAF966B6-A9FF-8A13-FC9C-AB214487C91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186" t="20186" r="20186" b="20186"/>
          <a:stretch/>
        </p:blipFill>
        <p:spPr>
          <a:xfrm>
            <a:off x="0" y="-92"/>
            <a:ext cx="12192000" cy="6858184"/>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3" name="Picture 2" descr="A black background with white dots&#10;&#10;Description automatically generated">
            <a:extLst>
              <a:ext uri="{FF2B5EF4-FFF2-40B4-BE49-F238E27FC236}">
                <a16:creationId xmlns:a16="http://schemas.microsoft.com/office/drawing/2014/main" id="{47BB20BA-627C-E81B-3933-FD8A73B159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6285999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 white blue (please use if printing)">
    <p:bg>
      <p:bgPr>
        <a:solidFill>
          <a:srgbClr val="1A3A4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2022AE-3739-72F3-EE5A-402168C7BFD7}"/>
              </a:ext>
            </a:extLst>
          </p:cNvPr>
          <p:cNvPicPr>
            <a:picLocks noChangeAspect="1"/>
          </p:cNvPicPr>
          <p:nvPr userDrawn="1"/>
        </p:nvPicPr>
        <p:blipFill rotWithShape="1">
          <a:blip r:embed="rId2"/>
          <a:srcRect l="19621" t="19724" r="19730" b="19615"/>
          <a:stretch/>
        </p:blipFill>
        <p:spPr>
          <a:xfrm>
            <a:off x="0" y="-1"/>
            <a:ext cx="12192000" cy="6858001"/>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3" name="Picture 2" descr="A black background with white dots&#10;&#10;Description automatically generated">
            <a:extLst>
              <a:ext uri="{FF2B5EF4-FFF2-40B4-BE49-F238E27FC236}">
                <a16:creationId xmlns:a16="http://schemas.microsoft.com/office/drawing/2014/main" id="{47BB20BA-627C-E81B-3933-FD8A73B159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600375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7" name="Chart Placeholder 4">
            <a:extLst>
              <a:ext uri="{FF2B5EF4-FFF2-40B4-BE49-F238E27FC236}">
                <a16:creationId xmlns:a16="http://schemas.microsoft.com/office/drawing/2014/main" id="{2C360B31-6EBE-4CC9-395B-9DC5A901DED8}"/>
              </a:ext>
            </a:extLst>
          </p:cNvPr>
          <p:cNvSpPr>
            <a:spLocks noGrp="1"/>
          </p:cNvSpPr>
          <p:nvPr>
            <p:ph type="chart" sz="quarter" idx="10"/>
          </p:nvPr>
        </p:nvSpPr>
        <p:spPr>
          <a:xfrm>
            <a:off x="175066" y="1836000"/>
            <a:ext cx="11627998" cy="4669575"/>
          </a:xfrm>
        </p:spPr>
        <p:txBody>
          <a:bodyPr/>
          <a:lstStyle/>
          <a:p>
            <a:r>
              <a:rPr lang="en-US"/>
              <a:t>Click icon to add chart</a:t>
            </a:r>
            <a:endParaRPr lang="nl-NL"/>
          </a:p>
        </p:txBody>
      </p:sp>
    </p:spTree>
    <p:extLst>
      <p:ext uri="{BB962C8B-B14F-4D97-AF65-F5344CB8AC3E}">
        <p14:creationId xmlns:p14="http://schemas.microsoft.com/office/powerpoint/2010/main" val="4181354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64ADD2-3EEA-45D7-9095-C5CEC5BF5B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3F8AEB-5E6A-4DD9-8AAE-DF9C6CB7C2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4BF8152-7316-4348-AB6E-33F35D3E8A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80B96C-853A-4F26-91B4-F0764DB54639}" type="slidenum">
              <a:rPr lang="en-GB" smtClean="0"/>
              <a:t>‹#›</a:t>
            </a:fld>
            <a:endParaRPr lang="en-GB"/>
          </a:p>
        </p:txBody>
      </p:sp>
    </p:spTree>
    <p:extLst>
      <p:ext uri="{BB962C8B-B14F-4D97-AF65-F5344CB8AC3E}">
        <p14:creationId xmlns:p14="http://schemas.microsoft.com/office/powerpoint/2010/main" val="2853564373"/>
      </p:ext>
    </p:extLst>
  </p:cSld>
  <p:clrMap bg1="lt1" tx1="dk1" bg2="lt2" tx2="dk2" accent1="accent1" accent2="accent2" accent3="accent3" accent4="accent4" accent5="accent5" accent6="accent6" hlink="hlink" folHlink="folHlink"/>
  <p:sldLayoutIdLst>
    <p:sldLayoutId id="2147483649" r:id="rId1"/>
    <p:sldLayoutId id="2147483718" r:id="rId2"/>
    <p:sldLayoutId id="2147483719" r:id="rId3"/>
    <p:sldLayoutId id="2147483650" r:id="rId4"/>
    <p:sldLayoutId id="2147483686" r:id="rId5"/>
    <p:sldLayoutId id="2147483708" r:id="rId6"/>
    <p:sldLayoutId id="2147483685" r:id="rId7"/>
    <p:sldLayoutId id="2147483720" r:id="rId8"/>
    <p:sldLayoutId id="2147483709" r:id="rId9"/>
    <p:sldLayoutId id="2147483710" r:id="rId10"/>
    <p:sldLayoutId id="2147483711" r:id="rId11"/>
    <p:sldLayoutId id="2147483691" r:id="rId12"/>
    <p:sldLayoutId id="2147483689" r:id="rId13"/>
    <p:sldLayoutId id="2147483716" r:id="rId14"/>
    <p:sldLayoutId id="2147483690" r:id="rId15"/>
    <p:sldLayoutId id="2147483715" r:id="rId16"/>
    <p:sldLayoutId id="2147483692" r:id="rId17"/>
    <p:sldLayoutId id="2147483675" r:id="rId18"/>
    <p:sldLayoutId id="2147483717" r:id="rId19"/>
    <p:sldLayoutId id="2147483652" r:id="rId20"/>
    <p:sldLayoutId id="2147483697" r:id="rId21"/>
    <p:sldLayoutId id="2147483714" r:id="rId22"/>
    <p:sldLayoutId id="2147483695" r:id="rId23"/>
    <p:sldLayoutId id="2147483698" r:id="rId24"/>
    <p:sldLayoutId id="2147483699" r:id="rId25"/>
    <p:sldLayoutId id="2147483700" r:id="rId26"/>
    <p:sldLayoutId id="2147483713" r:id="rId27"/>
    <p:sldLayoutId id="2147483703" r:id="rId28"/>
    <p:sldLayoutId id="2147483701" r:id="rId29"/>
    <p:sldLayoutId id="2147483707" r:id="rId30"/>
    <p:sldLayoutId id="2147483712" r:id="rId31"/>
    <p:sldLayoutId id="2147483684" r:id="rId32"/>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descr="A group of kids sitting at desks&#10;&#10;Description automatically generated">
            <a:extLst>
              <a:ext uri="{FF2B5EF4-FFF2-40B4-BE49-F238E27FC236}">
                <a16:creationId xmlns:a16="http://schemas.microsoft.com/office/drawing/2014/main" id="{6EC199B4-AE9E-D193-1ABE-CD3150FFC3C1}"/>
              </a:ext>
            </a:extLst>
          </p:cNvPr>
          <p:cNvPicPr>
            <a:picLocks noGrp="1" noChangeAspect="1"/>
          </p:cNvPicPr>
          <p:nvPr>
            <p:ph type="pic" sz="quarter" idx="10"/>
          </p:nvPr>
        </p:nvPicPr>
        <p:blipFill rotWithShape="1">
          <a:blip r:embed="rId2"/>
          <a:srcRect l="485" t="9566" r="597" b="7463"/>
          <a:stretch/>
        </p:blipFill>
        <p:spPr>
          <a:xfrm>
            <a:off x="-33513" y="1"/>
            <a:ext cx="12259026" cy="6857999"/>
          </a:xfrm>
        </p:spPr>
      </p:pic>
      <p:sp>
        <p:nvSpPr>
          <p:cNvPr id="4" name="Content Placeholder 3">
            <a:extLst>
              <a:ext uri="{FF2B5EF4-FFF2-40B4-BE49-F238E27FC236}">
                <a16:creationId xmlns:a16="http://schemas.microsoft.com/office/drawing/2014/main" id="{8A3FCDC3-543C-8905-8EB4-3AC0E32FFFFF}"/>
              </a:ext>
            </a:extLst>
          </p:cNvPr>
          <p:cNvSpPr>
            <a:spLocks noGrp="1"/>
          </p:cNvSpPr>
          <p:nvPr>
            <p:ph idx="1"/>
          </p:nvPr>
        </p:nvSpPr>
        <p:spPr>
          <a:xfrm>
            <a:off x="413974" y="4770781"/>
            <a:ext cx="11364052" cy="1753147"/>
          </a:xfrm>
          <a:solidFill>
            <a:srgbClr val="D7FDF5">
              <a:alpha val="89804"/>
            </a:srgbClr>
          </a:solidFill>
          <a:ln>
            <a:solidFill>
              <a:srgbClr val="D7FDF5"/>
            </a:solidFill>
          </a:ln>
        </p:spPr>
        <p:txBody>
          <a:bodyPr vert="horz" lIns="91440" tIns="45720" rIns="91440" bIns="45720" rtlCol="0" anchor="ctr">
            <a:normAutofit fontScale="92500" lnSpcReduction="10000"/>
          </a:bodyPr>
          <a:lstStyle/>
          <a:p>
            <a:pPr marL="0" indent="0">
              <a:buNone/>
            </a:pPr>
            <a:r>
              <a:rPr lang="en-GB" sz="1800" dirty="0">
                <a:latin typeface="Arial"/>
                <a:cs typeface="Arial"/>
              </a:rPr>
              <a:t>Lesson objectives: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52525"/>
                </a:solidFill>
                <a:effectLst/>
                <a:uLnTx/>
                <a:uFillTx/>
                <a:latin typeface="Arial" panose="020B0604020202020204" pitchFamily="34" charset="0"/>
                <a:ea typeface="+mn-ea"/>
                <a:cs typeface="+mn-cs"/>
              </a:rPr>
              <a:t>Explain the argument for the social learning theory of prosocial behaviour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52525"/>
                </a:solidFill>
                <a:effectLst/>
                <a:uLnTx/>
                <a:uFillTx/>
                <a:latin typeface="Arial" panose="020B0604020202020204" pitchFamily="34" charset="0"/>
                <a:ea typeface="+mn-ea"/>
                <a:cs typeface="+mn-cs"/>
              </a:rPr>
              <a:t>Describe the results and conclusions of the named study: prosocial media use (Prot et al.)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52525"/>
                </a:solidFill>
                <a:effectLst/>
                <a:uLnTx/>
                <a:uFillTx/>
                <a:latin typeface="Arial" panose="020B0604020202020204" pitchFamily="34" charset="0"/>
                <a:ea typeface="+mn-ea"/>
                <a:cs typeface="+mn-cs"/>
              </a:rPr>
              <a:t>Explain the argument against the social learning theory of prosocial behaviour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52525"/>
                </a:solidFill>
                <a:effectLst/>
                <a:uLnTx/>
                <a:uFillTx/>
                <a:latin typeface="Arial" panose="020B0604020202020204" pitchFamily="34" charset="0"/>
                <a:ea typeface="+mn-ea"/>
                <a:cs typeface="+mn-cs"/>
              </a:rPr>
              <a:t>Describe the role of biological factors in prosocial behaviour</a:t>
            </a:r>
          </a:p>
        </p:txBody>
      </p:sp>
    </p:spTree>
    <p:extLst>
      <p:ext uri="{BB962C8B-B14F-4D97-AF65-F5344CB8AC3E}">
        <p14:creationId xmlns:p14="http://schemas.microsoft.com/office/powerpoint/2010/main" val="1478189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F8D66-1425-080F-A390-48FC7194DE3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FCFCD82-0BCB-26A3-5527-102879B5D9F2}"/>
              </a:ext>
            </a:extLst>
          </p:cNvPr>
          <p:cNvSpPr>
            <a:spLocks noGrp="1"/>
          </p:cNvSpPr>
          <p:nvPr>
            <p:ph type="title"/>
          </p:nvPr>
        </p:nvSpPr>
        <p:spPr>
          <a:xfrm>
            <a:off x="180001" y="1008000"/>
            <a:ext cx="11627999" cy="720000"/>
          </a:xfrm>
        </p:spPr>
        <p:txBody>
          <a:bodyPr anchor="ctr">
            <a:normAutofit/>
          </a:bodyPr>
          <a:lstStyle/>
          <a:p>
            <a:r>
              <a:rPr lang="en-US" dirty="0"/>
              <a:t>Starter activity:</a:t>
            </a:r>
            <a:endParaRPr lang="en-GB" dirty="0"/>
          </a:p>
        </p:txBody>
      </p:sp>
      <p:pic>
        <p:nvPicPr>
          <p:cNvPr id="5" name="Picture Placeholder 4">
            <a:extLst>
              <a:ext uri="{FF2B5EF4-FFF2-40B4-BE49-F238E27FC236}">
                <a16:creationId xmlns:a16="http://schemas.microsoft.com/office/drawing/2014/main" id="{AE746CB7-4743-B6C1-2EF8-2FD41E451193}"/>
              </a:ext>
            </a:extLst>
          </p:cNvPr>
          <p:cNvPicPr>
            <a:picLocks noGrp="1" noChangeAspect="1"/>
          </p:cNvPicPr>
          <p:nvPr>
            <p:ph type="pic" sz="quarter" idx="10"/>
          </p:nvPr>
        </p:nvPicPr>
        <p:blipFill rotWithShape="1">
          <a:blip r:embed="rId2"/>
          <a:srcRect l="4928" r="16147" b="-1"/>
          <a:stretch>
            <a:fillRect/>
          </a:stretch>
        </p:blipFill>
        <p:spPr>
          <a:xfrm>
            <a:off x="6096001" y="1836000"/>
            <a:ext cx="5712000" cy="4668052"/>
          </a:xfrm>
          <a:prstGeom prst="rect">
            <a:avLst/>
          </a:prstGeom>
          <a:noFill/>
        </p:spPr>
      </p:pic>
      <p:sp>
        <p:nvSpPr>
          <p:cNvPr id="2" name="Content Placeholder 1">
            <a:extLst>
              <a:ext uri="{FF2B5EF4-FFF2-40B4-BE49-F238E27FC236}">
                <a16:creationId xmlns:a16="http://schemas.microsoft.com/office/drawing/2014/main" id="{7C2C600A-94C6-8B97-E7E5-2D25E8463CC7}"/>
              </a:ext>
            </a:extLst>
          </p:cNvPr>
          <p:cNvSpPr>
            <a:spLocks noGrp="1" noChangeArrowheads="1"/>
          </p:cNvSpPr>
          <p:nvPr>
            <p:ph idx="1"/>
          </p:nvPr>
        </p:nvSpPr>
        <p:spPr bwMode="auto">
          <a:xfrm>
            <a:off x="180000" y="1811948"/>
            <a:ext cx="5712000" cy="4692104"/>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None/>
              <a:tabLst/>
            </a:pPr>
            <a:endParaRPr lang="en-US" altLang="en-US"/>
          </a:p>
          <a:p>
            <a:pPr marL="0" indent="0" eaLnBrk="0" fontAlgn="base" hangingPunct="0">
              <a:spcBef>
                <a:spcPct val="0"/>
              </a:spcBef>
              <a:spcAft>
                <a:spcPts val="600"/>
              </a:spcAft>
              <a:buNone/>
            </a:pPr>
            <a:r>
              <a:rPr lang="en-US" altLang="en-US" dirty="0"/>
              <a:t>List your </a:t>
            </a:r>
            <a:r>
              <a:rPr lang="en-US" altLang="en-US" dirty="0" err="1"/>
              <a:t>favourite</a:t>
            </a:r>
            <a:r>
              <a:rPr lang="en-US" altLang="en-US" dirty="0"/>
              <a:t>:</a:t>
            </a:r>
            <a:endParaRPr lang="en-US" altLang="en-US"/>
          </a:p>
          <a:p>
            <a:pPr marL="0" indent="0" eaLnBrk="0" fontAlgn="base" hangingPunct="0">
              <a:spcBef>
                <a:spcPct val="0"/>
              </a:spcBef>
              <a:spcAft>
                <a:spcPts val="600"/>
              </a:spcAft>
              <a:buNone/>
            </a:pPr>
            <a:endParaRPr lang="en-US" altLang="en-US"/>
          </a:p>
          <a:p>
            <a:pPr eaLnBrk="0" fontAlgn="base" hangingPunct="0">
              <a:spcBef>
                <a:spcPct val="0"/>
              </a:spcBef>
              <a:spcAft>
                <a:spcPts val="600"/>
              </a:spcAft>
            </a:pPr>
            <a:r>
              <a:rPr lang="en-US" altLang="en-US" dirty="0"/>
              <a:t>TV </a:t>
            </a:r>
            <a:r>
              <a:rPr lang="en-US" altLang="en-US" dirty="0" err="1"/>
              <a:t>programme</a:t>
            </a:r>
            <a:endParaRPr lang="en-US" altLang="en-US"/>
          </a:p>
          <a:p>
            <a:pPr eaLnBrk="0" fontAlgn="base" hangingPunct="0">
              <a:spcBef>
                <a:spcPct val="0"/>
              </a:spcBef>
              <a:spcAft>
                <a:spcPts val="600"/>
              </a:spcAft>
            </a:pPr>
            <a:r>
              <a:rPr lang="en-US" altLang="en-US" dirty="0"/>
              <a:t>Film</a:t>
            </a:r>
            <a:endParaRPr lang="en-US" altLang="en-US"/>
          </a:p>
          <a:p>
            <a:pPr eaLnBrk="0" fontAlgn="base" hangingPunct="0">
              <a:spcBef>
                <a:spcPct val="0"/>
              </a:spcBef>
              <a:spcAft>
                <a:spcPts val="600"/>
              </a:spcAft>
            </a:pPr>
            <a:r>
              <a:rPr lang="en-US" altLang="en-US" dirty="0"/>
              <a:t>Video game</a:t>
            </a:r>
            <a:endParaRPr lang="en-US" altLang="en-US"/>
          </a:p>
          <a:p>
            <a:pPr marL="0" indent="0" eaLnBrk="0" fontAlgn="base" hangingPunct="0">
              <a:spcBef>
                <a:spcPct val="0"/>
              </a:spcBef>
              <a:spcAft>
                <a:spcPts val="600"/>
              </a:spcAft>
              <a:buNone/>
            </a:pPr>
            <a:endParaRPr lang="en-US" altLang="en-US"/>
          </a:p>
          <a:p>
            <a:pPr marL="0" indent="0" eaLnBrk="0" fontAlgn="base" hangingPunct="0">
              <a:spcBef>
                <a:spcPct val="0"/>
              </a:spcBef>
              <a:spcAft>
                <a:spcPts val="600"/>
              </a:spcAft>
              <a:buNone/>
            </a:pPr>
            <a:r>
              <a:rPr lang="en-US" altLang="en-US" dirty="0"/>
              <a:t>On a scale of 1-5 (1 being not at all, 5 being very often), how often do characters in each help each other?</a:t>
            </a:r>
            <a:endParaRPr lang="en-US" altLang="en-US"/>
          </a:p>
        </p:txBody>
      </p:sp>
    </p:spTree>
    <p:extLst>
      <p:ext uri="{BB962C8B-B14F-4D97-AF65-F5344CB8AC3E}">
        <p14:creationId xmlns:p14="http://schemas.microsoft.com/office/powerpoint/2010/main" val="3615489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D283E-C34D-8288-26C2-652C9D1692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7EE09E-74AA-5D41-86F8-1277195B274C}"/>
              </a:ext>
            </a:extLst>
          </p:cNvPr>
          <p:cNvSpPr>
            <a:spLocks noGrp="1"/>
          </p:cNvSpPr>
          <p:nvPr>
            <p:ph type="title"/>
          </p:nvPr>
        </p:nvSpPr>
        <p:spPr>
          <a:xfrm>
            <a:off x="180001" y="1008000"/>
            <a:ext cx="11627999" cy="720000"/>
          </a:xfrm>
        </p:spPr>
        <p:txBody>
          <a:bodyPr anchor="ctr">
            <a:normAutofit/>
          </a:bodyPr>
          <a:lstStyle/>
          <a:p>
            <a:r>
              <a:rPr lang="en-US" dirty="0"/>
              <a:t>Named study: Prosocial media use (Prot et al.)</a:t>
            </a:r>
            <a:endParaRPr lang="en-GB" dirty="0"/>
          </a:p>
        </p:txBody>
      </p:sp>
      <p:sp>
        <p:nvSpPr>
          <p:cNvPr id="3" name="Content Placeholder 2">
            <a:extLst>
              <a:ext uri="{FF2B5EF4-FFF2-40B4-BE49-F238E27FC236}">
                <a16:creationId xmlns:a16="http://schemas.microsoft.com/office/drawing/2014/main" id="{0B0672FD-D631-F7FA-3FCC-C2374680240F}"/>
              </a:ext>
            </a:extLst>
          </p:cNvPr>
          <p:cNvSpPr>
            <a:spLocks noGrp="1"/>
          </p:cNvSpPr>
          <p:nvPr>
            <p:ph idx="1"/>
          </p:nvPr>
        </p:nvSpPr>
        <p:spPr>
          <a:xfrm>
            <a:off x="180000" y="1836000"/>
            <a:ext cx="11623040" cy="4650589"/>
          </a:xfrm>
        </p:spPr>
        <p:txBody>
          <a:bodyPr>
            <a:normAutofit/>
          </a:bodyPr>
          <a:lstStyle/>
          <a:p>
            <a:pPr marL="0" indent="0" eaLnBrk="0" fontAlgn="base" hangingPunct="0">
              <a:spcBef>
                <a:spcPct val="0"/>
              </a:spcBef>
              <a:spcAft>
                <a:spcPts val="600"/>
              </a:spcAft>
              <a:buNone/>
            </a:pPr>
            <a:r>
              <a:rPr lang="en-US" altLang="en-US" b="1" dirty="0"/>
              <a:t>Aim</a:t>
            </a:r>
            <a:r>
              <a:rPr lang="en-US" altLang="en-US" dirty="0"/>
              <a:t>: To investigate prosocial media use and prosocial behaviour across seven countries. </a:t>
            </a:r>
            <a:endParaRPr lang="en-US" altLang="en-US"/>
          </a:p>
          <a:p>
            <a:pPr marL="0" indent="0" eaLnBrk="0" fontAlgn="base" hangingPunct="0">
              <a:spcBef>
                <a:spcPct val="0"/>
              </a:spcBef>
              <a:spcAft>
                <a:spcPts val="600"/>
              </a:spcAft>
              <a:buNone/>
            </a:pPr>
            <a:endParaRPr lang="en-US" altLang="en-US"/>
          </a:p>
          <a:p>
            <a:pPr marL="0" indent="0" eaLnBrk="0" fontAlgn="base" hangingPunct="0">
              <a:spcBef>
                <a:spcPct val="0"/>
              </a:spcBef>
              <a:spcAft>
                <a:spcPts val="600"/>
              </a:spcAft>
              <a:buNone/>
            </a:pPr>
            <a:r>
              <a:rPr lang="en-US" altLang="en-US" b="1" dirty="0"/>
              <a:t>Participants</a:t>
            </a:r>
            <a:r>
              <a:rPr lang="en-US" altLang="en-US" dirty="0"/>
              <a:t>: 2202 teenagers and young adults including males and females from Australia, China, Croatia, Germany, Japan, Romania and the USA </a:t>
            </a:r>
            <a:endParaRPr lang="en-US" altLang="en-US"/>
          </a:p>
          <a:p>
            <a:pPr marL="0" indent="0" eaLnBrk="0" fontAlgn="base" hangingPunct="0">
              <a:spcBef>
                <a:spcPct val="0"/>
              </a:spcBef>
              <a:spcAft>
                <a:spcPts val="600"/>
              </a:spcAft>
              <a:buNone/>
            </a:pPr>
            <a:endParaRPr lang="en-US" altLang="en-US"/>
          </a:p>
          <a:p>
            <a:pPr marL="0" indent="0" eaLnBrk="0" fontAlgn="base" hangingPunct="0">
              <a:spcBef>
                <a:spcPct val="0"/>
              </a:spcBef>
              <a:spcAft>
                <a:spcPts val="600"/>
              </a:spcAft>
              <a:buNone/>
            </a:pPr>
            <a:r>
              <a:rPr lang="en-US" altLang="en-US" b="1" dirty="0"/>
              <a:t>Procedure</a:t>
            </a:r>
            <a:r>
              <a:rPr lang="en-US" altLang="en-US" dirty="0"/>
              <a:t>: Participants were asked about their </a:t>
            </a:r>
            <a:r>
              <a:rPr lang="en-US" altLang="en-US" dirty="0" err="1"/>
              <a:t>favourite</a:t>
            </a:r>
            <a:r>
              <a:rPr lang="en-US" altLang="en-US" dirty="0"/>
              <a:t> media. They had to list their three </a:t>
            </a:r>
            <a:r>
              <a:rPr lang="en-US" altLang="en-US" dirty="0" err="1"/>
              <a:t>favourite</a:t>
            </a:r>
            <a:r>
              <a:rPr lang="en-US" altLang="en-US" dirty="0"/>
              <a:t> television </a:t>
            </a:r>
            <a:r>
              <a:rPr lang="en-US" altLang="en-US" dirty="0" err="1"/>
              <a:t>programmes</a:t>
            </a:r>
            <a:r>
              <a:rPr lang="en-US" altLang="en-US" dirty="0"/>
              <a:t>, three </a:t>
            </a:r>
            <a:r>
              <a:rPr lang="en-US" altLang="en-US" dirty="0" err="1"/>
              <a:t>favourite</a:t>
            </a:r>
            <a:r>
              <a:rPr lang="en-US" altLang="en-US" dirty="0"/>
              <a:t> films and three </a:t>
            </a:r>
            <a:r>
              <a:rPr lang="en-US" altLang="en-US" dirty="0" err="1"/>
              <a:t>favourite</a:t>
            </a:r>
            <a:r>
              <a:rPr lang="en-US" altLang="en-US" dirty="0"/>
              <a:t> video games. The participants rated each </a:t>
            </a:r>
            <a:r>
              <a:rPr lang="en-US" altLang="en-US" dirty="0" err="1"/>
              <a:t>programme</a:t>
            </a:r>
            <a:r>
              <a:rPr lang="en-US" altLang="en-US" dirty="0"/>
              <a:t>, film and game for the amount of time they spent watching or playing it. Participants also gave ratings for prosocial content, e.g. ‘How often do characters help each other?’ </a:t>
            </a:r>
            <a:endParaRPr lang="en-US" altLang="en-US"/>
          </a:p>
        </p:txBody>
      </p:sp>
    </p:spTree>
    <p:extLst>
      <p:ext uri="{BB962C8B-B14F-4D97-AF65-F5344CB8AC3E}">
        <p14:creationId xmlns:p14="http://schemas.microsoft.com/office/powerpoint/2010/main" val="2600390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494B9-6E8F-9216-D954-45C4C79C3D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FEC6D1-21EE-B4B6-373A-2CCB1A2C5576}"/>
              </a:ext>
            </a:extLst>
          </p:cNvPr>
          <p:cNvSpPr>
            <a:spLocks noGrp="1"/>
          </p:cNvSpPr>
          <p:nvPr>
            <p:ph type="title"/>
          </p:nvPr>
        </p:nvSpPr>
        <p:spPr>
          <a:xfrm>
            <a:off x="180001" y="1008000"/>
            <a:ext cx="11627999" cy="720000"/>
          </a:xfrm>
        </p:spPr>
        <p:txBody>
          <a:bodyPr anchor="ctr">
            <a:normAutofit/>
          </a:bodyPr>
          <a:lstStyle/>
          <a:p>
            <a:r>
              <a:rPr lang="en-US" dirty="0"/>
              <a:t>Named study: Prosocial media use (Prot et al.)</a:t>
            </a:r>
            <a:endParaRPr lang="en-GB" dirty="0"/>
          </a:p>
        </p:txBody>
      </p:sp>
      <p:sp>
        <p:nvSpPr>
          <p:cNvPr id="3" name="Content Placeholder 2">
            <a:extLst>
              <a:ext uri="{FF2B5EF4-FFF2-40B4-BE49-F238E27FC236}">
                <a16:creationId xmlns:a16="http://schemas.microsoft.com/office/drawing/2014/main" id="{F4F60A59-72D1-EFBC-20E1-FE92D1492BA2}"/>
              </a:ext>
            </a:extLst>
          </p:cNvPr>
          <p:cNvSpPr>
            <a:spLocks noGrp="1"/>
          </p:cNvSpPr>
          <p:nvPr>
            <p:ph idx="1"/>
          </p:nvPr>
        </p:nvSpPr>
        <p:spPr>
          <a:xfrm>
            <a:off x="180000" y="1836000"/>
            <a:ext cx="11623040" cy="4650589"/>
          </a:xfrm>
        </p:spPr>
        <p:txBody>
          <a:bodyPr>
            <a:normAutofit/>
          </a:bodyPr>
          <a:lstStyle/>
          <a:p>
            <a:pPr marL="0" indent="0" eaLnBrk="0" fontAlgn="base" hangingPunct="0">
              <a:spcBef>
                <a:spcPct val="0"/>
              </a:spcBef>
              <a:spcAft>
                <a:spcPct val="0"/>
              </a:spcAft>
              <a:buNone/>
            </a:pPr>
            <a:r>
              <a:rPr lang="en-US" altLang="en-US" sz="2200" b="1"/>
              <a:t>Procedure: </a:t>
            </a:r>
            <a:r>
              <a:rPr lang="en-US" altLang="en-US" sz="2200"/>
              <a:t>Prosocial media use was then calculated by multiplying the amount of time spent watching or playing the media with the prosocial content rating. Participants also completed questionnaires to measure their own prosocial behaviour. </a:t>
            </a:r>
            <a:endParaRPr lang="en-US" altLang="en-US" sz="2200" b="1"/>
          </a:p>
          <a:p>
            <a:pPr marL="0" indent="0" eaLnBrk="0" fontAlgn="base" hangingPunct="0">
              <a:spcBef>
                <a:spcPct val="0"/>
              </a:spcBef>
              <a:spcAft>
                <a:spcPct val="0"/>
              </a:spcAft>
              <a:buNone/>
            </a:pPr>
            <a:endParaRPr lang="en-US" altLang="en-US" sz="2200" b="1"/>
          </a:p>
          <a:p>
            <a:pPr marL="0" indent="0" eaLnBrk="0" fontAlgn="base" hangingPunct="0">
              <a:spcBef>
                <a:spcPct val="0"/>
              </a:spcBef>
              <a:spcAft>
                <a:spcPct val="0"/>
              </a:spcAft>
              <a:buNone/>
            </a:pPr>
            <a:r>
              <a:rPr lang="en-US" altLang="en-US" sz="2200" b="1"/>
              <a:t>Results</a:t>
            </a:r>
            <a:r>
              <a:rPr lang="en-US" altLang="en-US" sz="2200"/>
              <a:t>: </a:t>
            </a:r>
          </a:p>
          <a:p>
            <a:pPr eaLnBrk="0" fontAlgn="base" hangingPunct="0">
              <a:spcBef>
                <a:spcPts val="1200"/>
              </a:spcBef>
            </a:pPr>
            <a:r>
              <a:rPr lang="en-US" altLang="en-US" sz="2200"/>
              <a:t>Participants with higher prosocial media use reported higher levels of prosocial behaviour, such as helping others. </a:t>
            </a:r>
          </a:p>
          <a:p>
            <a:pPr eaLnBrk="0" fontAlgn="base" hangingPunct="0">
              <a:spcBef>
                <a:spcPts val="1200"/>
              </a:spcBef>
            </a:pPr>
            <a:r>
              <a:rPr lang="en-US" altLang="en-US" sz="2200"/>
              <a:t>Across all countries, prosocial media use was linked with helping. </a:t>
            </a:r>
          </a:p>
          <a:p>
            <a:pPr marL="0" indent="0" eaLnBrk="0" fontAlgn="base" hangingPunct="0">
              <a:spcBef>
                <a:spcPct val="0"/>
              </a:spcBef>
              <a:spcAft>
                <a:spcPct val="0"/>
              </a:spcAft>
              <a:buNone/>
            </a:pPr>
            <a:endParaRPr lang="en-US" altLang="en-US" sz="2200"/>
          </a:p>
          <a:p>
            <a:pPr marL="0" indent="0" eaLnBrk="0" fontAlgn="base" hangingPunct="0">
              <a:spcBef>
                <a:spcPct val="0"/>
              </a:spcBef>
              <a:spcAft>
                <a:spcPct val="0"/>
              </a:spcAft>
              <a:buNone/>
            </a:pPr>
            <a:r>
              <a:rPr lang="en-US" altLang="en-US" sz="2200" b="1"/>
              <a:t>Conclusion</a:t>
            </a:r>
            <a:r>
              <a:rPr lang="en-US" altLang="en-US" sz="2200"/>
              <a:t>: Prosocial media use can predict higher levels of prosocial behaviour, across different countries. This supports the theory that prosocial behaviour is linked with prosocial media use; learning from observing others.</a:t>
            </a:r>
          </a:p>
        </p:txBody>
      </p:sp>
    </p:spTree>
    <p:extLst>
      <p:ext uri="{BB962C8B-B14F-4D97-AF65-F5344CB8AC3E}">
        <p14:creationId xmlns:p14="http://schemas.microsoft.com/office/powerpoint/2010/main" val="2663030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a:extLst>
              <a:ext uri="{FF2B5EF4-FFF2-40B4-BE49-F238E27FC236}">
                <a16:creationId xmlns:a16="http://schemas.microsoft.com/office/drawing/2014/main" id="{6EC199B4-AE9E-D193-1ABE-CD3150FFC3C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8095" b="8095"/>
          <a:stretch/>
        </p:blipFill>
        <p:spPr>
          <a:xfrm>
            <a:off x="-33513" y="1"/>
            <a:ext cx="12259026" cy="6857999"/>
          </a:xfrm>
        </p:spPr>
      </p:pic>
      <p:sp>
        <p:nvSpPr>
          <p:cNvPr id="4" name="Content Placeholder 3">
            <a:extLst>
              <a:ext uri="{FF2B5EF4-FFF2-40B4-BE49-F238E27FC236}">
                <a16:creationId xmlns:a16="http://schemas.microsoft.com/office/drawing/2014/main" id="{8A3FCDC3-543C-8905-8EB4-3AC0E32FFFFF}"/>
              </a:ext>
            </a:extLst>
          </p:cNvPr>
          <p:cNvSpPr>
            <a:spLocks noGrp="1"/>
          </p:cNvSpPr>
          <p:nvPr>
            <p:ph idx="1"/>
          </p:nvPr>
        </p:nvSpPr>
        <p:spPr>
          <a:xfrm>
            <a:off x="364278" y="4731026"/>
            <a:ext cx="11463443" cy="1792903"/>
          </a:xfrm>
          <a:solidFill>
            <a:srgbClr val="FACB2E">
              <a:alpha val="89804"/>
            </a:srgbClr>
          </a:solidFill>
          <a:ln>
            <a:solidFill>
              <a:srgbClr val="FACB2E"/>
            </a:solidFill>
          </a:ln>
        </p:spPr>
        <p:txBody>
          <a:bodyPr vert="horz" lIns="91440" tIns="45720" rIns="91440" bIns="45720" rtlCol="0" anchor="ctr">
            <a:normAutofit/>
          </a:bodyPr>
          <a:lstStyle/>
          <a:p>
            <a:pPr marL="0" indent="0" algn="ctr">
              <a:buNone/>
            </a:pPr>
            <a:r>
              <a:rPr lang="en-GB" dirty="0">
                <a:latin typeface="Arial"/>
                <a:cs typeface="Arial"/>
              </a:rPr>
              <a:t>Class discussion: How do the results and conclusions of this study support the argument for social learning theory of prosocial behaviour?</a:t>
            </a:r>
            <a:endParaRPr lang="en-GB" dirty="0"/>
          </a:p>
        </p:txBody>
      </p:sp>
    </p:spTree>
    <p:extLst>
      <p:ext uri="{BB962C8B-B14F-4D97-AF65-F5344CB8AC3E}">
        <p14:creationId xmlns:p14="http://schemas.microsoft.com/office/powerpoint/2010/main" val="3061927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C2F6D-F57E-4C5F-B10E-0F760B17BF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E6EF97-D48B-1CA7-6A41-5CC058202FF9}"/>
              </a:ext>
            </a:extLst>
          </p:cNvPr>
          <p:cNvSpPr>
            <a:spLocks noGrp="1"/>
          </p:cNvSpPr>
          <p:nvPr>
            <p:ph type="title"/>
          </p:nvPr>
        </p:nvSpPr>
        <p:spPr>
          <a:xfrm>
            <a:off x="180001" y="1008000"/>
            <a:ext cx="11627999" cy="720000"/>
          </a:xfrm>
        </p:spPr>
        <p:txBody>
          <a:bodyPr anchor="ctr">
            <a:normAutofit/>
          </a:bodyPr>
          <a:lstStyle/>
          <a:p>
            <a:r>
              <a:rPr lang="en-US" dirty="0"/>
              <a:t>Read the scenario:</a:t>
            </a:r>
            <a:endParaRPr lang="en-GB" dirty="0"/>
          </a:p>
        </p:txBody>
      </p:sp>
      <p:sp>
        <p:nvSpPr>
          <p:cNvPr id="3" name="Content Placeholder 2">
            <a:extLst>
              <a:ext uri="{FF2B5EF4-FFF2-40B4-BE49-F238E27FC236}">
                <a16:creationId xmlns:a16="http://schemas.microsoft.com/office/drawing/2014/main" id="{4BD4663A-4B33-A5D7-9FF7-912878D1B4F5}"/>
              </a:ext>
            </a:extLst>
          </p:cNvPr>
          <p:cNvSpPr>
            <a:spLocks noGrp="1"/>
          </p:cNvSpPr>
          <p:nvPr>
            <p:ph idx="1"/>
          </p:nvPr>
        </p:nvSpPr>
        <p:spPr>
          <a:xfrm>
            <a:off x="180000" y="1836000"/>
            <a:ext cx="11623040" cy="4650589"/>
          </a:xfrm>
        </p:spPr>
        <p:txBody>
          <a:bodyPr>
            <a:normAutofit/>
          </a:bodyPr>
          <a:lstStyle/>
          <a:p>
            <a:pPr marL="0" indent="0">
              <a:buNone/>
            </a:pPr>
            <a:r>
              <a:rPr lang="en-US"/>
              <a:t>Max is a 5-year-old who loves watching happy cartoons like </a:t>
            </a:r>
            <a:r>
              <a:rPr lang="en-US" i="1"/>
              <a:t>Bluey</a:t>
            </a:r>
            <a:r>
              <a:rPr lang="en-US"/>
              <a:t>, where the characters are always helping and showing kindness. </a:t>
            </a:r>
          </a:p>
          <a:p>
            <a:pPr marL="0" indent="0">
              <a:buNone/>
            </a:pPr>
            <a:r>
              <a:rPr lang="en-US"/>
              <a:t>His parents read him the book </a:t>
            </a:r>
            <a:r>
              <a:rPr lang="en-US" i="1"/>
              <a:t>Paddington Bear</a:t>
            </a:r>
            <a:r>
              <a:rPr lang="en-US"/>
              <a:t>, and he often talks about how "being polite is important, even to strangers."</a:t>
            </a:r>
          </a:p>
          <a:p>
            <a:pPr marL="0" indent="0">
              <a:buNone/>
            </a:pPr>
            <a:r>
              <a:rPr lang="en-US"/>
              <a:t>Max’s mother is a volunteer community gardener. Every Saturday morning, Max likes to join her in the garden, watering plants together. </a:t>
            </a:r>
          </a:p>
          <a:p>
            <a:pPr marL="0" indent="0">
              <a:buNone/>
            </a:pPr>
            <a:r>
              <a:rPr lang="en-US"/>
              <a:t>One morning Max noticed a new volunteer, a girl of his age, backing away nervously from an insect nearby. He noticed the fear on her face, then walked over and gave her a comforting hug.</a:t>
            </a:r>
          </a:p>
        </p:txBody>
      </p:sp>
    </p:spTree>
    <p:extLst>
      <p:ext uri="{BB962C8B-B14F-4D97-AF65-F5344CB8AC3E}">
        <p14:creationId xmlns:p14="http://schemas.microsoft.com/office/powerpoint/2010/main" val="817849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5D2D3-2BE1-57A9-A7EA-D7DD32D691C4}"/>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2BB32A6-8F2A-F6E1-D39F-FA2809A321F7}"/>
              </a:ext>
            </a:extLst>
          </p:cNvPr>
          <p:cNvPicPr>
            <a:picLocks noGrp="1" noChangeAspect="1"/>
          </p:cNvPicPr>
          <p:nvPr>
            <p:ph type="pic" sz="quarter" idx="10"/>
          </p:nvPr>
        </p:nvPicPr>
        <p:blipFill rotWithShape="1">
          <a:blip r:embed="rId2"/>
          <a:srcRect l="15724" r="26942" b="-1"/>
          <a:stretch>
            <a:fillRect/>
          </a:stretch>
        </p:blipFill>
        <p:spPr>
          <a:xfrm>
            <a:off x="6096000" y="10"/>
            <a:ext cx="6096000" cy="6857990"/>
          </a:xfrm>
          <a:prstGeom prst="rect">
            <a:avLst/>
          </a:prstGeom>
          <a:noFill/>
        </p:spPr>
      </p:pic>
      <p:sp>
        <p:nvSpPr>
          <p:cNvPr id="3" name="Title 2">
            <a:extLst>
              <a:ext uri="{FF2B5EF4-FFF2-40B4-BE49-F238E27FC236}">
                <a16:creationId xmlns:a16="http://schemas.microsoft.com/office/drawing/2014/main" id="{0536BB3B-10D5-A593-BA48-8468DD32A437}"/>
              </a:ext>
            </a:extLst>
          </p:cNvPr>
          <p:cNvSpPr>
            <a:spLocks noGrp="1"/>
          </p:cNvSpPr>
          <p:nvPr>
            <p:ph type="title"/>
          </p:nvPr>
        </p:nvSpPr>
        <p:spPr>
          <a:xfrm>
            <a:off x="180000" y="1108800"/>
            <a:ext cx="5580000" cy="720000"/>
          </a:xfrm>
        </p:spPr>
        <p:txBody>
          <a:bodyPr anchor="ctr">
            <a:normAutofit/>
          </a:bodyPr>
          <a:lstStyle/>
          <a:p>
            <a:r>
              <a:rPr lang="en-US" dirty="0"/>
              <a:t>Task</a:t>
            </a:r>
            <a:endParaRPr lang="en-GB" dirty="0"/>
          </a:p>
        </p:txBody>
      </p:sp>
      <p:sp>
        <p:nvSpPr>
          <p:cNvPr id="2" name="Content Placeholder 1">
            <a:extLst>
              <a:ext uri="{FF2B5EF4-FFF2-40B4-BE49-F238E27FC236}">
                <a16:creationId xmlns:a16="http://schemas.microsoft.com/office/drawing/2014/main" id="{81801669-4FCB-B1B7-B32C-5670E16CD08F}"/>
              </a:ext>
            </a:extLst>
          </p:cNvPr>
          <p:cNvSpPr>
            <a:spLocks noGrp="1" noChangeArrowheads="1"/>
          </p:cNvSpPr>
          <p:nvPr>
            <p:ph idx="1"/>
          </p:nvPr>
        </p:nvSpPr>
        <p:spPr bwMode="auto">
          <a:xfrm>
            <a:off x="180000" y="1967023"/>
            <a:ext cx="5580000" cy="451297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457200" marR="0" lvl="0" indent="-457200" defTabSz="914400" rtl="0" eaLnBrk="0" fontAlgn="base" latinLnBrk="0" hangingPunct="0">
              <a:spcBef>
                <a:spcPct val="0"/>
              </a:spcBef>
              <a:spcAft>
                <a:spcPts val="600"/>
              </a:spcAft>
              <a:buClrTx/>
              <a:buSzTx/>
              <a:buAutoNum type="arabicPeriod"/>
              <a:tabLst/>
            </a:pPr>
            <a:r>
              <a:rPr lang="en-US" altLang="en-US" dirty="0"/>
              <a:t>Using two different </a:t>
            </a:r>
            <a:r>
              <a:rPr lang="en-US" altLang="en-US" dirty="0" err="1"/>
              <a:t>colour</a:t>
            </a:r>
            <a:r>
              <a:rPr lang="en-US" altLang="en-US" dirty="0"/>
              <a:t> pens, highlight or underline social learning factors and other factors (e.g. biological factors) in the scenario</a:t>
            </a:r>
            <a:endParaRPr lang="en-US" altLang="en-US"/>
          </a:p>
          <a:p>
            <a:pPr marL="457200" marR="0" lvl="0" indent="-457200" defTabSz="914400" rtl="0" eaLnBrk="0" fontAlgn="base" latinLnBrk="0" hangingPunct="0">
              <a:spcBef>
                <a:spcPct val="0"/>
              </a:spcBef>
              <a:spcAft>
                <a:spcPts val="600"/>
              </a:spcAft>
              <a:buClrTx/>
              <a:buSzTx/>
              <a:buAutoNum type="arabicPeriod"/>
              <a:tabLst/>
            </a:pPr>
            <a:endParaRPr lang="en-US" altLang="en-US"/>
          </a:p>
          <a:p>
            <a:pPr marL="457200" marR="0" lvl="0" indent="-457200" defTabSz="914400" rtl="0" eaLnBrk="0" fontAlgn="base" latinLnBrk="0" hangingPunct="0">
              <a:spcBef>
                <a:spcPct val="0"/>
              </a:spcBef>
              <a:spcAft>
                <a:spcPts val="600"/>
              </a:spcAft>
              <a:buClrTx/>
              <a:buSzTx/>
              <a:buAutoNum type="arabicPeriod"/>
              <a:tabLst/>
            </a:pPr>
            <a:r>
              <a:rPr lang="en-US" altLang="en-US" dirty="0"/>
              <a:t>For each factor, write a sentence explaining how it supports the argument for the role of social learning theory in prosocial behaviour, or the argument against</a:t>
            </a:r>
            <a:endParaRPr lang="en-US" altLang="en-US"/>
          </a:p>
          <a:p>
            <a:pPr marL="0" indent="0" eaLnBrk="0" fontAlgn="base" hangingPunct="0">
              <a:spcBef>
                <a:spcPct val="0"/>
              </a:spcBef>
              <a:spcAft>
                <a:spcPts val="600"/>
              </a:spcAft>
              <a:buNone/>
            </a:pPr>
            <a:endParaRPr lang="en-US" altLang="en-US"/>
          </a:p>
        </p:txBody>
      </p:sp>
    </p:spTree>
    <p:extLst>
      <p:ext uri="{BB962C8B-B14F-4D97-AF65-F5344CB8AC3E}">
        <p14:creationId xmlns:p14="http://schemas.microsoft.com/office/powerpoint/2010/main" val="761172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3129A-16DD-E295-5A43-FA536093460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FCD4F8-414C-8E52-9E3A-05283F357BB0}"/>
              </a:ext>
            </a:extLst>
          </p:cNvPr>
          <p:cNvSpPr>
            <a:spLocks noGrp="1"/>
          </p:cNvSpPr>
          <p:nvPr>
            <p:ph sz="half" idx="1"/>
          </p:nvPr>
        </p:nvSpPr>
        <p:spPr>
          <a:xfrm>
            <a:off x="179999" y="1721700"/>
            <a:ext cx="11832001" cy="4784256"/>
          </a:xfrm>
        </p:spPr>
        <p:txBody>
          <a:bodyPr>
            <a:normAutofit/>
          </a:bodyPr>
          <a:lstStyle/>
          <a:p>
            <a:pPr marL="0" indent="0">
              <a:buNone/>
            </a:pPr>
            <a:r>
              <a:rPr lang="en-US" sz="2800" dirty="0"/>
              <a:t>Max is a 5-year-old who loves </a:t>
            </a:r>
            <a:r>
              <a:rPr lang="en-US" sz="2800" dirty="0">
                <a:highlight>
                  <a:srgbClr val="FFFF00"/>
                </a:highlight>
              </a:rPr>
              <a:t>watching happy cartoons like </a:t>
            </a:r>
            <a:r>
              <a:rPr lang="en-US" sz="2800" i="1" dirty="0">
                <a:highlight>
                  <a:srgbClr val="FFFF00"/>
                </a:highlight>
              </a:rPr>
              <a:t>Bluey</a:t>
            </a:r>
            <a:r>
              <a:rPr lang="en-US" sz="2800" dirty="0">
                <a:highlight>
                  <a:srgbClr val="FFFF00"/>
                </a:highlight>
              </a:rPr>
              <a:t>, where the characters are always helping and showing kindness</a:t>
            </a:r>
            <a:r>
              <a:rPr lang="en-US" sz="2800" dirty="0"/>
              <a:t>. </a:t>
            </a:r>
          </a:p>
          <a:p>
            <a:pPr marL="0" indent="0">
              <a:buNone/>
            </a:pPr>
            <a:r>
              <a:rPr lang="en-US" sz="2800" dirty="0">
                <a:highlight>
                  <a:srgbClr val="FFFF00"/>
                </a:highlight>
              </a:rPr>
              <a:t>His parents read him the book </a:t>
            </a:r>
            <a:r>
              <a:rPr lang="en-US" sz="2800" i="1" dirty="0">
                <a:highlight>
                  <a:srgbClr val="FFFF00"/>
                </a:highlight>
              </a:rPr>
              <a:t>Paddington Bear</a:t>
            </a:r>
            <a:r>
              <a:rPr lang="en-US" sz="2800" dirty="0">
                <a:highlight>
                  <a:srgbClr val="FFFF00"/>
                </a:highlight>
              </a:rPr>
              <a:t>, and he often talks about how "being polite is important, even to strangers</a:t>
            </a:r>
            <a:r>
              <a:rPr lang="en-US" sz="2800" dirty="0"/>
              <a:t>."</a:t>
            </a:r>
          </a:p>
          <a:p>
            <a:pPr marL="0" indent="0">
              <a:buNone/>
            </a:pPr>
            <a:r>
              <a:rPr lang="en-US" sz="2800" dirty="0">
                <a:highlight>
                  <a:srgbClr val="00FF00"/>
                </a:highlight>
              </a:rPr>
              <a:t>Max’s mother is a volunteer community gardener</a:t>
            </a:r>
            <a:r>
              <a:rPr lang="en-US" sz="2800" dirty="0"/>
              <a:t>. Every Saturday morning, Max likes to join her in the garden, </a:t>
            </a:r>
            <a:r>
              <a:rPr lang="en-US" sz="2800" dirty="0">
                <a:highlight>
                  <a:srgbClr val="FFFF00"/>
                </a:highlight>
              </a:rPr>
              <a:t>watering plants together</a:t>
            </a:r>
            <a:r>
              <a:rPr lang="en-US" sz="2800" dirty="0"/>
              <a:t>. </a:t>
            </a:r>
          </a:p>
          <a:p>
            <a:pPr marL="0" indent="0">
              <a:buNone/>
            </a:pPr>
            <a:r>
              <a:rPr lang="en-US" sz="2800" dirty="0"/>
              <a:t>One morning Max noticed a new volunteer, a girl of his age, backing away nervously from an insect nearby. </a:t>
            </a:r>
            <a:r>
              <a:rPr lang="en-US" sz="2800" dirty="0">
                <a:highlight>
                  <a:srgbClr val="00FF00"/>
                </a:highlight>
              </a:rPr>
              <a:t>He noticed the fear on her face</a:t>
            </a:r>
            <a:r>
              <a:rPr lang="en-US" sz="2800" dirty="0"/>
              <a:t>, then walked over and gave her a comforting hug.</a:t>
            </a:r>
          </a:p>
        </p:txBody>
      </p:sp>
      <p:cxnSp>
        <p:nvCxnSpPr>
          <p:cNvPr id="9" name="Straight Arrow Connector 8">
            <a:extLst>
              <a:ext uri="{FF2B5EF4-FFF2-40B4-BE49-F238E27FC236}">
                <a16:creationId xmlns:a16="http://schemas.microsoft.com/office/drawing/2014/main" id="{F7663E91-62E0-4A04-D771-F33ABD5FFF48}"/>
              </a:ext>
            </a:extLst>
          </p:cNvPr>
          <p:cNvCxnSpPr>
            <a:cxnSpLocks/>
          </p:cNvCxnSpPr>
          <p:nvPr/>
        </p:nvCxnSpPr>
        <p:spPr>
          <a:xfrm flipH="1">
            <a:off x="5596128" y="1419785"/>
            <a:ext cx="23623" cy="4162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BBC1663-F878-5EE5-EE6E-AC0F62AEC757}"/>
              </a:ext>
            </a:extLst>
          </p:cNvPr>
          <p:cNvCxnSpPr>
            <a:cxnSpLocks/>
          </p:cNvCxnSpPr>
          <p:nvPr/>
        </p:nvCxnSpPr>
        <p:spPr>
          <a:xfrm>
            <a:off x="6096000" y="1419785"/>
            <a:ext cx="0" cy="15062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6233612-3EFD-810E-94F5-64464A9C3E06}"/>
              </a:ext>
            </a:extLst>
          </p:cNvPr>
          <p:cNvSpPr txBox="1"/>
          <p:nvPr/>
        </p:nvSpPr>
        <p:spPr>
          <a:xfrm>
            <a:off x="5619751" y="219456"/>
            <a:ext cx="4000498" cy="1200329"/>
          </a:xfrm>
          <a:prstGeom prst="rect">
            <a:avLst/>
          </a:prstGeom>
          <a:noFill/>
          <a:ln>
            <a:solidFill>
              <a:schemeClr val="tx2"/>
            </a:solidFill>
          </a:ln>
        </p:spPr>
        <p:txBody>
          <a:bodyPr wrap="square" rtlCol="0">
            <a:spAutoFit/>
          </a:bodyPr>
          <a:lstStyle/>
          <a:p>
            <a:r>
              <a:rPr lang="en-US" dirty="0"/>
              <a:t>Bluey and Paddington are prosocial media role models who Max observes and imitates. His parents mediate his prosocial media use.</a:t>
            </a:r>
            <a:endParaRPr lang="en-GB" dirty="0"/>
          </a:p>
        </p:txBody>
      </p:sp>
      <p:cxnSp>
        <p:nvCxnSpPr>
          <p:cNvPr id="14" name="Straight Arrow Connector 13">
            <a:extLst>
              <a:ext uri="{FF2B5EF4-FFF2-40B4-BE49-F238E27FC236}">
                <a16:creationId xmlns:a16="http://schemas.microsoft.com/office/drawing/2014/main" id="{D522AB96-AC7B-BD39-785F-D7BB7078B6C0}"/>
              </a:ext>
            </a:extLst>
          </p:cNvPr>
          <p:cNvCxnSpPr/>
          <p:nvPr/>
        </p:nvCxnSpPr>
        <p:spPr>
          <a:xfrm flipV="1">
            <a:off x="2212848" y="4023360"/>
            <a:ext cx="0" cy="1828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8D53B3E-CD95-7026-5CFD-AF7A6389FE5F}"/>
              </a:ext>
            </a:extLst>
          </p:cNvPr>
          <p:cNvCxnSpPr/>
          <p:nvPr/>
        </p:nvCxnSpPr>
        <p:spPr>
          <a:xfrm flipV="1">
            <a:off x="5596128" y="5230368"/>
            <a:ext cx="0" cy="6217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1794693-B79F-36D9-900A-7D631377FF69}"/>
              </a:ext>
            </a:extLst>
          </p:cNvPr>
          <p:cNvSpPr txBox="1"/>
          <p:nvPr/>
        </p:nvSpPr>
        <p:spPr>
          <a:xfrm>
            <a:off x="1024128" y="5852160"/>
            <a:ext cx="10143742" cy="923330"/>
          </a:xfrm>
          <a:prstGeom prst="rect">
            <a:avLst/>
          </a:prstGeom>
          <a:noFill/>
          <a:ln>
            <a:solidFill>
              <a:schemeClr val="tx2"/>
            </a:solidFill>
          </a:ln>
        </p:spPr>
        <p:txBody>
          <a:bodyPr wrap="square" rtlCol="0">
            <a:spAutoFit/>
          </a:bodyPr>
          <a:lstStyle/>
          <a:p>
            <a:r>
              <a:rPr lang="en-US" dirty="0"/>
              <a:t>His mother also shows prosocial behaviour of caring about the community garden- Max’s prosocial behaviour could be genetic. Max notices fear on the girl’s face, which means his amygdala is processing emotions of others and then responding in a prosocial way (hugging).</a:t>
            </a:r>
            <a:endParaRPr lang="en-GB" dirty="0"/>
          </a:p>
        </p:txBody>
      </p:sp>
    </p:spTree>
    <p:extLst>
      <p:ext uri="{BB962C8B-B14F-4D97-AF65-F5344CB8AC3E}">
        <p14:creationId xmlns:p14="http://schemas.microsoft.com/office/powerpoint/2010/main" val="2054012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C237E-04A7-8C93-B829-2F9BCEC29BAE}"/>
            </a:ext>
          </a:extLst>
        </p:cNvPr>
        <p:cNvGrpSpPr/>
        <p:nvPr/>
      </p:nvGrpSpPr>
      <p:grpSpPr>
        <a:xfrm>
          <a:off x="0" y="0"/>
          <a:ext cx="0" cy="0"/>
          <a:chOff x="0" y="0"/>
          <a:chExt cx="0" cy="0"/>
        </a:xfrm>
      </p:grpSpPr>
      <p:pic>
        <p:nvPicPr>
          <p:cNvPr id="5" name="Video 4" descr="Floating Numbers And Letters On Top Of A Book">
            <a:extLst>
              <a:ext uri="{FF2B5EF4-FFF2-40B4-BE49-F238E27FC236}">
                <a16:creationId xmlns:a16="http://schemas.microsoft.com/office/drawing/2014/main" id="{79E9ACF1-F8E5-AF56-7431-84740DB825F6}"/>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19806" r="30051" b="-1"/>
          <a:stretch>
            <a:fillRect/>
          </a:stretch>
        </p:blipFill>
        <p:spPr>
          <a:xfrm>
            <a:off x="6096000" y="10"/>
            <a:ext cx="6096000" cy="6857990"/>
          </a:xfrm>
          <a:prstGeom prst="rect">
            <a:avLst/>
          </a:prstGeom>
          <a:noFill/>
        </p:spPr>
      </p:pic>
      <p:sp>
        <p:nvSpPr>
          <p:cNvPr id="2" name="Title 1">
            <a:extLst>
              <a:ext uri="{FF2B5EF4-FFF2-40B4-BE49-F238E27FC236}">
                <a16:creationId xmlns:a16="http://schemas.microsoft.com/office/drawing/2014/main" id="{3CD39A27-FFD7-EC67-057C-100B2D869D5F}"/>
              </a:ext>
            </a:extLst>
          </p:cNvPr>
          <p:cNvSpPr>
            <a:spLocks noGrp="1"/>
          </p:cNvSpPr>
          <p:nvPr>
            <p:ph type="title"/>
          </p:nvPr>
        </p:nvSpPr>
        <p:spPr>
          <a:xfrm>
            <a:off x="180000" y="1108800"/>
            <a:ext cx="5580000" cy="720000"/>
          </a:xfrm>
        </p:spPr>
        <p:txBody>
          <a:bodyPr anchor="ctr">
            <a:normAutofit/>
          </a:bodyPr>
          <a:lstStyle/>
          <a:p>
            <a:r>
              <a:rPr lang="en-US" dirty="0"/>
              <a:t>Check your understanding</a:t>
            </a:r>
            <a:endParaRPr lang="en-GB" dirty="0"/>
          </a:p>
        </p:txBody>
      </p:sp>
      <p:sp>
        <p:nvSpPr>
          <p:cNvPr id="3" name="Content Placeholder 2">
            <a:extLst>
              <a:ext uri="{FF2B5EF4-FFF2-40B4-BE49-F238E27FC236}">
                <a16:creationId xmlns:a16="http://schemas.microsoft.com/office/drawing/2014/main" id="{B9EF7DB9-0142-91C3-25A4-7F8F40B70E22}"/>
              </a:ext>
            </a:extLst>
          </p:cNvPr>
          <p:cNvSpPr>
            <a:spLocks noGrp="1"/>
          </p:cNvSpPr>
          <p:nvPr>
            <p:ph idx="1"/>
          </p:nvPr>
        </p:nvSpPr>
        <p:spPr>
          <a:xfrm>
            <a:off x="180000" y="1967023"/>
            <a:ext cx="5580000" cy="4512977"/>
          </a:xfrm>
        </p:spPr>
        <p:txBody>
          <a:bodyPr>
            <a:normAutofit/>
          </a:bodyPr>
          <a:lstStyle/>
          <a:p>
            <a:pPr marL="0" indent="0">
              <a:buNone/>
            </a:pPr>
            <a:r>
              <a:rPr lang="en-GB" sz="2000"/>
              <a:t>Create a set of flashcards including the named study:</a:t>
            </a:r>
          </a:p>
          <a:p>
            <a:r>
              <a:rPr lang="en-GB" sz="2000"/>
              <a:t>Aim</a:t>
            </a:r>
          </a:p>
          <a:p>
            <a:r>
              <a:rPr lang="en-GB" sz="2000"/>
              <a:t>Sample</a:t>
            </a:r>
          </a:p>
          <a:p>
            <a:r>
              <a:rPr lang="en-GB" sz="2000"/>
              <a:t>Method</a:t>
            </a:r>
          </a:p>
          <a:p>
            <a:r>
              <a:rPr lang="en-GB" sz="2000"/>
              <a:t>Results</a:t>
            </a:r>
          </a:p>
          <a:p>
            <a:r>
              <a:rPr lang="en-GB" sz="2000"/>
              <a:t>Conclusions</a:t>
            </a:r>
          </a:p>
          <a:p>
            <a:endParaRPr lang="en-GB" sz="2000"/>
          </a:p>
          <a:p>
            <a:pPr marL="0" indent="0">
              <a:buNone/>
            </a:pPr>
            <a:r>
              <a:rPr lang="en-GB" sz="2000"/>
              <a:t>Self-assess your knowledge and understanding of the study or test a classmate. Review your notes for any gaps in your knowledge. </a:t>
            </a:r>
            <a:endParaRPr lang="en-US" sz="2000"/>
          </a:p>
        </p:txBody>
      </p:sp>
    </p:spTree>
    <p:extLst>
      <p:ext uri="{BB962C8B-B14F-4D97-AF65-F5344CB8AC3E}">
        <p14:creationId xmlns:p14="http://schemas.microsoft.com/office/powerpoint/2010/main" val="140415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Custom 8">
      <a:dk1>
        <a:srgbClr val="252525"/>
      </a:dk1>
      <a:lt1>
        <a:srgbClr val="FFFFFF"/>
      </a:lt1>
      <a:dk2>
        <a:srgbClr val="133844"/>
      </a:dk2>
      <a:lt2>
        <a:srgbClr val="FFFFFF"/>
      </a:lt2>
      <a:accent1>
        <a:srgbClr val="00BDB6"/>
      </a:accent1>
      <a:accent2>
        <a:srgbClr val="CC59AA"/>
      </a:accent2>
      <a:accent3>
        <a:srgbClr val="FACB2E"/>
      </a:accent3>
      <a:accent4>
        <a:srgbClr val="8EE8D8"/>
      </a:accent4>
      <a:accent5>
        <a:srgbClr val="5E0A4F"/>
      </a:accent5>
      <a:accent6>
        <a:srgbClr val="F9DC4E"/>
      </a:accent6>
      <a:hlink>
        <a:srgbClr val="5E0A4F"/>
      </a:hlink>
      <a:folHlink>
        <a:srgbClr val="5E0A4F"/>
      </a:folHlink>
    </a:clrScheme>
    <a:fontScheme name="Custom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hools V4" id="{E2A36DA1-4A29-43B8-B8F1-C255D5AABE09}" vid="{2A5C11B6-9CD9-45FF-9CD6-984CCCC0BA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424b78e-8606-4fd1-9a19-b6b90bbc0a1b" xsi:nil="true"/>
    <_dlc_DocId xmlns="9ad1216b-cdc1-40e2-a0c2-94597fd44697">7VPTP7ZE6X33-783906844-7522</_dlc_DocId>
    <_dlc_DocIdUrl xmlns="9ad1216b-cdc1-40e2-a0c2-94597fd44697">
      <Url>https://cambridgeorg.sharepoint.com/sites/cie/education/pd/Curriculum_Support/_layouts/15/DocIdRedir.aspx?ID=7VPTP7ZE6X33-783906844-7522</Url>
      <Description>7VPTP7ZE6X33-783906844-7522</Description>
    </_dlc_DocIdUrl>
    <lcf76f155ced4ddcb4097134ff3c332f xmlns="c075f540-5f70-45df-a134-17c4911f7fb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601E6D173B44745BAD39AE974D6443C" ma:contentTypeVersion="24" ma:contentTypeDescription="Create a new document." ma:contentTypeScope="" ma:versionID="6045dea17119aba7415ca31dfdf6aa7a">
  <xsd:schema xmlns:xsd="http://www.w3.org/2001/XMLSchema" xmlns:xs="http://www.w3.org/2001/XMLSchema" xmlns:p="http://schemas.microsoft.com/office/2006/metadata/properties" xmlns:ns2="9ad1216b-cdc1-40e2-a0c2-94597fd44697" xmlns:ns3="c075f540-5f70-45df-a134-17c4911f7fbe" xmlns:ns4="7424b78e-8606-4fd1-9a19-b6b90bbc0a1b" targetNamespace="http://schemas.microsoft.com/office/2006/metadata/properties" ma:root="true" ma:fieldsID="4b8f1f576f578af8c96866fe046776ec" ns2:_="" ns3:_="" ns4:_="">
    <xsd:import namespace="9ad1216b-cdc1-40e2-a0c2-94597fd44697"/>
    <xsd:import namespace="c075f540-5f70-45df-a134-17c4911f7fbe"/>
    <xsd:import namespace="7424b78e-8606-4fd1-9a19-b6b90bbc0a1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2:SharedWithUsers" minOccurs="0"/>
                <xsd:element ref="ns2:SharedWithDetails"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TaxCatchAll" minOccurs="0"/>
                <xsd:element ref="ns3:lcf76f155ced4ddcb4097134ff3c332f"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d1216b-cdc1-40e2-a0c2-94597fd44697"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dexed="true"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075f540-5f70-45df-a134-17c4911f7fbe"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Tags" ma:index="19" nillable="true" ma:displayName="Tags" ma:internalName="MediaServiceAutoTag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ternalName="MediaServiceLocation" ma:readOnly="true">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a7882c5b-1fc0-4c64-8edd-3b527906c47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24b78e-8606-4fd1-9a19-b6b90bbc0a1b"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4bd6ad62-9026-4c22-97ba-ffd5902a9633}" ma:internalName="TaxCatchAll" ma:showField="CatchAllData" ma:web="9ad1216b-cdc1-40e2-a0c2-94597fd446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EE51AF88-C67F-4A38-BADD-B70D8B316A09}">
  <ds:schemaRefs>
    <ds:schemaRef ds:uri="http://schemas.microsoft.com/sharepoint/v3/contenttype/forms"/>
  </ds:schemaRefs>
</ds:datastoreItem>
</file>

<file path=customXml/itemProps2.xml><?xml version="1.0" encoding="utf-8"?>
<ds:datastoreItem xmlns:ds="http://schemas.openxmlformats.org/officeDocument/2006/customXml" ds:itemID="{B630E657-8217-4B2F-96A4-D1EE5A57D447}">
  <ds:schemaRefs>
    <ds:schemaRef ds:uri="9ad1216b-cdc1-40e2-a0c2-94597fd44697"/>
    <ds:schemaRef ds:uri="http://schemas.openxmlformats.org/package/2006/metadata/core-properties"/>
    <ds:schemaRef ds:uri="http://purl.org/dc/terms/"/>
    <ds:schemaRef ds:uri="http://schemas.microsoft.com/office/infopath/2007/PartnerControls"/>
    <ds:schemaRef ds:uri="http://purl.org/dc/dcmitype/"/>
    <ds:schemaRef ds:uri="http://schemas.microsoft.com/office/2006/documentManagement/types"/>
    <ds:schemaRef ds:uri="http://schemas.microsoft.com/office/2006/metadata/properties"/>
    <ds:schemaRef ds:uri="http://purl.org/dc/elements/1.1/"/>
    <ds:schemaRef ds:uri="7424b78e-8606-4fd1-9a19-b6b90bbc0a1b"/>
    <ds:schemaRef ds:uri="c075f540-5f70-45df-a134-17c4911f7fbe"/>
    <ds:schemaRef ds:uri="http://www.w3.org/XML/1998/namespace"/>
  </ds:schemaRefs>
</ds:datastoreItem>
</file>

<file path=customXml/itemProps3.xml><?xml version="1.0" encoding="utf-8"?>
<ds:datastoreItem xmlns:ds="http://schemas.openxmlformats.org/officeDocument/2006/customXml" ds:itemID="{3EB28920-51F0-4252-B68F-E0E873E4A5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d1216b-cdc1-40e2-a0c2-94597fd44697"/>
    <ds:schemaRef ds:uri="c075f540-5f70-45df-a134-17c4911f7fbe"/>
    <ds:schemaRef ds:uri="7424b78e-8606-4fd1-9a19-b6b90bbc0a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B36F522-99CC-44C6-897D-F8F89591E08F}">
  <ds:schemaRefs>
    <ds:schemaRef ds:uri="http://schemas.microsoft.com/sharepoint/events"/>
  </ds:schemaRefs>
</ds:datastoreItem>
</file>

<file path=docMetadata/LabelInfo.xml><?xml version="1.0" encoding="utf-8"?>
<clbl:labelList xmlns:clbl="http://schemas.microsoft.com/office/2020/mipLabelMetadata">
  <clbl:label id="{75d6cc78-71b9-42e6-aa2a-b9889a0f080f}" enabled="0" method="" siteId="{75d6cc78-71b9-42e6-aa2a-b9889a0f080f}" removed="1"/>
</clbl:labelList>
</file>

<file path=docProps/app.xml><?xml version="1.0" encoding="utf-8"?>
<Properties xmlns="http://schemas.openxmlformats.org/officeDocument/2006/extended-properties" xmlns:vt="http://schemas.openxmlformats.org/officeDocument/2006/docPropsVTypes">
  <Template>Schools v4 POT</Template>
  <TotalTime>1055</TotalTime>
  <Words>744</Words>
  <Application>Microsoft Office PowerPoint</Application>
  <PresentationFormat>Widescreen</PresentationFormat>
  <Paragraphs>53</Paragraphs>
  <Slides>9</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Georgia</vt:lpstr>
      <vt:lpstr>Office Theme</vt:lpstr>
      <vt:lpstr>PowerPoint Presentation</vt:lpstr>
      <vt:lpstr>Starter activity:</vt:lpstr>
      <vt:lpstr>Named study: Prosocial media use (Prot et al.)</vt:lpstr>
      <vt:lpstr>Named study: Prosocial media use (Prot et al.)</vt:lpstr>
      <vt:lpstr>PowerPoint Presentation</vt:lpstr>
      <vt:lpstr>Read the scenario:</vt:lpstr>
      <vt:lpstr>Task</vt:lpstr>
      <vt:lpstr>PowerPoint Presentation</vt:lpstr>
      <vt:lpstr>Check your understanding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Rebecca</dc:creator>
  <cp:lastModifiedBy>Karolyn Feliciani</cp:lastModifiedBy>
  <cp:revision>14</cp:revision>
  <dcterms:created xsi:type="dcterms:W3CDTF">2023-10-09T12:44:25Z</dcterms:created>
  <dcterms:modified xsi:type="dcterms:W3CDTF">2025-07-29T09:47:02Z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0x0101009601E6D173B44745BAD39AE974D6443C</vt:lpwstr>
  </property>
  <property fmtid="{D5CDD505-2E9C-101B-9397-08002B2CF9AE}" pid="3" name="MediaServiceImageTags">
    <vt:lpwstr/>
  </property>
  <property fmtid="{D5CDD505-2E9C-101B-9397-08002B2CF9AE}" pid="4" name="_dlc_DocIdItemGuid">
    <vt:lpwstr>da41403a-edbb-497f-a98a-d6bd16d67a93</vt:lpwstr>
  </property>
</Properties>
</file>