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15"/>
  </p:notesMasterIdLst>
  <p:handoutMasterIdLst>
    <p:handoutMasterId r:id="rId16"/>
  </p:handoutMasterIdLst>
  <p:sldIdLst>
    <p:sldId id="351" r:id="rId6"/>
    <p:sldId id="348" r:id="rId7"/>
    <p:sldId id="322" r:id="rId8"/>
    <p:sldId id="338" r:id="rId9"/>
    <p:sldId id="349" r:id="rId10"/>
    <p:sldId id="336" r:id="rId11"/>
    <p:sldId id="350" r:id="rId12"/>
    <p:sldId id="298" r:id="rId13"/>
    <p:sldId id="33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9DCD0B-3B59-E30F-25BE-077FB788FC5F}" name="Rebecca" initials="R" userId="S::beccy.rushton@cambridgeinternational.org::5da41865-7dbb-4b23-af4d-ef034ccc78b8" providerId="AD"/>
  <p188:author id="{5C4A6CEA-96A4-BBC8-4A4E-787900810344}" name="Beccy Rushton" initials="BR" userId="S::beccy.rushton@cambridgeinternational.org::238d138b-7b3e-44e9-851b-f70e09838bc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FDF5"/>
    <a:srgbClr val="FACB2E"/>
    <a:srgbClr val="CC59AA"/>
    <a:srgbClr val="00BDB6"/>
    <a:srgbClr val="5E0A4F"/>
    <a:srgbClr val="CC59B0"/>
    <a:srgbClr val="F9DC4E"/>
    <a:srgbClr val="C9C9C9"/>
    <a:srgbClr val="BABABA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3570AB-9E9A-4298-836E-96A326702AAA}" v="2" dt="2025-07-29T07:57:38.4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20" y="10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notesMaster" Target="notesMasters/notesMaster1.xml"/><Relationship Id="rId23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zzie Gauntlett" userId="1dc7c36a1b1a647d" providerId="LiveId" clId="{B633217D-52EE-4C31-9DF3-F5DFA902EC09}"/>
    <pc:docChg chg="undo custSel addSld delSld modSld sldOrd">
      <pc:chgData name="Lizzie Gauntlett" userId="1dc7c36a1b1a647d" providerId="LiveId" clId="{B633217D-52EE-4C31-9DF3-F5DFA902EC09}" dt="2025-07-18T08:55:26.264" v="2168" actId="20577"/>
      <pc:docMkLst>
        <pc:docMk/>
      </pc:docMkLst>
      <pc:sldChg chg="del">
        <pc:chgData name="Lizzie Gauntlett" userId="1dc7c36a1b1a647d" providerId="LiveId" clId="{B633217D-52EE-4C31-9DF3-F5DFA902EC09}" dt="2025-07-18T08:43:07.641" v="1374" actId="47"/>
        <pc:sldMkLst>
          <pc:docMk/>
          <pc:sldMk cId="1537033953" sldId="262"/>
        </pc:sldMkLst>
      </pc:sldChg>
      <pc:sldChg chg="modSp mod ord">
        <pc:chgData name="Lizzie Gauntlett" userId="1dc7c36a1b1a647d" providerId="LiveId" clId="{B633217D-52EE-4C31-9DF3-F5DFA902EC09}" dt="2025-07-18T08:49:16.230" v="1795" actId="20577"/>
        <pc:sldMkLst>
          <pc:docMk/>
          <pc:sldMk cId="1677304970" sldId="298"/>
        </pc:sldMkLst>
        <pc:spChg chg="mod">
          <ac:chgData name="Lizzie Gauntlett" userId="1dc7c36a1b1a647d" providerId="LiveId" clId="{B633217D-52EE-4C31-9DF3-F5DFA902EC09}" dt="2025-07-18T08:49:16.230" v="1795" actId="20577"/>
          <ac:spMkLst>
            <pc:docMk/>
            <pc:sldMk cId="1677304970" sldId="298"/>
            <ac:spMk id="4" creationId="{8A3FCDC3-543C-8905-8EB4-3AC0E32FFFFF}"/>
          </ac:spMkLst>
        </pc:spChg>
      </pc:sldChg>
      <pc:sldChg chg="addSp delSp modSp mod">
        <pc:chgData name="Lizzie Gauntlett" userId="1dc7c36a1b1a647d" providerId="LiveId" clId="{B633217D-52EE-4C31-9DF3-F5DFA902EC09}" dt="2025-07-18T08:22:49.294" v="99" actId="20577"/>
        <pc:sldMkLst>
          <pc:docMk/>
          <pc:sldMk cId="776236959" sldId="308"/>
        </pc:sldMkLst>
      </pc:sldChg>
      <pc:sldChg chg="del">
        <pc:chgData name="Lizzie Gauntlett" userId="1dc7c36a1b1a647d" providerId="LiveId" clId="{B633217D-52EE-4C31-9DF3-F5DFA902EC09}" dt="2025-07-18T08:43:03.228" v="1372" actId="47"/>
        <pc:sldMkLst>
          <pc:docMk/>
          <pc:sldMk cId="3028459615" sldId="319"/>
        </pc:sldMkLst>
      </pc:sldChg>
      <pc:sldChg chg="addSp modSp add mod">
        <pc:chgData name="Lizzie Gauntlett" userId="1dc7c36a1b1a647d" providerId="LiveId" clId="{B633217D-52EE-4C31-9DF3-F5DFA902EC09}" dt="2025-07-18T08:46:35.056" v="1563" actId="20577"/>
        <pc:sldMkLst>
          <pc:docMk/>
          <pc:sldMk cId="2489020089" sldId="322"/>
        </pc:sldMkLst>
        <pc:spChg chg="mod">
          <ac:chgData name="Lizzie Gauntlett" userId="1dc7c36a1b1a647d" providerId="LiveId" clId="{B633217D-52EE-4C31-9DF3-F5DFA902EC09}" dt="2025-07-18T08:31:49.974" v="879" actId="20577"/>
          <ac:spMkLst>
            <pc:docMk/>
            <pc:sldMk cId="2489020089" sldId="322"/>
            <ac:spMk id="2" creationId="{9DB82052-FB06-EB29-235D-D895AFE80018}"/>
          </ac:spMkLst>
        </pc:spChg>
        <pc:spChg chg="mod">
          <ac:chgData name="Lizzie Gauntlett" userId="1dc7c36a1b1a647d" providerId="LiveId" clId="{B633217D-52EE-4C31-9DF3-F5DFA902EC09}" dt="2025-07-18T08:46:35.056" v="1563" actId="20577"/>
          <ac:spMkLst>
            <pc:docMk/>
            <pc:sldMk cId="2489020089" sldId="322"/>
            <ac:spMk id="4" creationId="{E1002C61-6357-87F2-E88C-5E97C35CEB53}"/>
          </ac:spMkLst>
        </pc:spChg>
      </pc:sldChg>
      <pc:sldChg chg="modSp mod ord">
        <pc:chgData name="Lizzie Gauntlett" userId="1dc7c36a1b1a647d" providerId="LiveId" clId="{B633217D-52EE-4C31-9DF3-F5DFA902EC09}" dt="2025-07-18T08:43:42.682" v="1529" actId="20577"/>
        <pc:sldMkLst>
          <pc:docMk/>
          <pc:sldMk cId="3061927069" sldId="336"/>
        </pc:sldMkLst>
        <pc:spChg chg="mod">
          <ac:chgData name="Lizzie Gauntlett" userId="1dc7c36a1b1a647d" providerId="LiveId" clId="{B633217D-52EE-4C31-9DF3-F5DFA902EC09}" dt="2025-07-18T08:43:42.682" v="1529" actId="20577"/>
          <ac:spMkLst>
            <pc:docMk/>
            <pc:sldMk cId="3061927069" sldId="336"/>
            <ac:spMk id="4" creationId="{8A3FCDC3-543C-8905-8EB4-3AC0E32FFFFF}"/>
          </ac:spMkLst>
        </pc:spChg>
      </pc:sldChg>
      <pc:sldChg chg="modSp mod">
        <pc:chgData name="Lizzie Gauntlett" userId="1dc7c36a1b1a647d" providerId="LiveId" clId="{B633217D-52EE-4C31-9DF3-F5DFA902EC09}" dt="2025-07-18T08:50:53.512" v="2139" actId="5793"/>
        <pc:sldMkLst>
          <pc:docMk/>
          <pc:sldMk cId="1404150553" sldId="337"/>
        </pc:sldMkLst>
        <pc:spChg chg="mod">
          <ac:chgData name="Lizzie Gauntlett" userId="1dc7c36a1b1a647d" providerId="LiveId" clId="{B633217D-52EE-4C31-9DF3-F5DFA902EC09}" dt="2025-07-18T08:50:53.512" v="2139" actId="5793"/>
          <ac:spMkLst>
            <pc:docMk/>
            <pc:sldMk cId="1404150553" sldId="337"/>
            <ac:spMk id="3" creationId="{B9EF7DB9-0142-91C3-25A4-7F8F40B70E22}"/>
          </ac:spMkLst>
        </pc:spChg>
      </pc:sldChg>
      <pc:sldChg chg="modSp mod">
        <pc:chgData name="Lizzie Gauntlett" userId="1dc7c36a1b1a647d" providerId="LiveId" clId="{B633217D-52EE-4C31-9DF3-F5DFA902EC09}" dt="2025-07-18T08:48:30.275" v="1660" actId="20577"/>
        <pc:sldMkLst>
          <pc:docMk/>
          <pc:sldMk cId="3615489487" sldId="338"/>
        </pc:sldMkLst>
        <pc:spChg chg="mod">
          <ac:chgData name="Lizzie Gauntlett" userId="1dc7c36a1b1a647d" providerId="LiveId" clId="{B633217D-52EE-4C31-9DF3-F5DFA902EC09}" dt="2025-07-18T08:48:30.275" v="1660" actId="20577"/>
          <ac:spMkLst>
            <pc:docMk/>
            <pc:sldMk cId="3615489487" sldId="338"/>
            <ac:spMk id="2" creationId="{7C2C600A-94C6-8B97-E7E5-2D25E8463CC7}"/>
          </ac:spMkLst>
        </pc:spChg>
        <pc:spChg chg="mod">
          <ac:chgData name="Lizzie Gauntlett" userId="1dc7c36a1b1a647d" providerId="LiveId" clId="{B633217D-52EE-4C31-9DF3-F5DFA902EC09}" dt="2025-07-18T08:33:46.823" v="1008" actId="20577"/>
          <ac:spMkLst>
            <pc:docMk/>
            <pc:sldMk cId="3615489487" sldId="338"/>
            <ac:spMk id="3" creationId="{9FCFCD82-0BCB-26A3-5527-102879B5D9F2}"/>
          </ac:spMkLst>
        </pc:spChg>
      </pc:sldChg>
      <pc:sldChg chg="del">
        <pc:chgData name="Lizzie Gauntlett" userId="1dc7c36a1b1a647d" providerId="LiveId" clId="{B633217D-52EE-4C31-9DF3-F5DFA902EC09}" dt="2025-07-18T08:43:05.722" v="1373" actId="47"/>
        <pc:sldMkLst>
          <pc:docMk/>
          <pc:sldMk cId="593664817" sldId="347"/>
        </pc:sldMkLst>
      </pc:sldChg>
      <pc:sldChg chg="modSp add mod">
        <pc:chgData name="Lizzie Gauntlett" userId="1dc7c36a1b1a647d" providerId="LiveId" clId="{B633217D-52EE-4C31-9DF3-F5DFA902EC09}" dt="2025-07-18T08:55:26.264" v="2168" actId="20577"/>
        <pc:sldMkLst>
          <pc:docMk/>
          <pc:sldMk cId="3825887574" sldId="348"/>
        </pc:sldMkLst>
        <pc:spChg chg="mod">
          <ac:chgData name="Lizzie Gauntlett" userId="1dc7c36a1b1a647d" providerId="LiveId" clId="{B633217D-52EE-4C31-9DF3-F5DFA902EC09}" dt="2025-07-18T08:31:04.604" v="777" actId="20577"/>
          <ac:spMkLst>
            <pc:docMk/>
            <pc:sldMk cId="3825887574" sldId="348"/>
            <ac:spMk id="2" creationId="{871EDD3A-C72E-FA2C-7048-3B691F4F09B3}"/>
          </ac:spMkLst>
        </pc:spChg>
        <pc:spChg chg="mod">
          <ac:chgData name="Lizzie Gauntlett" userId="1dc7c36a1b1a647d" providerId="LiveId" clId="{B633217D-52EE-4C31-9DF3-F5DFA902EC09}" dt="2025-07-18T08:55:26.264" v="2168" actId="20577"/>
          <ac:spMkLst>
            <pc:docMk/>
            <pc:sldMk cId="3825887574" sldId="348"/>
            <ac:spMk id="3" creationId="{C3ADCCD0-C585-39E7-369D-1148E6923D0C}"/>
          </ac:spMkLst>
        </pc:spChg>
      </pc:sldChg>
      <pc:sldChg chg="modSp add mod ord">
        <pc:chgData name="Lizzie Gauntlett" userId="1dc7c36a1b1a647d" providerId="LiveId" clId="{B633217D-52EE-4C31-9DF3-F5DFA902EC09}" dt="2025-07-18T08:46:43.649" v="1567" actId="20577"/>
        <pc:sldMkLst>
          <pc:docMk/>
          <pc:sldMk cId="3055300772" sldId="349"/>
        </pc:sldMkLst>
        <pc:spChg chg="mod">
          <ac:chgData name="Lizzie Gauntlett" userId="1dc7c36a1b1a647d" providerId="LiveId" clId="{B633217D-52EE-4C31-9DF3-F5DFA902EC09}" dt="2025-07-18T08:46:43.649" v="1567" actId="20577"/>
          <ac:spMkLst>
            <pc:docMk/>
            <pc:sldMk cId="3055300772" sldId="349"/>
            <ac:spMk id="4" creationId="{A4D57EE9-C307-7C01-C6F7-82DC2D15EFA2}"/>
          </ac:spMkLst>
        </pc:spChg>
      </pc:sldChg>
      <pc:sldChg chg="addSp delSp modSp add mod">
        <pc:chgData name="Lizzie Gauntlett" userId="1dc7c36a1b1a647d" providerId="LiveId" clId="{B633217D-52EE-4C31-9DF3-F5DFA902EC09}" dt="2025-07-18T08:47:37.063" v="1645" actId="20577"/>
        <pc:sldMkLst>
          <pc:docMk/>
          <pc:sldMk cId="2600390208" sldId="350"/>
        </pc:sldMkLst>
        <pc:spChg chg="mod">
          <ac:chgData name="Lizzie Gauntlett" userId="1dc7c36a1b1a647d" providerId="LiveId" clId="{B633217D-52EE-4C31-9DF3-F5DFA902EC09}" dt="2025-07-18T08:41:11.083" v="1342" actId="20577"/>
          <ac:spMkLst>
            <pc:docMk/>
            <pc:sldMk cId="2600390208" sldId="350"/>
            <ac:spMk id="2" creationId="{4A7EE09E-74AA-5D41-86F8-1277195B274C}"/>
          </ac:spMkLst>
        </pc:spChg>
        <pc:spChg chg="add del mod">
          <ac:chgData name="Lizzie Gauntlett" userId="1dc7c36a1b1a647d" providerId="LiveId" clId="{B633217D-52EE-4C31-9DF3-F5DFA902EC09}" dt="2025-07-18T08:47:37.063" v="1645" actId="20577"/>
          <ac:spMkLst>
            <pc:docMk/>
            <pc:sldMk cId="2600390208" sldId="350"/>
            <ac:spMk id="3" creationId="{0B0672FD-D631-F7FA-3FCC-C2374680240F}"/>
          </ac:spMkLst>
        </pc:spChg>
      </pc:sldChg>
    </pc:docChg>
  </pc:docChgLst>
  <pc:docChgLst>
    <pc:chgData name="Karolyn Feliciani" userId="4076af5d-4c02-40b8-bc9d-56f6c404e751" providerId="ADAL" clId="{7D3570AB-9E9A-4298-836E-96A326702AAA}"/>
    <pc:docChg chg="custSel addSld delSld modSld">
      <pc:chgData name="Karolyn Feliciani" userId="4076af5d-4c02-40b8-bc9d-56f6c404e751" providerId="ADAL" clId="{7D3570AB-9E9A-4298-836E-96A326702AAA}" dt="2025-07-29T07:59:26.609" v="21" actId="26606"/>
      <pc:docMkLst>
        <pc:docMk/>
      </pc:docMkLst>
      <pc:sldChg chg="modSp mod">
        <pc:chgData name="Karolyn Feliciani" userId="4076af5d-4c02-40b8-bc9d-56f6c404e751" providerId="ADAL" clId="{7D3570AB-9E9A-4298-836E-96A326702AAA}" dt="2025-07-29T07:59:15.254" v="20" actId="207"/>
        <pc:sldMkLst>
          <pc:docMk/>
          <pc:sldMk cId="1677304970" sldId="298"/>
        </pc:sldMkLst>
        <pc:spChg chg="mod">
          <ac:chgData name="Karolyn Feliciani" userId="4076af5d-4c02-40b8-bc9d-56f6c404e751" providerId="ADAL" clId="{7D3570AB-9E9A-4298-836E-96A326702AAA}" dt="2025-07-29T07:59:15.254" v="20" actId="207"/>
          <ac:spMkLst>
            <pc:docMk/>
            <pc:sldMk cId="1677304970" sldId="298"/>
            <ac:spMk id="4" creationId="{8A3FCDC3-543C-8905-8EB4-3AC0E32FFFFF}"/>
          </ac:spMkLst>
        </pc:spChg>
      </pc:sldChg>
      <pc:sldChg chg="del">
        <pc:chgData name="Karolyn Feliciani" userId="4076af5d-4c02-40b8-bc9d-56f6c404e751" providerId="ADAL" clId="{7D3570AB-9E9A-4298-836E-96A326702AAA}" dt="2025-07-29T07:57:50.996" v="12" actId="2696"/>
        <pc:sldMkLst>
          <pc:docMk/>
          <pc:sldMk cId="776236959" sldId="308"/>
        </pc:sldMkLst>
      </pc:sldChg>
      <pc:sldChg chg="modSp mod modClrScheme chgLayout">
        <pc:chgData name="Karolyn Feliciani" userId="4076af5d-4c02-40b8-bc9d-56f6c404e751" providerId="ADAL" clId="{7D3570AB-9E9A-4298-836E-96A326702AAA}" dt="2025-07-29T07:58:32.037" v="16" actId="26606"/>
        <pc:sldMkLst>
          <pc:docMk/>
          <pc:sldMk cId="2489020089" sldId="322"/>
        </pc:sldMkLst>
        <pc:spChg chg="mod">
          <ac:chgData name="Karolyn Feliciani" userId="4076af5d-4c02-40b8-bc9d-56f6c404e751" providerId="ADAL" clId="{7D3570AB-9E9A-4298-836E-96A326702AAA}" dt="2025-07-29T07:58:32.037" v="16" actId="26606"/>
          <ac:spMkLst>
            <pc:docMk/>
            <pc:sldMk cId="2489020089" sldId="322"/>
            <ac:spMk id="2" creationId="{9DB82052-FB06-EB29-235D-D895AFE80018}"/>
          </ac:spMkLst>
        </pc:spChg>
        <pc:spChg chg="mod">
          <ac:chgData name="Karolyn Feliciani" userId="4076af5d-4c02-40b8-bc9d-56f6c404e751" providerId="ADAL" clId="{7D3570AB-9E9A-4298-836E-96A326702AAA}" dt="2025-07-29T07:58:32.037" v="16" actId="26606"/>
          <ac:spMkLst>
            <pc:docMk/>
            <pc:sldMk cId="2489020089" sldId="322"/>
            <ac:spMk id="4" creationId="{E1002C61-6357-87F2-E88C-5E97C35CEB53}"/>
          </ac:spMkLst>
        </pc:spChg>
        <pc:picChg chg="mod">
          <ac:chgData name="Karolyn Feliciani" userId="4076af5d-4c02-40b8-bc9d-56f6c404e751" providerId="ADAL" clId="{7D3570AB-9E9A-4298-836E-96A326702AAA}" dt="2025-07-29T07:58:32.037" v="16" actId="26606"/>
          <ac:picMkLst>
            <pc:docMk/>
            <pc:sldMk cId="2489020089" sldId="322"/>
            <ac:picMk id="5" creationId="{2947D61F-F551-5C9B-C9A2-7E06F86EFCDB}"/>
          </ac:picMkLst>
        </pc:picChg>
      </pc:sldChg>
      <pc:sldChg chg="modSp mod">
        <pc:chgData name="Karolyn Feliciani" userId="4076af5d-4c02-40b8-bc9d-56f6c404e751" providerId="ADAL" clId="{7D3570AB-9E9A-4298-836E-96A326702AAA}" dt="2025-07-29T07:58:53.478" v="18" actId="207"/>
        <pc:sldMkLst>
          <pc:docMk/>
          <pc:sldMk cId="3061927069" sldId="336"/>
        </pc:sldMkLst>
        <pc:spChg chg="mod">
          <ac:chgData name="Karolyn Feliciani" userId="4076af5d-4c02-40b8-bc9d-56f6c404e751" providerId="ADAL" clId="{7D3570AB-9E9A-4298-836E-96A326702AAA}" dt="2025-07-29T07:58:53.478" v="18" actId="207"/>
          <ac:spMkLst>
            <pc:docMk/>
            <pc:sldMk cId="3061927069" sldId="336"/>
            <ac:spMk id="4" creationId="{8A3FCDC3-543C-8905-8EB4-3AC0E32FFFFF}"/>
          </ac:spMkLst>
        </pc:spChg>
      </pc:sldChg>
      <pc:sldChg chg="modSp mod modClrScheme chgLayout">
        <pc:chgData name="Karolyn Feliciani" userId="4076af5d-4c02-40b8-bc9d-56f6c404e751" providerId="ADAL" clId="{7D3570AB-9E9A-4298-836E-96A326702AAA}" dt="2025-07-29T07:59:26.609" v="21" actId="26606"/>
        <pc:sldMkLst>
          <pc:docMk/>
          <pc:sldMk cId="1404150553" sldId="337"/>
        </pc:sldMkLst>
        <pc:spChg chg="mod">
          <ac:chgData name="Karolyn Feliciani" userId="4076af5d-4c02-40b8-bc9d-56f6c404e751" providerId="ADAL" clId="{7D3570AB-9E9A-4298-836E-96A326702AAA}" dt="2025-07-29T07:59:26.609" v="21" actId="26606"/>
          <ac:spMkLst>
            <pc:docMk/>
            <pc:sldMk cId="1404150553" sldId="337"/>
            <ac:spMk id="2" creationId="{3CD39A27-FFD7-EC67-057C-100B2D869D5F}"/>
          </ac:spMkLst>
        </pc:spChg>
        <pc:spChg chg="mod">
          <ac:chgData name="Karolyn Feliciani" userId="4076af5d-4c02-40b8-bc9d-56f6c404e751" providerId="ADAL" clId="{7D3570AB-9E9A-4298-836E-96A326702AAA}" dt="2025-07-29T07:59:26.609" v="21" actId="26606"/>
          <ac:spMkLst>
            <pc:docMk/>
            <pc:sldMk cId="1404150553" sldId="337"/>
            <ac:spMk id="3" creationId="{B9EF7DB9-0142-91C3-25A4-7F8F40B70E22}"/>
          </ac:spMkLst>
        </pc:spChg>
      </pc:sldChg>
      <pc:sldChg chg="modSp mod modClrScheme chgLayout">
        <pc:chgData name="Karolyn Feliciani" userId="4076af5d-4c02-40b8-bc9d-56f6c404e751" providerId="ADAL" clId="{7D3570AB-9E9A-4298-836E-96A326702AAA}" dt="2025-07-29T07:58:43.018" v="17" actId="26606"/>
        <pc:sldMkLst>
          <pc:docMk/>
          <pc:sldMk cId="3615489487" sldId="338"/>
        </pc:sldMkLst>
        <pc:spChg chg="mod">
          <ac:chgData name="Karolyn Feliciani" userId="4076af5d-4c02-40b8-bc9d-56f6c404e751" providerId="ADAL" clId="{7D3570AB-9E9A-4298-836E-96A326702AAA}" dt="2025-07-29T07:58:43.018" v="17" actId="26606"/>
          <ac:spMkLst>
            <pc:docMk/>
            <pc:sldMk cId="3615489487" sldId="338"/>
            <ac:spMk id="2" creationId="{7C2C600A-94C6-8B97-E7E5-2D25E8463CC7}"/>
          </ac:spMkLst>
        </pc:spChg>
        <pc:spChg chg="mod">
          <ac:chgData name="Karolyn Feliciani" userId="4076af5d-4c02-40b8-bc9d-56f6c404e751" providerId="ADAL" clId="{7D3570AB-9E9A-4298-836E-96A326702AAA}" dt="2025-07-29T07:58:43.018" v="17" actId="26606"/>
          <ac:spMkLst>
            <pc:docMk/>
            <pc:sldMk cId="3615489487" sldId="338"/>
            <ac:spMk id="3" creationId="{9FCFCD82-0BCB-26A3-5527-102879B5D9F2}"/>
          </ac:spMkLst>
        </pc:spChg>
        <pc:picChg chg="mod ord">
          <ac:chgData name="Karolyn Feliciani" userId="4076af5d-4c02-40b8-bc9d-56f6c404e751" providerId="ADAL" clId="{7D3570AB-9E9A-4298-836E-96A326702AAA}" dt="2025-07-29T07:58:43.018" v="17" actId="26606"/>
          <ac:picMkLst>
            <pc:docMk/>
            <pc:sldMk cId="3615489487" sldId="338"/>
            <ac:picMk id="5" creationId="{AE746CB7-4743-B6C1-2EF8-2FD41E451193}"/>
          </ac:picMkLst>
        </pc:picChg>
      </pc:sldChg>
      <pc:sldChg chg="addSp modSp mod modMedia modClrScheme chgLayout">
        <pc:chgData name="Karolyn Feliciani" userId="4076af5d-4c02-40b8-bc9d-56f6c404e751" providerId="ADAL" clId="{7D3570AB-9E9A-4298-836E-96A326702AAA}" dt="2025-07-29T07:58:07.918" v="15"/>
        <pc:sldMkLst>
          <pc:docMk/>
          <pc:sldMk cId="3825887574" sldId="348"/>
        </pc:sldMkLst>
        <pc:spChg chg="mod">
          <ac:chgData name="Karolyn Feliciani" userId="4076af5d-4c02-40b8-bc9d-56f6c404e751" providerId="ADAL" clId="{7D3570AB-9E9A-4298-836E-96A326702AAA}" dt="2025-07-29T07:58:07.016" v="13" actId="26606"/>
          <ac:spMkLst>
            <pc:docMk/>
            <pc:sldMk cId="3825887574" sldId="348"/>
            <ac:spMk id="2" creationId="{871EDD3A-C72E-FA2C-7048-3B691F4F09B3}"/>
          </ac:spMkLst>
        </pc:spChg>
        <pc:spChg chg="mod">
          <ac:chgData name="Karolyn Feliciani" userId="4076af5d-4c02-40b8-bc9d-56f6c404e751" providerId="ADAL" clId="{7D3570AB-9E9A-4298-836E-96A326702AAA}" dt="2025-07-29T07:58:07.016" v="13" actId="26606"/>
          <ac:spMkLst>
            <pc:docMk/>
            <pc:sldMk cId="3825887574" sldId="348"/>
            <ac:spMk id="3" creationId="{C3ADCCD0-C585-39E7-369D-1148E6923D0C}"/>
          </ac:spMkLst>
        </pc:spChg>
        <pc:picChg chg="add mod">
          <ac:chgData name="Karolyn Feliciani" userId="4076af5d-4c02-40b8-bc9d-56f6c404e751" providerId="ADAL" clId="{7D3570AB-9E9A-4298-836E-96A326702AAA}" dt="2025-07-29T07:58:07.918" v="15"/>
          <ac:picMkLst>
            <pc:docMk/>
            <pc:sldMk cId="3825887574" sldId="348"/>
            <ac:picMk id="5" creationId="{F99D93D0-4D3E-AB0A-3E2B-3B64BF9AC1C5}"/>
          </ac:picMkLst>
        </pc:picChg>
      </pc:sldChg>
      <pc:sldChg chg="modSp mod modClrScheme chgLayout">
        <pc:chgData name="Karolyn Feliciani" userId="4076af5d-4c02-40b8-bc9d-56f6c404e751" providerId="ADAL" clId="{7D3570AB-9E9A-4298-836E-96A326702AAA}" dt="2025-07-29T07:59:07.344" v="19" actId="26606"/>
        <pc:sldMkLst>
          <pc:docMk/>
          <pc:sldMk cId="2600390208" sldId="350"/>
        </pc:sldMkLst>
        <pc:spChg chg="mod">
          <ac:chgData name="Karolyn Feliciani" userId="4076af5d-4c02-40b8-bc9d-56f6c404e751" providerId="ADAL" clId="{7D3570AB-9E9A-4298-836E-96A326702AAA}" dt="2025-07-29T07:59:07.344" v="19" actId="26606"/>
          <ac:spMkLst>
            <pc:docMk/>
            <pc:sldMk cId="2600390208" sldId="350"/>
            <ac:spMk id="2" creationId="{4A7EE09E-74AA-5D41-86F8-1277195B274C}"/>
          </ac:spMkLst>
        </pc:spChg>
        <pc:spChg chg="mod">
          <ac:chgData name="Karolyn Feliciani" userId="4076af5d-4c02-40b8-bc9d-56f6c404e751" providerId="ADAL" clId="{7D3570AB-9E9A-4298-836E-96A326702AAA}" dt="2025-07-29T07:59:07.344" v="19" actId="26606"/>
          <ac:spMkLst>
            <pc:docMk/>
            <pc:sldMk cId="2600390208" sldId="350"/>
            <ac:spMk id="3" creationId="{0B0672FD-D631-F7FA-3FCC-C2374680240F}"/>
          </ac:spMkLst>
        </pc:spChg>
      </pc:sldChg>
      <pc:sldChg chg="modSp add mod">
        <pc:chgData name="Karolyn Feliciani" userId="4076af5d-4c02-40b8-bc9d-56f6c404e751" providerId="ADAL" clId="{7D3570AB-9E9A-4298-836E-96A326702AAA}" dt="2025-07-29T07:57:46.385" v="11" actId="20577"/>
        <pc:sldMkLst>
          <pc:docMk/>
          <pc:sldMk cId="1478189670" sldId="351"/>
        </pc:sldMkLst>
        <pc:spChg chg="mod">
          <ac:chgData name="Karolyn Feliciani" userId="4076af5d-4c02-40b8-bc9d-56f6c404e751" providerId="ADAL" clId="{7D3570AB-9E9A-4298-836E-96A326702AAA}" dt="2025-07-29T07:57:46.385" v="11" actId="20577"/>
          <ac:spMkLst>
            <pc:docMk/>
            <pc:sldMk cId="1478189670" sldId="351"/>
            <ac:spMk id="4" creationId="{8A3FCDC3-543C-8905-8EB4-3AC0E32FFFFF}"/>
          </ac:spMkLst>
        </pc:spChg>
      </pc:sldChg>
    </pc:docChg>
  </pc:docChgLst>
  <pc:docChgLst>
    <pc:chgData name="Karolyn Feliciani" userId="4076af5d-4c02-40b8-bc9d-56f6c404e751" providerId="ADAL" clId="{66567777-F1ED-4C33-BEF8-BD45F3B23E46}"/>
    <pc:docChg chg="modSld">
      <pc:chgData name="Karolyn Feliciani" userId="4076af5d-4c02-40b8-bc9d-56f6c404e751" providerId="ADAL" clId="{66567777-F1ED-4C33-BEF8-BD45F3B23E46}" dt="2025-07-29T09:46:40.909" v="3" actId="208"/>
      <pc:docMkLst>
        <pc:docMk/>
      </pc:docMkLst>
      <pc:sldChg chg="modSp mod">
        <pc:chgData name="Karolyn Feliciani" userId="4076af5d-4c02-40b8-bc9d-56f6c404e751" providerId="ADAL" clId="{66567777-F1ED-4C33-BEF8-BD45F3B23E46}" dt="2025-07-29T09:32:46.001" v="2" actId="207"/>
        <pc:sldMkLst>
          <pc:docMk/>
          <pc:sldMk cId="1677304970" sldId="298"/>
        </pc:sldMkLst>
        <pc:spChg chg="mod">
          <ac:chgData name="Karolyn Feliciani" userId="4076af5d-4c02-40b8-bc9d-56f6c404e751" providerId="ADAL" clId="{66567777-F1ED-4C33-BEF8-BD45F3B23E46}" dt="2025-07-29T09:32:46.001" v="2" actId="207"/>
          <ac:spMkLst>
            <pc:docMk/>
            <pc:sldMk cId="1677304970" sldId="298"/>
            <ac:spMk id="4" creationId="{8A3FCDC3-543C-8905-8EB4-3AC0E32FFFFF}"/>
          </ac:spMkLst>
        </pc:spChg>
      </pc:sldChg>
      <pc:sldChg chg="modSp mod">
        <pc:chgData name="Karolyn Feliciani" userId="4076af5d-4c02-40b8-bc9d-56f6c404e751" providerId="ADAL" clId="{66567777-F1ED-4C33-BEF8-BD45F3B23E46}" dt="2025-07-29T09:32:37.911" v="1" actId="208"/>
        <pc:sldMkLst>
          <pc:docMk/>
          <pc:sldMk cId="3061927069" sldId="336"/>
        </pc:sldMkLst>
        <pc:spChg chg="mod">
          <ac:chgData name="Karolyn Feliciani" userId="4076af5d-4c02-40b8-bc9d-56f6c404e751" providerId="ADAL" clId="{66567777-F1ED-4C33-BEF8-BD45F3B23E46}" dt="2025-07-29T09:32:37.911" v="1" actId="208"/>
          <ac:spMkLst>
            <pc:docMk/>
            <pc:sldMk cId="3061927069" sldId="336"/>
            <ac:spMk id="4" creationId="{8A3FCDC3-543C-8905-8EB4-3AC0E32FFFFF}"/>
          </ac:spMkLst>
        </pc:spChg>
      </pc:sldChg>
      <pc:sldChg chg="modSp mod">
        <pc:chgData name="Karolyn Feliciani" userId="4076af5d-4c02-40b8-bc9d-56f6c404e751" providerId="ADAL" clId="{66567777-F1ED-4C33-BEF8-BD45F3B23E46}" dt="2025-07-29T09:46:40.909" v="3" actId="208"/>
        <pc:sldMkLst>
          <pc:docMk/>
          <pc:sldMk cId="1478189670" sldId="351"/>
        </pc:sldMkLst>
        <pc:spChg chg="mod">
          <ac:chgData name="Karolyn Feliciani" userId="4076af5d-4c02-40b8-bc9d-56f6c404e751" providerId="ADAL" clId="{66567777-F1ED-4C33-BEF8-BD45F3B23E46}" dt="2025-07-29T09:46:40.909" v="3" actId="208"/>
          <ac:spMkLst>
            <pc:docMk/>
            <pc:sldMk cId="1478189670" sldId="351"/>
            <ac:spMk id="4" creationId="{8A3FCDC3-543C-8905-8EB4-3AC0E32FFFF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31943F-366C-BEB2-2C52-8F64B2853E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FBAD5-7266-3D71-B3A2-4040E2DCC4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4087D-43F5-4D42-8A0D-096C4E3404F5}" type="datetimeFigureOut">
              <a:rPr lang="en-GB" smtClean="0"/>
              <a:t>29/07/2025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603EA-DFEE-1FB1-1320-A771EF15F5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F6D0C-CE98-608C-598F-D4C356146E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D1036-B28D-47C7-9610-4DFDDC3DF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36802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D41B3-343F-4A6E-BAF9-243AAB662254}" type="datetimeFigureOut">
              <a:rPr lang="en-GB" smtClean="0"/>
              <a:t>29/07/2025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CB86A-011C-4C12-AFCC-82D41CAC3C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677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2BC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white pattern&#10;&#10;Description automatically generated">
            <a:extLst>
              <a:ext uri="{FF2B5EF4-FFF2-40B4-BE49-F238E27FC236}">
                <a16:creationId xmlns:a16="http://schemas.microsoft.com/office/drawing/2014/main" id="{018120A3-668C-095D-1426-B512FDA47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0" r="62962" b="12998"/>
          <a:stretch/>
        </p:blipFill>
        <p:spPr>
          <a:xfrm>
            <a:off x="2957910" y="-1"/>
            <a:ext cx="923409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503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5" name="Table Placeholder 3">
            <a:extLst>
              <a:ext uri="{FF2B5EF4-FFF2-40B4-BE49-F238E27FC236}">
                <a16:creationId xmlns:a16="http://schemas.microsoft.com/office/drawing/2014/main" id="{E0D15282-C7CF-0F4D-66E0-049C7DAAF6B1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r>
              <a:rPr lang="en-US"/>
              <a:t>Click icon to add table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557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41D65A0-2A11-2921-2AA5-945E262B5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4617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0999" y="4623343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78305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E85FA5-42C8-4F4B-949F-1E8E3868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pic>
        <p:nvPicPr>
          <p:cNvPr id="2" name="Picture 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69E631E3-1609-DC3E-EDC6-6BAD1CD33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1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Cambrid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93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- Cambridge light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3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94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fac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D7FDF5"/>
          </a:solidFill>
          <a:ln>
            <a:solidFill>
              <a:srgbClr val="D7FD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F79E0-C571-A1BF-FABE-3F40A62A754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CC58B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51FE7B-1898-0A4F-845A-9F2EE3037F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465430-1AA1-8943-A7A5-1DE1399001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8923985-2DAE-4FC0-9C52-2FA080C85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46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614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500FB-08E3-061D-631E-707B0CE10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088" b="49993"/>
          <a:stretch/>
        </p:blipFill>
        <p:spPr>
          <a:xfrm>
            <a:off x="3190707" y="-1"/>
            <a:ext cx="900129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540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99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78BE5-F058-41EC-94FF-CF1CA3639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7281A7-AB29-7246-B88E-7FA31840EC6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C7EC4C0-55B2-80EC-39E4-E5A921FCC3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98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836000"/>
            <a:ext cx="5712000" cy="4668052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59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5711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7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4" name="SmartArt Placeholder 12">
            <a:extLst>
              <a:ext uri="{FF2B5EF4-FFF2-40B4-BE49-F238E27FC236}">
                <a16:creationId xmlns:a16="http://schemas.microsoft.com/office/drawing/2014/main" id="{71F5A3A2-A67C-EBF7-F716-D37021B15192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75042" y="1836000"/>
            <a:ext cx="11627999" cy="4667988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D6D027C-FD4F-9EE3-01A0-7214FE8DBE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80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F34FFB12-D402-B602-E9BD-516E61127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9898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6CBCDFD9-67C4-D418-09B8-76739DA7B5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7080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3FDBCC27-8D08-802A-F7C5-F857ECB91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7080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D9ECCF5D-66C4-1FD9-CCE7-76C99D1641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2866" y="2897634"/>
            <a:ext cx="3106268" cy="2684030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29C23ADE-D631-F5B5-A8F4-4FDF7BD332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0048" y="370735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8E7A9802-81DD-7913-68AC-8A9D69E15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0048" y="315588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79AC59AB-FCA4-2A2A-1298-D1D0409E1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5834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99050C6C-1E23-8B5A-0462-E2356C0AF8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3016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7E85BFF8-C5CE-02C0-880A-2221EE861C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3016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D638C3-E432-2C47-B0DE-7158800A03A1}"/>
              </a:ext>
            </a:extLst>
          </p:cNvPr>
          <p:cNvSpPr/>
          <p:nvPr userDrawn="1"/>
        </p:nvSpPr>
        <p:spPr>
          <a:xfrm>
            <a:off x="4430971" y="4106251"/>
            <a:ext cx="563217" cy="520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A0138279-8E58-F965-426B-B4E9AC639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7B789C-5FC4-2A23-27AC-FD6564C881B6}"/>
              </a:ext>
            </a:extLst>
          </p:cNvPr>
          <p:cNvCxnSpPr/>
          <p:nvPr userDrawn="1"/>
        </p:nvCxnSpPr>
        <p:spPr>
          <a:xfrm>
            <a:off x="4051005" y="4222779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2FF038-EA5C-8C82-C240-97BC1F7B51D2}"/>
              </a:ext>
            </a:extLst>
          </p:cNvPr>
          <p:cNvCxnSpPr/>
          <p:nvPr userDrawn="1"/>
        </p:nvCxnSpPr>
        <p:spPr>
          <a:xfrm>
            <a:off x="7744047" y="4245698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806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118AC8ED-6D17-BFAB-3E0F-A74F81EC6A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216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AE83ACA3-6CCB-D2C5-7995-6ABA9AEDFD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88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68379EA-653A-1EDB-755D-371D923970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88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A769013-87D1-F198-BEBB-77661457B0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29494" y="2480946"/>
            <a:ext cx="2592023" cy="3110568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05EB2E67-0F72-28A2-0975-5793296D0C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76223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928F24B8-51E6-2C03-A51D-6CEFB8B8F2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6223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D3324153-7FE1-5268-EAB2-9E306D9462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503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977B8BA4-7CB0-09F1-49D6-D29CC72F818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175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7984CCB1-BB8C-00EF-21D5-DFB622937E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6175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2E1F7364-9FC0-ADC9-ABE8-9ED4EC8071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00566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BA2C0A27-AC57-AD35-255D-76F7B19785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47295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E3CFF061-EC86-9E24-0039-63C10B2605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47295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1742DDF3-9277-8BF9-A517-6FE36E5DA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61F60ED-1297-BBE4-12CA-5366847E5AE0}"/>
              </a:ext>
            </a:extLst>
          </p:cNvPr>
          <p:cNvCxnSpPr/>
          <p:nvPr userDrawn="1"/>
        </p:nvCxnSpPr>
        <p:spPr>
          <a:xfrm>
            <a:off x="2828262" y="4063291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A0B7B6-C80E-3463-272B-F8BD1C272ECA}"/>
              </a:ext>
            </a:extLst>
          </p:cNvPr>
          <p:cNvCxnSpPr/>
          <p:nvPr userDrawn="1"/>
        </p:nvCxnSpPr>
        <p:spPr>
          <a:xfrm>
            <a:off x="5906017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F619A46-3BBD-9ECD-DA71-B340570F2E51}"/>
              </a:ext>
            </a:extLst>
          </p:cNvPr>
          <p:cNvCxnSpPr/>
          <p:nvPr userDrawn="1"/>
        </p:nvCxnSpPr>
        <p:spPr>
          <a:xfrm>
            <a:off x="8973099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55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518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352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352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5BB0A32-9C69-4B53-8484-12347BFF8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9992" y="2626116"/>
            <a:ext cx="2086202" cy="2928286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1739" y="342520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1739" y="287373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DED34D83-6B7C-88B4-382A-247608E365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2899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5996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5996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8A6DE17-38EB-6B12-2D77-EC7DB040E6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5806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2112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52112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B14D26D1-8C4E-99C4-A6E0-BB1B23254B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924280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5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79114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79114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3138E8-1D12-4E29-A60E-B926A3849855}"/>
              </a:ext>
            </a:extLst>
          </p:cNvPr>
          <p:cNvCxnSpPr>
            <a:cxnSpLocks/>
          </p:cNvCxnSpPr>
          <p:nvPr userDrawn="1"/>
        </p:nvCxnSpPr>
        <p:spPr>
          <a:xfrm>
            <a:off x="2299619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4ABF04-505B-366A-06D6-21C43B7824C2}"/>
              </a:ext>
            </a:extLst>
          </p:cNvPr>
          <p:cNvCxnSpPr>
            <a:cxnSpLocks/>
          </p:cNvCxnSpPr>
          <p:nvPr userDrawn="1"/>
        </p:nvCxnSpPr>
        <p:spPr>
          <a:xfrm>
            <a:off x="4724784" y="4063057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7885A1-F0CF-9E9E-522A-6DDA7BE962FD}"/>
              </a:ext>
            </a:extLst>
          </p:cNvPr>
          <p:cNvCxnSpPr>
            <a:cxnSpLocks/>
          </p:cNvCxnSpPr>
          <p:nvPr userDrawn="1"/>
        </p:nvCxnSpPr>
        <p:spPr>
          <a:xfrm>
            <a:off x="7167691" y="4081488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AF4756-8FED-D79D-EAF4-59D5927CF1BB}"/>
              </a:ext>
            </a:extLst>
          </p:cNvPr>
          <p:cNvCxnSpPr>
            <a:cxnSpLocks/>
          </p:cNvCxnSpPr>
          <p:nvPr userDrawn="1"/>
        </p:nvCxnSpPr>
        <p:spPr>
          <a:xfrm>
            <a:off x="9596165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519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632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466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466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8850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8850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667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667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635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2635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01351" y="261374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01351" y="206227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2FF256-04AC-3165-4CF8-8C797F92E53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29070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82C34FC5-9BD4-9039-B9E3-4747580C54B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17508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6C8C80E-275F-E4EE-2309-7E16F954089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68856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C123207E-2ADE-2ECE-9E60-2A491D32535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838536" y="3159020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124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2894BEC-B17A-5D0E-72EF-2FB9B6B42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9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 in touch - blue +  dark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green shield&#10;&#10;Description automatically generated">
            <a:extLst>
              <a:ext uri="{FF2B5EF4-FFF2-40B4-BE49-F238E27FC236}">
                <a16:creationId xmlns:a16="http://schemas.microsoft.com/office/drawing/2014/main" id="{B49049B6-F303-7662-D4B2-35A5C2479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8" r="24911"/>
          <a:stretch/>
        </p:blipFill>
        <p:spPr>
          <a:xfrm flipH="1"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FADCE-89D4-D443-9610-1BF12134A58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889" y="1783081"/>
            <a:ext cx="5342311" cy="195664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Insert CTA in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7418F9-39B6-1690-2CBA-FC67B7CA66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915" y="4339078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Phone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D8EA4EE-5B3A-69EE-D554-61BF6C80CC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915" y="4885167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Email here</a:t>
            </a:r>
          </a:p>
        </p:txBody>
      </p:sp>
      <p:pic>
        <p:nvPicPr>
          <p:cNvPr id="20" name="Picture 1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A43B2A4-B284-2E0F-F3C4-8DFDF1F5F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66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use when prin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81760-2B31-270A-8FC6-60D571F4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480" b="49222"/>
          <a:stretch/>
        </p:blipFill>
        <p:spPr>
          <a:xfrm>
            <a:off x="3181350" y="1"/>
            <a:ext cx="9010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903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Any questions?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7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Thank you!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28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light and dark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shield&#10;&#10;Description automatically generated">
            <a:extLst>
              <a:ext uri="{FF2B5EF4-FFF2-40B4-BE49-F238E27FC236}">
                <a16:creationId xmlns:a16="http://schemas.microsoft.com/office/drawing/2014/main" id="{12A763C2-8F64-3879-197D-FED7B6FC9B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67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C23E1A-460A-4142-8E76-4738CA01CE5F}"/>
              </a:ext>
            </a:extLst>
          </p:cNvPr>
          <p:cNvSpPr txBox="1"/>
          <p:nvPr userDrawn="1"/>
        </p:nvSpPr>
        <p:spPr>
          <a:xfrm>
            <a:off x="8352264" y="633946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© Cambridge University Press &amp; Assessment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BA4EC-055B-B440-8AF0-B408AC454BCE}"/>
              </a:ext>
            </a:extLst>
          </p:cNvPr>
          <p:cNvSpPr txBox="1"/>
          <p:nvPr userDrawn="1"/>
        </p:nvSpPr>
        <p:spPr>
          <a:xfrm>
            <a:off x="446048" y="6293302"/>
            <a:ext cx="3540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</a:rPr>
              <a:t>cambridge.org/internationaleducation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9D9E60E-B76F-6764-43E9-BF1F25765C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8" y="3149600"/>
            <a:ext cx="3303434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65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36000"/>
            <a:ext cx="11623040" cy="4650589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39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lue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pattern&#10;&#10;Description automatically generated">
            <a:extLst>
              <a:ext uri="{FF2B5EF4-FFF2-40B4-BE49-F238E27FC236}">
                <a16:creationId xmlns:a16="http://schemas.microsoft.com/office/drawing/2014/main" id="{6FB74B52-DB87-5F33-33EC-C22262379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5" t="23615" r="23615" b="23615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9485469-31C3-A712-0653-5EBFD2CCF2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55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ink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white pattern&#10;&#10;Description automatically generated">
            <a:extLst>
              <a:ext uri="{FF2B5EF4-FFF2-40B4-BE49-F238E27FC236}">
                <a16:creationId xmlns:a16="http://schemas.microsoft.com/office/drawing/2014/main" id="{FA516C7D-35D1-8B47-F37C-0355B951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5" t="23685" r="23685" b="23685"/>
          <a:stretch/>
        </p:blipFill>
        <p:spPr>
          <a:xfrm>
            <a:off x="162" y="0"/>
            <a:ext cx="121916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DA5EC72-6CC3-6002-92E5-81B34FD013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27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light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pattern&#10;&#10;Description automatically generated">
            <a:extLst>
              <a:ext uri="{FF2B5EF4-FFF2-40B4-BE49-F238E27FC236}">
                <a16:creationId xmlns:a16="http://schemas.microsoft.com/office/drawing/2014/main" id="{DAF966B6-A9FF-8A13-FC9C-AB214487C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t="20186" r="20186" b="20186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99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 blue (please use if printing)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022AE-3739-72F3-EE5A-402168C7B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21" t="19724" r="19730" b="1961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75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Chart Placeholder 4">
            <a:extLst>
              <a:ext uri="{FF2B5EF4-FFF2-40B4-BE49-F238E27FC236}">
                <a16:creationId xmlns:a16="http://schemas.microsoft.com/office/drawing/2014/main" id="{2C360B31-6EBE-4CC9-395B-9DC5A901DED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75066" y="1836000"/>
            <a:ext cx="11627998" cy="4669575"/>
          </a:xfrm>
        </p:spPr>
        <p:txBody>
          <a:bodyPr/>
          <a:lstStyle/>
          <a:p>
            <a:r>
              <a:rPr lang="en-US"/>
              <a:t>Click icon to add chart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354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64ADD2-3EEA-45D7-9095-C5CEC5BF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F8AEB-5E6A-4DD9-8AAE-DF9C6CB7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F8152-7316-4348-AB6E-33F35D3E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0B96C-853A-4F26-91B4-F0764DB54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56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8" r:id="rId2"/>
    <p:sldLayoutId id="2147483719" r:id="rId3"/>
    <p:sldLayoutId id="2147483650" r:id="rId4"/>
    <p:sldLayoutId id="2147483686" r:id="rId5"/>
    <p:sldLayoutId id="2147483708" r:id="rId6"/>
    <p:sldLayoutId id="2147483685" r:id="rId7"/>
    <p:sldLayoutId id="2147483720" r:id="rId8"/>
    <p:sldLayoutId id="2147483709" r:id="rId9"/>
    <p:sldLayoutId id="2147483710" r:id="rId10"/>
    <p:sldLayoutId id="2147483711" r:id="rId11"/>
    <p:sldLayoutId id="2147483691" r:id="rId12"/>
    <p:sldLayoutId id="2147483689" r:id="rId13"/>
    <p:sldLayoutId id="2147483716" r:id="rId14"/>
    <p:sldLayoutId id="2147483690" r:id="rId15"/>
    <p:sldLayoutId id="2147483715" r:id="rId16"/>
    <p:sldLayoutId id="2147483692" r:id="rId17"/>
    <p:sldLayoutId id="2147483675" r:id="rId18"/>
    <p:sldLayoutId id="2147483717" r:id="rId19"/>
    <p:sldLayoutId id="2147483652" r:id="rId20"/>
    <p:sldLayoutId id="2147483697" r:id="rId21"/>
    <p:sldLayoutId id="2147483714" r:id="rId22"/>
    <p:sldLayoutId id="2147483695" r:id="rId23"/>
    <p:sldLayoutId id="2147483698" r:id="rId24"/>
    <p:sldLayoutId id="2147483699" r:id="rId25"/>
    <p:sldLayoutId id="2147483700" r:id="rId26"/>
    <p:sldLayoutId id="2147483713" r:id="rId27"/>
    <p:sldLayoutId id="2147483703" r:id="rId28"/>
    <p:sldLayoutId id="2147483701" r:id="rId29"/>
    <p:sldLayoutId id="2147483707" r:id="rId30"/>
    <p:sldLayoutId id="2147483712" r:id="rId31"/>
    <p:sldLayoutId id="2147483684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85" t="9566" r="597" b="7463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74" y="4770781"/>
            <a:ext cx="11364052" cy="1753147"/>
          </a:xfrm>
          <a:solidFill>
            <a:srgbClr val="D7FDF5">
              <a:alpha val="89804"/>
            </a:srgbClr>
          </a:solidFill>
          <a:ln>
            <a:solidFill>
              <a:srgbClr val="D7FDF5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GB" sz="1800" dirty="0">
                <a:latin typeface="Arial"/>
                <a:cs typeface="Arial"/>
              </a:rPr>
              <a:t>Lesson objectives: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Describe modelling of prosocial behaviour in the media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Explain parental mediation of media use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Explain the role of empathy in social learning theory and the media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Apply knowledge of learning from prosocial behaviour in the media to novel scenarios</a:t>
            </a:r>
          </a:p>
        </p:txBody>
      </p:sp>
    </p:spTree>
    <p:extLst>
      <p:ext uri="{BB962C8B-B14F-4D97-AF65-F5344CB8AC3E}">
        <p14:creationId xmlns:p14="http://schemas.microsoft.com/office/powerpoint/2010/main" val="1478189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B15DFA-3B5D-0211-6AB5-BE8609C35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4" descr="3D Animated Day To Night Time Laps">
            <a:extLst>
              <a:ext uri="{FF2B5EF4-FFF2-40B4-BE49-F238E27FC236}">
                <a16:creationId xmlns:a16="http://schemas.microsoft.com/office/drawing/2014/main" id="{F99D93D0-4D3E-AB0A-3E2B-3B64BF9AC1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34016" r="15841" b="-1"/>
          <a:stretch>
            <a:fillRect/>
          </a:stretch>
        </p:blipFill>
        <p:spPr>
          <a:xfrm>
            <a:off x="6096000" y="10"/>
            <a:ext cx="6096000" cy="685799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1EDD3A-C72E-FA2C-7048-3B691F4F0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0" y="1108800"/>
            <a:ext cx="5580000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Starter activity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DCCD0-C585-39E7-369D-1148E6923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>
            <a:normAutofit/>
          </a:bodyPr>
          <a:lstStyle/>
          <a:p>
            <a:pPr marL="0" lvl="0" indent="0" eaLnBrk="0" fontAlgn="base" hangingPunc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2000"/>
              <a:t>Choose </a:t>
            </a:r>
            <a:r>
              <a:rPr lang="en-US" altLang="en-US" sz="2000" b="1"/>
              <a:t>one</a:t>
            </a:r>
            <a:r>
              <a:rPr lang="en-US" altLang="en-US" sz="2000"/>
              <a:t> of the characters from the following types of media: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ts val="600"/>
              </a:spcAft>
              <a:buNone/>
            </a:pPr>
            <a:endParaRPr lang="en-US" altLang="en-US" sz="2000"/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en-US" sz="2000" b="1" i="1"/>
              <a:t>Books</a:t>
            </a:r>
            <a:r>
              <a:rPr lang="en-US" altLang="en-US" sz="2000" i="1"/>
              <a:t>: Auggie Pullman (Wonder) or Percy Jackson (</a:t>
            </a:r>
            <a:r>
              <a:rPr lang="en-GB" sz="2000" i="1"/>
              <a:t>Percy Jackson &amp; the Olympians</a:t>
            </a:r>
            <a:r>
              <a:rPr lang="en-US" altLang="en-US" sz="2000" i="1"/>
              <a:t>)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en-US" sz="2000" b="1" i="1"/>
              <a:t>Films</a:t>
            </a:r>
            <a:r>
              <a:rPr lang="en-US" altLang="en-US" sz="2000" i="1"/>
              <a:t>: Anna and Elsa (Frozen) or Spider-man (Peter Parker)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en-US" sz="2000" b="1" i="1"/>
              <a:t>TV</a:t>
            </a:r>
            <a:r>
              <a:rPr lang="en-US" altLang="en-US" sz="2000" i="1"/>
              <a:t> Bluey or </a:t>
            </a:r>
            <a:r>
              <a:rPr lang="en-GB" sz="2000" i="1"/>
              <a:t>Avatar Aang (The Last Airbender)</a:t>
            </a:r>
            <a:endParaRPr lang="en-US" altLang="en-US" sz="2000" i="1"/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en-US" sz="2000" b="1" i="1"/>
              <a:t>Video games</a:t>
            </a:r>
            <a:r>
              <a:rPr lang="en-US" altLang="en-US" sz="2000" i="1"/>
              <a:t>: Mario (</a:t>
            </a:r>
            <a:r>
              <a:rPr lang="en-US" altLang="en-US" sz="2000" i="1" err="1"/>
              <a:t>SuperMario</a:t>
            </a:r>
            <a:r>
              <a:rPr lang="en-US" altLang="en-US" sz="2000" i="1"/>
              <a:t>) or Link (Legend of Zelda)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endParaRPr lang="en-US" altLang="en-US" sz="2000"/>
          </a:p>
          <a:p>
            <a:pPr marL="0" lvl="0" indent="0" eaLnBrk="0" fontAlgn="base" hangingPunc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2000"/>
              <a:t>Write down prosocial </a:t>
            </a:r>
            <a:r>
              <a:rPr lang="en-US" altLang="en-US" sz="2000" err="1"/>
              <a:t>behaviours</a:t>
            </a:r>
            <a:r>
              <a:rPr lang="en-US" altLang="en-US" sz="2000"/>
              <a:t> (helping, sharing, caring) this character demonstrates.</a:t>
            </a:r>
          </a:p>
        </p:txBody>
      </p:sp>
    </p:spTree>
    <p:extLst>
      <p:ext uri="{BB962C8B-B14F-4D97-AF65-F5344CB8AC3E}">
        <p14:creationId xmlns:p14="http://schemas.microsoft.com/office/powerpoint/2010/main" val="3825887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82052-FB06-EB29-235D-D895AFE80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5711999" cy="720000"/>
          </a:xfrm>
        </p:spPr>
        <p:txBody>
          <a:bodyPr anchor="ctr">
            <a:normAutofit/>
          </a:bodyPr>
          <a:lstStyle/>
          <a:p>
            <a:r>
              <a:rPr lang="en-GB" dirty="0"/>
              <a:t>Key term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947D61F-F551-5C9B-C9A2-7E06F86EFC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7738" r="9593" b="-2"/>
          <a:stretch>
            <a:fillRect/>
          </a:stretch>
        </p:blipFill>
        <p:spPr>
          <a:xfrm>
            <a:off x="6096000" y="10"/>
            <a:ext cx="6095999" cy="6857990"/>
          </a:xfrm>
          <a:prstGeom prst="rect">
            <a:avLst/>
          </a:pr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002C61-6357-87F2-E88C-5E97C35CE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Modelling is: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/>
              <a:t>‘</a:t>
            </a:r>
            <a:r>
              <a:rPr lang="en-GB" b="1"/>
              <a:t>learning by imitating or copying others (models)</a:t>
            </a:r>
            <a:r>
              <a:rPr lang="en-US" b="1"/>
              <a:t>’</a:t>
            </a:r>
          </a:p>
          <a:p>
            <a:pPr marL="0" indent="0">
              <a:buNone/>
            </a:pPr>
            <a:endParaRPr lang="en-US" b="1"/>
          </a:p>
          <a:p>
            <a:pPr marL="0" indent="0">
              <a:buNone/>
            </a:pPr>
            <a:r>
              <a:rPr lang="en-US"/>
              <a:t>Empathy is: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b="1"/>
              <a:t>‘the </a:t>
            </a:r>
            <a:r>
              <a:rPr lang="en-GB" b="1"/>
              <a:t>ability to understand another’s feelings and see things from their point of view</a:t>
            </a:r>
            <a:r>
              <a:rPr lang="en-US" b="1"/>
              <a:t>’</a:t>
            </a:r>
            <a:endParaRPr lang="en-GB" b="1"/>
          </a:p>
          <a:p>
            <a:pPr marL="0" indent="0">
              <a:buNone/>
            </a:pPr>
            <a:endParaRPr lang="en-US" b="1"/>
          </a:p>
          <a:p>
            <a:pPr marL="0" indent="0">
              <a:buNone/>
            </a:pPr>
            <a:endParaRPr lang="en-GB" b="1"/>
          </a:p>
        </p:txBody>
      </p:sp>
    </p:spTree>
    <p:extLst>
      <p:ext uri="{BB962C8B-B14F-4D97-AF65-F5344CB8AC3E}">
        <p14:creationId xmlns:p14="http://schemas.microsoft.com/office/powerpoint/2010/main" val="2489020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F8D66-1425-080F-A390-48FC7194D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CFCD82-0BCB-26A3-5527-102879B5D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Social learning theory and prosocial media</a:t>
            </a:r>
            <a:endParaRPr lang="en-GB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E746CB7-4743-B6C1-2EF8-2FD41E45119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928" r="16147" b="-1"/>
          <a:stretch>
            <a:fillRect/>
          </a:stretch>
        </p:blipFill>
        <p:spPr>
          <a:xfrm>
            <a:off x="6096001" y="1836000"/>
            <a:ext cx="5712000" cy="4668052"/>
          </a:xfrm>
          <a:prstGeom prst="rect">
            <a:avLst/>
          </a:prstGeom>
          <a:noFill/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C2C600A-94C6-8B97-E7E5-2D25E8463CC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80000" y="1811948"/>
            <a:ext cx="5712000" cy="469210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lang="en-US" altLang="en-US" dirty="0"/>
              <a:t>In pairs, apply the following aspects of social learning theory to explain how individuals might learn prosocial </a:t>
            </a:r>
            <a:r>
              <a:rPr lang="en-US" altLang="en-US" dirty="0" err="1"/>
              <a:t>behaviours</a:t>
            </a:r>
            <a:r>
              <a:rPr lang="en-US" altLang="en-US" dirty="0"/>
              <a:t> from the media role model you chose:</a:t>
            </a:r>
            <a:endParaRPr lang="en-US" altLang="en-US"/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endParaRPr lang="en-US" altLang="en-US"/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en-US" dirty="0"/>
              <a:t>Stages of social learning theory</a:t>
            </a:r>
            <a:endParaRPr lang="en-US" altLang="en-US"/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en-US" dirty="0"/>
              <a:t>Modelling</a:t>
            </a:r>
            <a:endParaRPr lang="en-US" altLang="en-US"/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en-US" dirty="0"/>
              <a:t>Vicarious reinforcement</a:t>
            </a:r>
            <a:endParaRPr lang="en-US" altLang="en-US"/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en-US" dirty="0"/>
              <a:t>Empathy</a:t>
            </a:r>
            <a:endParaRPr lang="en-US" altLang="en-US"/>
          </a:p>
          <a:p>
            <a:pPr marL="0" indent="0" eaLnBrk="0" fontAlgn="base" hangingPunct="0">
              <a:spcBef>
                <a:spcPct val="0"/>
              </a:spcBef>
              <a:spcAft>
                <a:spcPts val="600"/>
              </a:spcAft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5489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060BA3-9FAB-C721-578A-CE3564A97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2E3AB-F9A6-1F87-D009-B24316CF2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term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04E3D8F-C6A6-E96B-7830-C6DC22678FA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6" r="4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D57EE9-C307-7C01-C6F7-82DC2D15E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Parental mediation of media use is: </a:t>
            </a:r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r>
              <a:rPr lang="en-US" sz="2800" b="1" dirty="0"/>
              <a:t>‘strategies parents use to check, control and discuss </a:t>
            </a:r>
            <a:r>
              <a:rPr lang="en-GB" sz="2800" b="1" dirty="0"/>
              <a:t>children’s media use’</a:t>
            </a:r>
            <a:endParaRPr lang="en-US" sz="2800" b="1" dirty="0"/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55300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278" y="4731026"/>
            <a:ext cx="11463443" cy="1792903"/>
          </a:xfrm>
          <a:solidFill>
            <a:srgbClr val="FACB2E">
              <a:alpha val="89804"/>
            </a:srgbClr>
          </a:solidFill>
          <a:ln>
            <a:solidFill>
              <a:srgbClr val="FACB2E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GB" dirty="0">
                <a:latin typeface="Arial"/>
                <a:cs typeface="Arial"/>
              </a:rPr>
              <a:t>In small groups: Discuss what you think are ways that parents can positively influence or mediate their children’s use of media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1927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DD283E-C34D-8288-26C2-652C9D169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EE09E-74AA-5D41-86F8-1277195B2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Parental mediation of media use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672FD-D631-F7FA-3FCC-C237468024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36000"/>
            <a:ext cx="11623040" cy="4650589"/>
          </a:xfrm>
        </p:spPr>
        <p:txBody>
          <a:bodyPr>
            <a:norm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en-US" dirty="0"/>
              <a:t>Media can model both prosocial and antisocial/aggressive behavior</a:t>
            </a:r>
            <a:endParaRPr lang="en-US" altLang="en-US"/>
          </a:p>
          <a:p>
            <a:pPr marL="0" indent="0" eaLnBrk="0" fontAlgn="base" hangingPunct="0">
              <a:spcBef>
                <a:spcPct val="0"/>
              </a:spcBef>
              <a:spcAft>
                <a:spcPts val="600"/>
              </a:spcAft>
              <a:buNone/>
            </a:pPr>
            <a:endParaRPr lang="en-US" altLang="en-US"/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en-US" dirty="0"/>
              <a:t>Without mediation, children may be exposed to harmful content</a:t>
            </a:r>
            <a:endParaRPr lang="en-US" altLang="en-US"/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endParaRPr lang="en-US" altLang="en-US"/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en-US" dirty="0"/>
              <a:t>With good strategies, parents can promote positive behavior through media:</a:t>
            </a:r>
            <a:endParaRPr lang="en-US" altLang="en-US"/>
          </a:p>
          <a:p>
            <a:pPr marL="0" indent="0" eaLnBrk="0" fontAlgn="base" hangingPunct="0">
              <a:spcBef>
                <a:spcPct val="0"/>
              </a:spcBef>
              <a:spcAft>
                <a:spcPts val="600"/>
              </a:spcAft>
              <a:buNone/>
            </a:pPr>
            <a:endParaRPr lang="en-US" altLang="en-US"/>
          </a:p>
          <a:p>
            <a:pPr lvl="2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en-US" sz="2400" dirty="0"/>
              <a:t>Use of shared spaces for media (e.g., living room) are better than bedrooms</a:t>
            </a:r>
            <a:endParaRPr lang="en-US" altLang="en-US" sz="2400"/>
          </a:p>
          <a:p>
            <a:pPr lvl="2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en-US" sz="2400" dirty="0"/>
              <a:t>Parents can use control software to monitor device use</a:t>
            </a:r>
            <a:endParaRPr lang="en-US" altLang="en-US" sz="2400"/>
          </a:p>
          <a:p>
            <a:pPr lvl="2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en-US" sz="2400" dirty="0"/>
              <a:t>Discussion is key – talk about rules, dangers, and concerns</a:t>
            </a:r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2600390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85" t="9566" r="597" b="7463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74" y="4770781"/>
            <a:ext cx="11364052" cy="1753147"/>
          </a:xfrm>
          <a:solidFill>
            <a:srgbClr val="FACB2E">
              <a:alpha val="89804"/>
            </a:srgbClr>
          </a:solidFill>
          <a:ln>
            <a:solidFill>
              <a:schemeClr val="accent3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US" dirty="0">
                <a:latin typeface="Arial"/>
                <a:cs typeface="Arial"/>
              </a:rPr>
              <a:t>Group project</a:t>
            </a:r>
            <a:r>
              <a:rPr lang="en-GB" dirty="0">
                <a:latin typeface="Arial"/>
                <a:cs typeface="Arial"/>
              </a:rPr>
              <a:t>: Design a poster for </a:t>
            </a:r>
            <a:r>
              <a:rPr lang="en-GB" b="1" dirty="0">
                <a:latin typeface="Arial"/>
                <a:cs typeface="Arial"/>
              </a:rPr>
              <a:t>one</a:t>
            </a:r>
            <a:r>
              <a:rPr lang="en-GB" dirty="0">
                <a:latin typeface="Arial"/>
                <a:cs typeface="Arial"/>
              </a:rPr>
              <a:t> type of media to explain how it can lead to social learning of prosocial behaviours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7304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0C237E-04A7-8C93-B829-2F9BCEC29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39A27-FFD7-EC67-057C-100B2D869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Check your understanding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EF7DB9-0142-91C3-25A4-7F8F40B70E2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4625" y="1836000"/>
            <a:ext cx="11627998" cy="46695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Review the posters produced in class. For each poster:</a:t>
            </a:r>
          </a:p>
          <a:p>
            <a:pPr marL="0" indent="0">
              <a:buNone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Identify </a:t>
            </a:r>
            <a:r>
              <a:rPr lang="en-US" b="1" dirty="0"/>
              <a:t>two</a:t>
            </a:r>
            <a:r>
              <a:rPr lang="en-US" dirty="0"/>
              <a:t> positive aspects (is the information clearly presented? Have key terms from the topic been used?)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Identify </a:t>
            </a:r>
            <a:r>
              <a:rPr lang="en-US" b="1" dirty="0"/>
              <a:t>one</a:t>
            </a:r>
            <a:r>
              <a:rPr lang="en-US" dirty="0"/>
              <a:t> area for improvement (are the concepts clearly explained? Are there enough examples from the media?)</a:t>
            </a:r>
          </a:p>
        </p:txBody>
      </p:sp>
    </p:spTree>
    <p:extLst>
      <p:ext uri="{BB962C8B-B14F-4D97-AF65-F5344CB8AC3E}">
        <p14:creationId xmlns:p14="http://schemas.microsoft.com/office/powerpoint/2010/main" val="14041505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252525"/>
      </a:dk1>
      <a:lt1>
        <a:srgbClr val="FFFFFF"/>
      </a:lt1>
      <a:dk2>
        <a:srgbClr val="133844"/>
      </a:dk2>
      <a:lt2>
        <a:srgbClr val="FFFFFF"/>
      </a:lt2>
      <a:accent1>
        <a:srgbClr val="00BDB6"/>
      </a:accent1>
      <a:accent2>
        <a:srgbClr val="CC59AA"/>
      </a:accent2>
      <a:accent3>
        <a:srgbClr val="FACB2E"/>
      </a:accent3>
      <a:accent4>
        <a:srgbClr val="8EE8D8"/>
      </a:accent4>
      <a:accent5>
        <a:srgbClr val="5E0A4F"/>
      </a:accent5>
      <a:accent6>
        <a:srgbClr val="F9DC4E"/>
      </a:accent6>
      <a:hlink>
        <a:srgbClr val="5E0A4F"/>
      </a:hlink>
      <a:folHlink>
        <a:srgbClr val="5E0A4F"/>
      </a:folHlink>
    </a:clrScheme>
    <a:fontScheme name="Custom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s V4" id="{E2A36DA1-4A29-43B8-B8F1-C255D5AABE09}" vid="{2A5C11B6-9CD9-45FF-9CD6-984CCCC0BA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424b78e-8606-4fd1-9a19-b6b90bbc0a1b" xsi:nil="true"/>
    <_dlc_DocId xmlns="9ad1216b-cdc1-40e2-a0c2-94597fd44697">7VPTP7ZE6X33-783906844-7523</_dlc_DocId>
    <_dlc_DocIdUrl xmlns="9ad1216b-cdc1-40e2-a0c2-94597fd44697">
      <Url>https://cambridgeorg.sharepoint.com/sites/cie/education/pd/Curriculum_Support/_layouts/15/DocIdRedir.aspx?ID=7VPTP7ZE6X33-783906844-7523</Url>
      <Description>7VPTP7ZE6X33-783906844-7523</Description>
    </_dlc_DocIdUrl>
    <lcf76f155ced4ddcb4097134ff3c332f xmlns="c075f540-5f70-45df-a134-17c4911f7fbe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01E6D173B44745BAD39AE974D6443C" ma:contentTypeVersion="24" ma:contentTypeDescription="Create a new document." ma:contentTypeScope="" ma:versionID="6045dea17119aba7415ca31dfdf6aa7a">
  <xsd:schema xmlns:xsd="http://www.w3.org/2001/XMLSchema" xmlns:xs="http://www.w3.org/2001/XMLSchema" xmlns:p="http://schemas.microsoft.com/office/2006/metadata/properties" xmlns:ns2="9ad1216b-cdc1-40e2-a0c2-94597fd44697" xmlns:ns3="c075f540-5f70-45df-a134-17c4911f7fbe" xmlns:ns4="7424b78e-8606-4fd1-9a19-b6b90bbc0a1b" targetNamespace="http://schemas.microsoft.com/office/2006/metadata/properties" ma:root="true" ma:fieldsID="4b8f1f576f578af8c96866fe046776ec" ns2:_="" ns3:_="" ns4:_="">
    <xsd:import namespace="9ad1216b-cdc1-40e2-a0c2-94597fd44697"/>
    <xsd:import namespace="c075f540-5f70-45df-a134-17c4911f7fbe"/>
    <xsd:import namespace="7424b78e-8606-4fd1-9a19-b6b90bbc0a1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2:SharedWithUsers" minOccurs="0"/>
                <xsd:element ref="ns2:SharedWithDetails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4:TaxCatchAll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216b-cdc1-40e2-a0c2-94597fd44697" elementFormDefault="qualified">
    <xsd:import namespace="http://schemas.microsoft.com/office/2006/documentManagement/types"/>
    <xsd:import namespace="http://schemas.microsoft.com/office/infopath/2007/PartnerControls"/>
    <xsd:element name="_dlc_DocId" ma:index="4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6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75f540-5f70-45df-a134-17c4911f7f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a7882c5b-1fc0-4c64-8edd-3b527906c4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24b78e-8606-4fd1-9a19-b6b90bbc0a1b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4bd6ad62-9026-4c22-97ba-ffd5902a9633}" ma:internalName="TaxCatchAll" ma:showField="CatchAllData" ma:web="9ad1216b-cdc1-40e2-a0c2-94597fd446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630E657-8217-4B2F-96A4-D1EE5A57D447}">
  <ds:schemaRefs>
    <ds:schemaRef ds:uri="http://www.w3.org/XML/1998/namespace"/>
    <ds:schemaRef ds:uri="http://schemas.microsoft.com/office/infopath/2007/PartnerControls"/>
    <ds:schemaRef ds:uri="http://purl.org/dc/terms/"/>
    <ds:schemaRef ds:uri="http://schemas.microsoft.com/office/2006/documentManagement/types"/>
    <ds:schemaRef ds:uri="7424b78e-8606-4fd1-9a19-b6b90bbc0a1b"/>
    <ds:schemaRef ds:uri="http://purl.org/dc/dcmitype/"/>
    <ds:schemaRef ds:uri="http://purl.org/dc/elements/1.1/"/>
    <ds:schemaRef ds:uri="9ad1216b-cdc1-40e2-a0c2-94597fd44697"/>
    <ds:schemaRef ds:uri="http://schemas.openxmlformats.org/package/2006/metadata/core-properties"/>
    <ds:schemaRef ds:uri="c075f540-5f70-45df-a134-17c4911f7fbe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EE51AF88-C67F-4A38-BADD-B70D8B316A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B36F522-99CC-44C6-897D-F8F89591E08F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3EB28920-51F0-4252-B68F-E0E873E4A5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1216b-cdc1-40e2-a0c2-94597fd44697"/>
    <ds:schemaRef ds:uri="c075f540-5f70-45df-a134-17c4911f7fbe"/>
    <ds:schemaRef ds:uri="7424b78e-8606-4fd1-9a19-b6b90bbc0a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75d6cc78-71b9-42e6-aa2a-b9889a0f080f}" enabled="0" method="" siteId="{75d6cc78-71b9-42e6-aa2a-b9889a0f080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Schools v4 POT</Template>
  <TotalTime>1017</TotalTime>
  <Words>401</Words>
  <Application>Microsoft Office PowerPoint</Application>
  <PresentationFormat>Widescreen</PresentationFormat>
  <Paragraphs>52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Georgia</vt:lpstr>
      <vt:lpstr>Office Theme</vt:lpstr>
      <vt:lpstr>PowerPoint Presentation</vt:lpstr>
      <vt:lpstr>Starter activity</vt:lpstr>
      <vt:lpstr>Key term</vt:lpstr>
      <vt:lpstr>Social learning theory and prosocial media</vt:lpstr>
      <vt:lpstr>Key term</vt:lpstr>
      <vt:lpstr>PowerPoint Presentation</vt:lpstr>
      <vt:lpstr>Parental mediation of media use</vt:lpstr>
      <vt:lpstr>PowerPoint Presentation</vt:lpstr>
      <vt:lpstr>Check your understanding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Rebecca</dc:creator>
  <cp:lastModifiedBy>Karolyn Feliciani</cp:lastModifiedBy>
  <cp:revision>13</cp:revision>
  <dcterms:created xsi:type="dcterms:W3CDTF">2023-10-09T12:44:25Z</dcterms:created>
  <dcterms:modified xsi:type="dcterms:W3CDTF">2025-07-29T09:46:44Z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0x0101009601E6D173B44745BAD39AE974D6443C</vt:lpwstr>
  </property>
  <property fmtid="{D5CDD505-2E9C-101B-9397-08002B2CF9AE}" pid="3" name="MediaServiceImageTags">
    <vt:lpwstr/>
  </property>
  <property fmtid="{D5CDD505-2E9C-101B-9397-08002B2CF9AE}" pid="4" name="_dlc_DocIdItemGuid">
    <vt:lpwstr>3e93bdc8-a299-4561-a8af-9dd347190889</vt:lpwstr>
  </property>
</Properties>
</file>