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8" r:id="rId6"/>
    <p:sldId id="338" r:id="rId7"/>
    <p:sldId id="319" r:id="rId8"/>
    <p:sldId id="347" r:id="rId9"/>
    <p:sldId id="298" r:id="rId10"/>
    <p:sldId id="262" r:id="rId11"/>
    <p:sldId id="336" r:id="rId12"/>
    <p:sldId id="3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95E27-71B3-4F24-AD8D-C7FB3F2930C0}" v="2" dt="2025-07-28T10:52:04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31060FFA-4EAC-4262-A0D7-56789A5C81EA}"/>
    <pc:docChg chg="undo custSel addSld delSld modSld sldOrd">
      <pc:chgData name="Lizzie Gauntlett" userId="1dc7c36a1b1a647d" providerId="LiveId" clId="{31060FFA-4EAC-4262-A0D7-56789A5C81EA}" dt="2025-07-17T12:40:23.245" v="2556" actId="20577"/>
      <pc:docMkLst>
        <pc:docMk/>
      </pc:docMkLst>
      <pc:sldChg chg="addSp modSp mod">
        <pc:chgData name="Lizzie Gauntlett" userId="1dc7c36a1b1a647d" providerId="LiveId" clId="{31060FFA-4EAC-4262-A0D7-56789A5C81EA}" dt="2025-07-17T12:30:08.126" v="1700" actId="20577"/>
        <pc:sldMkLst>
          <pc:docMk/>
          <pc:sldMk cId="1537033953" sldId="262"/>
        </pc:sldMkLst>
        <pc:spChg chg="mod">
          <ac:chgData name="Lizzie Gauntlett" userId="1dc7c36a1b1a647d" providerId="LiveId" clId="{31060FFA-4EAC-4262-A0D7-56789A5C81EA}" dt="2025-07-17T12:30:08.126" v="1700" actId="20577"/>
          <ac:spMkLst>
            <pc:docMk/>
            <pc:sldMk cId="1537033953" sldId="262"/>
            <ac:spMk id="2" creationId="{340F79B7-7844-A143-9B29-1C3016D34133}"/>
          </ac:spMkLst>
        </pc:spChg>
        <pc:spChg chg="add mod">
          <ac:chgData name="Lizzie Gauntlett" userId="1dc7c36a1b1a647d" providerId="LiveId" clId="{31060FFA-4EAC-4262-A0D7-56789A5C81EA}" dt="2025-07-17T12:29:50.606" v="1657" actId="20577"/>
          <ac:spMkLst>
            <pc:docMk/>
            <pc:sldMk cId="1537033953" sldId="262"/>
            <ac:spMk id="3" creationId="{85933DE1-6387-B479-D7E6-37330513F572}"/>
          </ac:spMkLst>
        </pc:spChg>
        <pc:graphicFrameChg chg="mod modGraphic">
          <ac:chgData name="Lizzie Gauntlett" userId="1dc7c36a1b1a647d" providerId="LiveId" clId="{31060FFA-4EAC-4262-A0D7-56789A5C81EA}" dt="2025-07-17T12:29:12.672" v="1608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ord">
        <pc:chgData name="Lizzie Gauntlett" userId="1dc7c36a1b1a647d" providerId="LiveId" clId="{31060FFA-4EAC-4262-A0D7-56789A5C81EA}" dt="2025-07-17T12:34:15.475" v="1897" actId="113"/>
        <pc:sldMkLst>
          <pc:docMk/>
          <pc:sldMk cId="1677304970" sldId="298"/>
        </pc:sldMkLst>
        <pc:spChg chg="mod">
          <ac:chgData name="Lizzie Gauntlett" userId="1dc7c36a1b1a647d" providerId="LiveId" clId="{31060FFA-4EAC-4262-A0D7-56789A5C81EA}" dt="2025-07-17T12:34:15.475" v="1897" actId="113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31060FFA-4EAC-4262-A0D7-56789A5C81EA}" dt="2025-07-17T10:28:38.010" v="154" actId="27636"/>
        <pc:sldMkLst>
          <pc:docMk/>
          <pc:sldMk cId="776236959" sldId="308"/>
        </pc:sldMkLst>
      </pc:sldChg>
      <pc:sldChg chg="addSp delSp modSp add mod">
        <pc:chgData name="Lizzie Gauntlett" userId="1dc7c36a1b1a647d" providerId="LiveId" clId="{31060FFA-4EAC-4262-A0D7-56789A5C81EA}" dt="2025-07-17T12:24:15.146" v="1016" actId="255"/>
        <pc:sldMkLst>
          <pc:docMk/>
          <pc:sldMk cId="3028459615" sldId="319"/>
        </pc:sldMkLst>
        <pc:spChg chg="mod">
          <ac:chgData name="Lizzie Gauntlett" userId="1dc7c36a1b1a647d" providerId="LiveId" clId="{31060FFA-4EAC-4262-A0D7-56789A5C81EA}" dt="2025-07-17T12:22:16.790" v="946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31060FFA-4EAC-4262-A0D7-56789A5C81EA}" dt="2025-07-17T12:23:28.504" v="964" actId="3064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31060FFA-4EAC-4262-A0D7-56789A5C81EA}" dt="2025-07-17T12:24:15.146" v="1016" actId="255"/>
          <ac:spMkLst>
            <pc:docMk/>
            <pc:sldMk cId="3028459615" sldId="319"/>
            <ac:spMk id="4" creationId="{15069EB4-9996-700C-7E2C-274AA29A62E0}"/>
          </ac:spMkLst>
        </pc:spChg>
        <pc:spChg chg="mod">
          <ac:chgData name="Lizzie Gauntlett" userId="1dc7c36a1b1a647d" providerId="LiveId" clId="{31060FFA-4EAC-4262-A0D7-56789A5C81EA}" dt="2025-07-17T12:23:40.218" v="980" actId="3064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31060FFA-4EAC-4262-A0D7-56789A5C81EA}" dt="2025-07-17T12:24:11.433" v="1015" actId="255"/>
          <ac:spMkLst>
            <pc:docMk/>
            <pc:sldMk cId="3028459615" sldId="319"/>
            <ac:spMk id="7" creationId="{C75B325C-57CF-896A-FC04-A2A814516459}"/>
          </ac:spMkLst>
        </pc:spChg>
        <pc:spChg chg="mod">
          <ac:chgData name="Lizzie Gauntlett" userId="1dc7c36a1b1a647d" providerId="LiveId" clId="{31060FFA-4EAC-4262-A0D7-56789A5C81EA}" dt="2025-07-17T12:23:49.656" v="996" actId="3064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31060FFA-4EAC-4262-A0D7-56789A5C81EA}" dt="2025-07-17T12:24:02.623" v="1013" actId="255"/>
          <ac:spMkLst>
            <pc:docMk/>
            <pc:sldMk cId="3028459615" sldId="319"/>
            <ac:spMk id="10" creationId="{2AAE785D-2014-74E4-3ACE-9FF00FBD79ED}"/>
          </ac:spMkLst>
        </pc:spChg>
        <pc:spChg chg="add mod">
          <ac:chgData name="Lizzie Gauntlett" userId="1dc7c36a1b1a647d" providerId="LiveId" clId="{31060FFA-4EAC-4262-A0D7-56789A5C81EA}" dt="2025-07-17T12:23:57.671" v="1012" actId="3064"/>
          <ac:spMkLst>
            <pc:docMk/>
            <pc:sldMk cId="3028459615" sldId="319"/>
            <ac:spMk id="19" creationId="{817783AA-2035-0D49-D29E-B179EF3993A4}"/>
          </ac:spMkLst>
        </pc:spChg>
        <pc:spChg chg="add mod">
          <ac:chgData name="Lizzie Gauntlett" userId="1dc7c36a1b1a647d" providerId="LiveId" clId="{31060FFA-4EAC-4262-A0D7-56789A5C81EA}" dt="2025-07-17T12:24:07.250" v="1014" actId="255"/>
          <ac:spMkLst>
            <pc:docMk/>
            <pc:sldMk cId="3028459615" sldId="319"/>
            <ac:spMk id="20" creationId="{63D17CD3-5C22-ECBB-34D7-74B24340BA81}"/>
          </ac:spMkLst>
        </pc:spChg>
      </pc:sldChg>
      <pc:sldChg chg="modSp mod">
        <pc:chgData name="Lizzie Gauntlett" userId="1dc7c36a1b1a647d" providerId="LiveId" clId="{31060FFA-4EAC-4262-A0D7-56789A5C81EA}" dt="2025-07-17T12:35:59.183" v="1989" actId="313"/>
        <pc:sldMkLst>
          <pc:docMk/>
          <pc:sldMk cId="3061927069" sldId="336"/>
        </pc:sldMkLst>
        <pc:spChg chg="mod">
          <ac:chgData name="Lizzie Gauntlett" userId="1dc7c36a1b1a647d" providerId="LiveId" clId="{31060FFA-4EAC-4262-A0D7-56789A5C81EA}" dt="2025-07-17T12:35:59.183" v="1989" actId="313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31060FFA-4EAC-4262-A0D7-56789A5C81EA}" dt="2025-07-17T12:40:23.245" v="2556" actId="20577"/>
        <pc:sldMkLst>
          <pc:docMk/>
          <pc:sldMk cId="1404150553" sldId="337"/>
        </pc:sldMkLst>
        <pc:spChg chg="mod">
          <ac:chgData name="Lizzie Gauntlett" userId="1dc7c36a1b1a647d" providerId="LiveId" clId="{31060FFA-4EAC-4262-A0D7-56789A5C81EA}" dt="2025-07-17T12:40:23.245" v="2556" actId="20577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">
        <pc:chgData name="Lizzie Gauntlett" userId="1dc7c36a1b1a647d" providerId="LiveId" clId="{31060FFA-4EAC-4262-A0D7-56789A5C81EA}" dt="2025-07-17T12:09:32.262" v="348" actId="20577"/>
        <pc:sldMkLst>
          <pc:docMk/>
          <pc:sldMk cId="3615489487" sldId="338"/>
        </pc:sldMkLst>
        <pc:spChg chg="mod">
          <ac:chgData name="Lizzie Gauntlett" userId="1dc7c36a1b1a647d" providerId="LiveId" clId="{31060FFA-4EAC-4262-A0D7-56789A5C81EA}" dt="2025-07-17T12:09:32.262" v="348" actId="20577"/>
          <ac:spMkLst>
            <pc:docMk/>
            <pc:sldMk cId="3615489487" sldId="338"/>
            <ac:spMk id="2" creationId="{7C2C600A-94C6-8B97-E7E5-2D25E8463CC7}"/>
          </ac:spMkLst>
        </pc:spChg>
      </pc:sldChg>
      <pc:sldChg chg="addSp delSp modSp del mod ord">
        <pc:chgData name="Lizzie Gauntlett" userId="1dc7c36a1b1a647d" providerId="LiveId" clId="{31060FFA-4EAC-4262-A0D7-56789A5C81EA}" dt="2025-07-17T12:30:14.801" v="1701" actId="47"/>
        <pc:sldMkLst>
          <pc:docMk/>
          <pc:sldMk cId="3884119475" sldId="345"/>
        </pc:sldMkLst>
      </pc:sldChg>
      <pc:sldChg chg="del">
        <pc:chgData name="Lizzie Gauntlett" userId="1dc7c36a1b1a647d" providerId="LiveId" clId="{31060FFA-4EAC-4262-A0D7-56789A5C81EA}" dt="2025-07-17T12:35:55.298" v="1988" actId="47"/>
        <pc:sldMkLst>
          <pc:docMk/>
          <pc:sldMk cId="2727182449" sldId="346"/>
        </pc:sldMkLst>
      </pc:sldChg>
      <pc:sldChg chg="modSp add mod">
        <pc:chgData name="Lizzie Gauntlett" userId="1dc7c36a1b1a647d" providerId="LiveId" clId="{31060FFA-4EAC-4262-A0D7-56789A5C81EA}" dt="2025-07-17T12:35:37.369" v="1987" actId="20577"/>
        <pc:sldMkLst>
          <pc:docMk/>
          <pc:sldMk cId="593664817" sldId="347"/>
        </pc:sldMkLst>
        <pc:spChg chg="mod">
          <ac:chgData name="Lizzie Gauntlett" userId="1dc7c36a1b1a647d" providerId="LiveId" clId="{31060FFA-4EAC-4262-A0D7-56789A5C81EA}" dt="2025-07-17T12:35:37.369" v="1987" actId="20577"/>
          <ac:spMkLst>
            <pc:docMk/>
            <pc:sldMk cId="593664817" sldId="347"/>
            <ac:spMk id="2" creationId="{5FAA0A56-F964-2ECE-87E9-178F4F780A14}"/>
          </ac:spMkLst>
        </pc:spChg>
        <pc:spChg chg="mod">
          <ac:chgData name="Lizzie Gauntlett" userId="1dc7c36a1b1a647d" providerId="LiveId" clId="{31060FFA-4EAC-4262-A0D7-56789A5C81EA}" dt="2025-07-17T12:34:53.981" v="1944" actId="20577"/>
          <ac:spMkLst>
            <pc:docMk/>
            <pc:sldMk cId="593664817" sldId="347"/>
            <ac:spMk id="3" creationId="{7D945858-342E-B724-B123-8DB22B874FEE}"/>
          </ac:spMkLst>
        </pc:spChg>
      </pc:sldChg>
      <pc:sldChg chg="modSp add del mod">
        <pc:chgData name="Lizzie Gauntlett" userId="1dc7c36a1b1a647d" providerId="LiveId" clId="{31060FFA-4EAC-4262-A0D7-56789A5C81EA}" dt="2025-07-17T12:34:38.731" v="1935"/>
        <pc:sldMkLst>
          <pc:docMk/>
          <pc:sldMk cId="1785148934" sldId="347"/>
        </pc:sldMkLst>
      </pc:sldChg>
    </pc:docChg>
  </pc:docChgLst>
  <pc:docChgLst>
    <pc:chgData name="Karolyn Feliciani" userId="4076af5d-4c02-40b8-bc9d-56f6c404e751" providerId="ADAL" clId="{2E895E27-71B3-4F24-AD8D-C7FB3F2930C0}"/>
    <pc:docChg chg="custSel addSld delSld modSld">
      <pc:chgData name="Karolyn Feliciani" userId="4076af5d-4c02-40b8-bc9d-56f6c404e751" providerId="ADAL" clId="{2E895E27-71B3-4F24-AD8D-C7FB3F2930C0}" dt="2025-07-29T09:46:24.384" v="23" actId="208"/>
      <pc:docMkLst>
        <pc:docMk/>
      </pc:docMkLst>
      <pc:sldChg chg="modSp mod">
        <pc:chgData name="Karolyn Feliciani" userId="4076af5d-4c02-40b8-bc9d-56f6c404e751" providerId="ADAL" clId="{2E895E27-71B3-4F24-AD8D-C7FB3F2930C0}" dt="2025-07-29T09:30:09.048" v="20" actId="207"/>
        <pc:sldMkLst>
          <pc:docMk/>
          <pc:sldMk cId="1677304970" sldId="298"/>
        </pc:sldMkLst>
        <pc:spChg chg="mod">
          <ac:chgData name="Karolyn Feliciani" userId="4076af5d-4c02-40b8-bc9d-56f6c404e751" providerId="ADAL" clId="{2E895E27-71B3-4F24-AD8D-C7FB3F2930C0}" dt="2025-07-29T09:30:09.048" v="20" actId="20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2E895E27-71B3-4F24-AD8D-C7FB3F2930C0}" dt="2025-07-28T10:52:17.373" v="14" actId="2696"/>
        <pc:sldMkLst>
          <pc:docMk/>
          <pc:sldMk cId="776236959" sldId="308"/>
        </pc:sldMkLst>
      </pc:sldChg>
      <pc:sldChg chg="modSp mod">
        <pc:chgData name="Karolyn Feliciani" userId="4076af5d-4c02-40b8-bc9d-56f6c404e751" providerId="ADAL" clId="{2E895E27-71B3-4F24-AD8D-C7FB3F2930C0}" dt="2025-07-29T09:30:24.301" v="22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2E895E27-71B3-4F24-AD8D-C7FB3F2930C0}" dt="2025-07-29T09:30:24.301" v="22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 modClrScheme chgLayout">
        <pc:chgData name="Karolyn Feliciani" userId="4076af5d-4c02-40b8-bc9d-56f6c404e751" providerId="ADAL" clId="{2E895E27-71B3-4F24-AD8D-C7FB3F2930C0}" dt="2025-07-28T10:53:35.074" v="19" actId="26606"/>
        <pc:sldMkLst>
          <pc:docMk/>
          <pc:sldMk cId="1404150553" sldId="337"/>
        </pc:sldMkLst>
        <pc:spChg chg="mod">
          <ac:chgData name="Karolyn Feliciani" userId="4076af5d-4c02-40b8-bc9d-56f6c404e751" providerId="ADAL" clId="{2E895E27-71B3-4F24-AD8D-C7FB3F2930C0}" dt="2025-07-28T10:53:35.074" v="19" actId="26606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Karolyn Feliciani" userId="4076af5d-4c02-40b8-bc9d-56f6c404e751" providerId="ADAL" clId="{2E895E27-71B3-4F24-AD8D-C7FB3F2930C0}" dt="2025-07-28T10:53:35.074" v="19" actId="26606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 modClrScheme chgLayout">
        <pc:chgData name="Karolyn Feliciani" userId="4076af5d-4c02-40b8-bc9d-56f6c404e751" providerId="ADAL" clId="{2E895E27-71B3-4F24-AD8D-C7FB3F2930C0}" dt="2025-07-28T10:52:24.159" v="15" actId="26606"/>
        <pc:sldMkLst>
          <pc:docMk/>
          <pc:sldMk cId="3615489487" sldId="338"/>
        </pc:sldMkLst>
        <pc:spChg chg="mod">
          <ac:chgData name="Karolyn Feliciani" userId="4076af5d-4c02-40b8-bc9d-56f6c404e751" providerId="ADAL" clId="{2E895E27-71B3-4F24-AD8D-C7FB3F2930C0}" dt="2025-07-28T10:52:24.159" v="15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2E895E27-71B3-4F24-AD8D-C7FB3F2930C0}" dt="2025-07-28T10:52:24.159" v="15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2E895E27-71B3-4F24-AD8D-C7FB3F2930C0}" dt="2025-07-28T10:52:24.159" v="15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modSp mod modClrScheme chgLayout">
        <pc:chgData name="Karolyn Feliciani" userId="4076af5d-4c02-40b8-bc9d-56f6c404e751" providerId="ADAL" clId="{2E895E27-71B3-4F24-AD8D-C7FB3F2930C0}" dt="2025-07-28T10:52:37.981" v="16" actId="26606"/>
        <pc:sldMkLst>
          <pc:docMk/>
          <pc:sldMk cId="593664817" sldId="347"/>
        </pc:sldMkLst>
        <pc:spChg chg="mod">
          <ac:chgData name="Karolyn Feliciani" userId="4076af5d-4c02-40b8-bc9d-56f6c404e751" providerId="ADAL" clId="{2E895E27-71B3-4F24-AD8D-C7FB3F2930C0}" dt="2025-07-28T10:52:37.981" v="16" actId="26606"/>
          <ac:spMkLst>
            <pc:docMk/>
            <pc:sldMk cId="593664817" sldId="347"/>
            <ac:spMk id="2" creationId="{5FAA0A56-F964-2ECE-87E9-178F4F780A14}"/>
          </ac:spMkLst>
        </pc:spChg>
        <pc:spChg chg="mod">
          <ac:chgData name="Karolyn Feliciani" userId="4076af5d-4c02-40b8-bc9d-56f6c404e751" providerId="ADAL" clId="{2E895E27-71B3-4F24-AD8D-C7FB3F2930C0}" dt="2025-07-28T10:52:37.981" v="16" actId="26606"/>
          <ac:spMkLst>
            <pc:docMk/>
            <pc:sldMk cId="593664817" sldId="347"/>
            <ac:spMk id="3" creationId="{7D945858-342E-B724-B123-8DB22B874FEE}"/>
          </ac:spMkLst>
        </pc:spChg>
        <pc:picChg chg="mod ord">
          <ac:chgData name="Karolyn Feliciani" userId="4076af5d-4c02-40b8-bc9d-56f6c404e751" providerId="ADAL" clId="{2E895E27-71B3-4F24-AD8D-C7FB3F2930C0}" dt="2025-07-28T10:52:37.981" v="16" actId="26606"/>
          <ac:picMkLst>
            <pc:docMk/>
            <pc:sldMk cId="593664817" sldId="347"/>
            <ac:picMk id="5" creationId="{CF33F2A5-442E-D6F9-C678-D2711C6C094D}"/>
          </ac:picMkLst>
        </pc:picChg>
      </pc:sldChg>
      <pc:sldChg chg="modSp add mod">
        <pc:chgData name="Karolyn Feliciani" userId="4076af5d-4c02-40b8-bc9d-56f6c404e751" providerId="ADAL" clId="{2E895E27-71B3-4F24-AD8D-C7FB3F2930C0}" dt="2025-07-29T09:46:24.384" v="23" actId="208"/>
        <pc:sldMkLst>
          <pc:docMk/>
          <pc:sldMk cId="1478189670" sldId="348"/>
        </pc:sldMkLst>
        <pc:spChg chg="mod">
          <ac:chgData name="Karolyn Feliciani" userId="4076af5d-4c02-40b8-bc9d-56f6c404e751" providerId="ADAL" clId="{2E895E27-71B3-4F24-AD8D-C7FB3F2930C0}" dt="2025-07-29T09:46:24.384" v="23" actId="208"/>
          <ac:spMkLst>
            <pc:docMk/>
            <pc:sldMk cId="1478189670" sldId="348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lLnhG4GAS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Describe the processes of social learning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Identify types of model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role of vicarious reinforcement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social learning theory in understanding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knowledge of social learning theory to novel scenarios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Watch this short </a:t>
            </a:r>
            <a:r>
              <a:rPr lang="en-US" altLang="en-US" dirty="0">
                <a:hlinkClick r:id="rId3"/>
              </a:rPr>
              <a:t>video</a:t>
            </a:r>
            <a:r>
              <a:rPr lang="en-US" altLang="en-US" dirty="0"/>
              <a:t>.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b="0" u="none" strike="noStrike" cap="none" normalizeH="0" baseline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Discuss: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How do we learn our </a:t>
            </a:r>
            <a:r>
              <a:rPr lang="en-US" altLang="en-US" dirty="0" err="1"/>
              <a:t>behaviours</a:t>
            </a:r>
            <a:r>
              <a:rPr lang="en-US" altLang="en-US" dirty="0"/>
              <a:t> and values?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Why are primary caregivers like our parents such strong influences?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Social learning theory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Learning by observation and imitation: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018" y="3151071"/>
            <a:ext cx="2487016" cy="2430163"/>
          </a:xfrm>
        </p:spPr>
        <p:txBody>
          <a:bodyPr tIns="720000" anchor="t">
            <a:noAutofit/>
          </a:bodyPr>
          <a:lstStyle/>
          <a:p>
            <a:r>
              <a:rPr lang="en-GB" sz="2400" dirty="0"/>
              <a:t>Watching and/or listening to a role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146" y="3432608"/>
            <a:ext cx="2396176" cy="398894"/>
          </a:xfrm>
        </p:spPr>
        <p:txBody>
          <a:bodyPr>
            <a:normAutofit/>
          </a:bodyPr>
          <a:lstStyle/>
          <a:p>
            <a:r>
              <a:rPr lang="en-GB" sz="2400" dirty="0"/>
              <a:t>Attention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3232" y="3150643"/>
            <a:ext cx="2498176" cy="2430162"/>
          </a:xfrm>
        </p:spPr>
        <p:txBody>
          <a:bodyPr tIns="720000">
            <a:noAutofit/>
          </a:bodyPr>
          <a:lstStyle/>
          <a:p>
            <a:r>
              <a:rPr lang="en-GB" sz="2400" dirty="0"/>
              <a:t>Remembering the observed behaviour a role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3792" y="3429000"/>
            <a:ext cx="2396176" cy="398894"/>
          </a:xfrm>
        </p:spPr>
        <p:txBody>
          <a:bodyPr>
            <a:normAutofit/>
          </a:bodyPr>
          <a:lstStyle/>
          <a:p>
            <a:r>
              <a:rPr lang="en-GB" sz="2400" dirty="0"/>
              <a:t>Retention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5398" y="3150643"/>
            <a:ext cx="2556924" cy="2430162"/>
          </a:xfrm>
        </p:spPr>
        <p:txBody>
          <a:bodyPr tIns="720000">
            <a:noAutofit/>
          </a:bodyPr>
          <a:lstStyle/>
          <a:p>
            <a:r>
              <a:rPr lang="en-GB" sz="2400" dirty="0"/>
              <a:t>Performing the same behaviour as a role model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5304" y="3396032"/>
            <a:ext cx="2396176" cy="398894"/>
          </a:xfrm>
        </p:spPr>
        <p:txBody>
          <a:bodyPr>
            <a:normAutofit/>
          </a:bodyPr>
          <a:lstStyle/>
          <a:p>
            <a:r>
              <a:rPr lang="en-GB" sz="2400" dirty="0"/>
              <a:t>Reproduction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17783AA-2035-0D49-D29E-B179EF3993A4}"/>
              </a:ext>
            </a:extLst>
          </p:cNvPr>
          <p:cNvSpPr txBox="1">
            <a:spLocks/>
          </p:cNvSpPr>
          <p:nvPr/>
        </p:nvSpPr>
        <p:spPr>
          <a:xfrm>
            <a:off x="9114600" y="3163394"/>
            <a:ext cx="2487016" cy="2430163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vert="horz" lIns="72000" tIns="720000" rIns="7200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Reason for imitating a role model’s behaviour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3D17CD3-5C22-ECBB-34D7-74B24340BA81}"/>
              </a:ext>
            </a:extLst>
          </p:cNvPr>
          <p:cNvSpPr txBox="1">
            <a:spLocks/>
          </p:cNvSpPr>
          <p:nvPr/>
        </p:nvSpPr>
        <p:spPr>
          <a:xfrm>
            <a:off x="9160020" y="3429000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vert="horz" lIns="72000" tIns="0" rIns="72000" bIns="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3401-3495-A983-2656-7CC695B24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945858-342E-B724-B123-8DB22B87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Key term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F33F2A5-442E-D6F9-C678-D2711C6C09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AA0A56-F964-2ECE-87E9-178F4F780A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/>
              <a:t>Vicarious reinforcement is when: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b="1"/>
              <a:t>‘</a:t>
            </a:r>
            <a:r>
              <a:rPr lang="en-GB" b="1"/>
              <a:t>frequency of a behaviour increases after observing others (models) being rewarded for the same behaviour</a:t>
            </a:r>
            <a:r>
              <a:rPr lang="en-US" altLang="en-US" b="1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59366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P</a:t>
            </a:r>
            <a:r>
              <a:rPr lang="en-GB" dirty="0">
                <a:latin typeface="Arial"/>
                <a:cs typeface="Arial"/>
              </a:rPr>
              <a:t>aired activity: Think of at least </a:t>
            </a:r>
            <a:r>
              <a:rPr lang="en-GB" b="1" dirty="0">
                <a:latin typeface="Arial"/>
                <a:cs typeface="Arial"/>
              </a:rPr>
              <a:t>one</a:t>
            </a:r>
            <a:r>
              <a:rPr lang="en-GB" dirty="0">
                <a:latin typeface="Arial"/>
                <a:cs typeface="Arial"/>
              </a:rPr>
              <a:t> example of how a person’s behaviour could be explained by social learning theory. Use the terms attention, retention, reproduction and motivation in your explanation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learning theory: Types of models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2136414185"/>
              </p:ext>
            </p:extLst>
          </p:nvPr>
        </p:nvGraphicFramePr>
        <p:xfrm>
          <a:off x="180000" y="3153474"/>
          <a:ext cx="11859600" cy="258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4368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9095232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63962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Types of model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92101"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Live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Real-life person who carries out a behaviour in the presence of the learner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667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Symbolic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Imaginary person who carries out a behaviour in books, magazines, TV or other media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06104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Verbal instruction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person explains or describes the behaviour to a learner, without actually carrying out the behaviour themselves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5933DE1-6387-B479-D7E6-37330513F572}"/>
              </a:ext>
            </a:extLst>
          </p:cNvPr>
          <p:cNvSpPr txBox="1">
            <a:spLocks/>
          </p:cNvSpPr>
          <p:nvPr/>
        </p:nvSpPr>
        <p:spPr>
          <a:xfrm>
            <a:off x="180001" y="1946784"/>
            <a:ext cx="11627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For each type of model, think of 2-3 examples</a:t>
            </a:r>
          </a:p>
        </p:txBody>
      </p:sp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In small groups: Apply each aspect of social learning theory (four stages, types of model and vicarious reinforcement) to </a:t>
            </a:r>
            <a:r>
              <a:rPr lang="en-GB" b="1" dirty="0">
                <a:latin typeface="Arial"/>
                <a:cs typeface="Arial"/>
              </a:rPr>
              <a:t>one</a:t>
            </a:r>
            <a:r>
              <a:rPr lang="en-GB" dirty="0">
                <a:latin typeface="Arial"/>
                <a:cs typeface="Arial"/>
              </a:rPr>
              <a:t> prosocial behaviour (caring, sharing, or helping)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Read the scenario and use </a:t>
            </a:r>
            <a:r>
              <a:rPr lang="en-US"/>
              <a:t>your notes to answer </a:t>
            </a:r>
            <a:r>
              <a:rPr lang="en-US" dirty="0"/>
              <a:t>the following questions: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Sharon wants to encourage her son to help with cooking family dinners.</a:t>
            </a:r>
            <a:endParaRPr lang="en-US" i="1"/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How can Sharon use the four stages of social learning theory to encourage her son to help with cooking?</a:t>
            </a:r>
          </a:p>
          <a:p>
            <a:pPr marL="457200" indent="-457200">
              <a:buAutoNum type="arabicPeriod"/>
            </a:pPr>
            <a:r>
              <a:rPr lang="en-US" dirty="0"/>
              <a:t>What type of model could be most effective in this scenario?</a:t>
            </a:r>
          </a:p>
          <a:p>
            <a:pPr marL="457200" indent="-457200">
              <a:buAutoNum type="arabicPeriod"/>
            </a:pPr>
            <a:r>
              <a:rPr lang="en-US" dirty="0"/>
              <a:t>What vicarious reinforcement could be used in this scenario?</a:t>
            </a:r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7VPTP7ZE6X33-783906844-7521</_dlc_DocId>
    <_dlc_DocIdUrl xmlns="9ad1216b-cdc1-40e2-a0c2-94597fd44697">
      <Url>https://cambridgeorg.sharepoint.com/sites/cie/education/pd/Curriculum_Support/_layouts/15/DocIdRedir.aspx?ID=7VPTP7ZE6X33-783906844-7521</Url>
      <Description>7VPTP7ZE6X33-783906844-7521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9ad1216b-cdc1-40e2-a0c2-94597fd44697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schemas.microsoft.com/office/infopath/2007/PartnerControls"/>
    <ds:schemaRef ds:uri="c075f540-5f70-45df-a134-17c4911f7fbe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967</TotalTime>
  <Words>351</Words>
  <Application>Microsoft Office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Starter activity</vt:lpstr>
      <vt:lpstr> Social learning theory  Learning by observation and imitation:</vt:lpstr>
      <vt:lpstr>Key term</vt:lpstr>
      <vt:lpstr>PowerPoint Presentation</vt:lpstr>
      <vt:lpstr>Social learning theory: Types of models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12</cp:revision>
  <dcterms:created xsi:type="dcterms:W3CDTF">2023-10-09T12:44:25Z</dcterms:created>
  <dcterms:modified xsi:type="dcterms:W3CDTF">2025-07-29T09:46:28Z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bc69b671-3c2f-4c05-9103-fa4d2e280f49</vt:lpwstr>
  </property>
</Properties>
</file>