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4"/>
  </p:notesMasterIdLst>
  <p:handoutMasterIdLst>
    <p:handoutMasterId r:id="rId15"/>
  </p:handoutMasterIdLst>
  <p:sldIdLst>
    <p:sldId id="347" r:id="rId6"/>
    <p:sldId id="338" r:id="rId7"/>
    <p:sldId id="345" r:id="rId8"/>
    <p:sldId id="262" r:id="rId9"/>
    <p:sldId id="298" r:id="rId10"/>
    <p:sldId id="346" r:id="rId11"/>
    <p:sldId id="336" r:id="rId12"/>
    <p:sldId id="33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B2E"/>
    <a:srgbClr val="D7FDF5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061007-9EE7-4300-B341-FBD59CA3CDC1}" v="2" dt="2025-07-28T10:41:21.9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zie Gauntlett" userId="1dc7c36a1b1a647d" providerId="LiveId" clId="{F01C2488-C5C5-403B-BFDF-58FE27F2A739}"/>
    <pc:docChg chg="undo custSel addSld delSld modSld sldOrd">
      <pc:chgData name="Lizzie Gauntlett" userId="1dc7c36a1b1a647d" providerId="LiveId" clId="{F01C2488-C5C5-403B-BFDF-58FE27F2A739}" dt="2025-07-17T10:21:31.604" v="1597" actId="20577"/>
      <pc:docMkLst>
        <pc:docMk/>
      </pc:docMkLst>
      <pc:sldChg chg="modSp add mod">
        <pc:chgData name="Lizzie Gauntlett" userId="1dc7c36a1b1a647d" providerId="LiveId" clId="{F01C2488-C5C5-403B-BFDF-58FE27F2A739}" dt="2025-07-17T10:16:41.684" v="1211" actId="20577"/>
        <pc:sldMkLst>
          <pc:docMk/>
          <pc:sldMk cId="1537033953" sldId="262"/>
        </pc:sldMkLst>
        <pc:spChg chg="mod">
          <ac:chgData name="Lizzie Gauntlett" userId="1dc7c36a1b1a647d" providerId="LiveId" clId="{F01C2488-C5C5-403B-BFDF-58FE27F2A739}" dt="2025-07-17T10:16:41.684" v="1211" actId="20577"/>
          <ac:spMkLst>
            <pc:docMk/>
            <pc:sldMk cId="1537033953" sldId="262"/>
            <ac:spMk id="2" creationId="{340F79B7-7844-A143-9B29-1C3016D34133}"/>
          </ac:spMkLst>
        </pc:spChg>
        <pc:graphicFrameChg chg="mod modGraphic">
          <ac:chgData name="Lizzie Gauntlett" userId="1dc7c36a1b1a647d" providerId="LiveId" clId="{F01C2488-C5C5-403B-BFDF-58FE27F2A739}" dt="2025-07-17T10:14:15.443" v="1063" actId="14100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del">
        <pc:chgData name="Lizzie Gauntlett" userId="1dc7c36a1b1a647d" providerId="LiveId" clId="{F01C2488-C5C5-403B-BFDF-58FE27F2A739}" dt="2025-07-17T10:18:08.694" v="1213" actId="47"/>
        <pc:sldMkLst>
          <pc:docMk/>
          <pc:sldMk cId="3981463505" sldId="280"/>
        </pc:sldMkLst>
      </pc:sldChg>
      <pc:sldChg chg="modSp mod ord">
        <pc:chgData name="Lizzie Gauntlett" userId="1dc7c36a1b1a647d" providerId="LiveId" clId="{F01C2488-C5C5-403B-BFDF-58FE27F2A739}" dt="2025-07-17T10:15:24.994" v="1081" actId="20577"/>
        <pc:sldMkLst>
          <pc:docMk/>
          <pc:sldMk cId="1677304970" sldId="298"/>
        </pc:sldMkLst>
        <pc:spChg chg="mod">
          <ac:chgData name="Lizzie Gauntlett" userId="1dc7c36a1b1a647d" providerId="LiveId" clId="{F01C2488-C5C5-403B-BFDF-58FE27F2A739}" dt="2025-07-17T10:15:24.994" v="1081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del">
        <pc:chgData name="Lizzie Gauntlett" userId="1dc7c36a1b1a647d" providerId="LiveId" clId="{F01C2488-C5C5-403B-BFDF-58FE27F2A739}" dt="2025-07-17T10:15:32.156" v="1083" actId="47"/>
        <pc:sldMkLst>
          <pc:docMk/>
          <pc:sldMk cId="2771976208" sldId="307"/>
        </pc:sldMkLst>
      </pc:sldChg>
      <pc:sldChg chg="modSp mod">
        <pc:chgData name="Lizzie Gauntlett" userId="1dc7c36a1b1a647d" providerId="LiveId" clId="{F01C2488-C5C5-403B-BFDF-58FE27F2A739}" dt="2025-07-17T09:53:22.045" v="170" actId="20577"/>
        <pc:sldMkLst>
          <pc:docMk/>
          <pc:sldMk cId="776236959" sldId="308"/>
        </pc:sldMkLst>
      </pc:sldChg>
      <pc:sldChg chg="modSp add mod">
        <pc:chgData name="Lizzie Gauntlett" userId="1dc7c36a1b1a647d" providerId="LiveId" clId="{F01C2488-C5C5-403B-BFDF-58FE27F2A739}" dt="2025-07-17T10:19:29.079" v="1385" actId="20577"/>
        <pc:sldMkLst>
          <pc:docMk/>
          <pc:sldMk cId="3061927069" sldId="336"/>
        </pc:sldMkLst>
        <pc:spChg chg="mod">
          <ac:chgData name="Lizzie Gauntlett" userId="1dc7c36a1b1a647d" providerId="LiveId" clId="{F01C2488-C5C5-403B-BFDF-58FE27F2A739}" dt="2025-07-17T10:19:29.079" v="1385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modSp mod">
        <pc:chgData name="Lizzie Gauntlett" userId="1dc7c36a1b1a647d" providerId="LiveId" clId="{F01C2488-C5C5-403B-BFDF-58FE27F2A739}" dt="2025-07-17T10:21:31.604" v="1597" actId="20577"/>
        <pc:sldMkLst>
          <pc:docMk/>
          <pc:sldMk cId="1404150553" sldId="337"/>
        </pc:sldMkLst>
        <pc:spChg chg="mod">
          <ac:chgData name="Lizzie Gauntlett" userId="1dc7c36a1b1a647d" providerId="LiveId" clId="{F01C2488-C5C5-403B-BFDF-58FE27F2A739}" dt="2025-07-17T10:21:31.604" v="1597" actId="20577"/>
          <ac:spMkLst>
            <pc:docMk/>
            <pc:sldMk cId="1404150553" sldId="337"/>
            <ac:spMk id="3" creationId="{B9EF7DB9-0142-91C3-25A4-7F8F40B70E22}"/>
          </ac:spMkLst>
        </pc:spChg>
      </pc:sldChg>
      <pc:sldChg chg="modSp mod ord">
        <pc:chgData name="Lizzie Gauntlett" userId="1dc7c36a1b1a647d" providerId="LiveId" clId="{F01C2488-C5C5-403B-BFDF-58FE27F2A739}" dt="2025-07-17T10:06:38.495" v="639" actId="20577"/>
        <pc:sldMkLst>
          <pc:docMk/>
          <pc:sldMk cId="3615489487" sldId="338"/>
        </pc:sldMkLst>
        <pc:spChg chg="mod">
          <ac:chgData name="Lizzie Gauntlett" userId="1dc7c36a1b1a647d" providerId="LiveId" clId="{F01C2488-C5C5-403B-BFDF-58FE27F2A739}" dt="2025-07-17T10:06:38.495" v="639" actId="20577"/>
          <ac:spMkLst>
            <pc:docMk/>
            <pc:sldMk cId="3615489487" sldId="338"/>
            <ac:spMk id="2" creationId="{7C2C600A-94C6-8B97-E7E5-2D25E8463CC7}"/>
          </ac:spMkLst>
        </pc:spChg>
        <pc:spChg chg="mod">
          <ac:chgData name="Lizzie Gauntlett" userId="1dc7c36a1b1a647d" providerId="LiveId" clId="{F01C2488-C5C5-403B-BFDF-58FE27F2A739}" dt="2025-07-17T09:54:53.973" v="190" actId="20577"/>
          <ac:spMkLst>
            <pc:docMk/>
            <pc:sldMk cId="3615489487" sldId="338"/>
            <ac:spMk id="3" creationId="{9FCFCD82-0BCB-26A3-5527-102879B5D9F2}"/>
          </ac:spMkLst>
        </pc:spChg>
      </pc:sldChg>
      <pc:sldChg chg="del">
        <pc:chgData name="Lizzie Gauntlett" userId="1dc7c36a1b1a647d" providerId="LiveId" clId="{F01C2488-C5C5-403B-BFDF-58FE27F2A739}" dt="2025-07-17T10:18:07.097" v="1212" actId="47"/>
        <pc:sldMkLst>
          <pc:docMk/>
          <pc:sldMk cId="3568660012" sldId="344"/>
        </pc:sldMkLst>
      </pc:sldChg>
      <pc:sldChg chg="addSp modSp mod ord">
        <pc:chgData name="Lizzie Gauntlett" userId="1dc7c36a1b1a647d" providerId="LiveId" clId="{F01C2488-C5C5-403B-BFDF-58FE27F2A739}" dt="2025-07-17T09:58:39.713" v="596" actId="2710"/>
        <pc:sldMkLst>
          <pc:docMk/>
          <pc:sldMk cId="3884119475" sldId="345"/>
        </pc:sldMkLst>
        <pc:spChg chg="mod">
          <ac:chgData name="Lizzie Gauntlett" userId="1dc7c36a1b1a647d" providerId="LiveId" clId="{F01C2488-C5C5-403B-BFDF-58FE27F2A739}" dt="2025-07-17T09:56:45.063" v="466" actId="1036"/>
          <ac:spMkLst>
            <pc:docMk/>
            <pc:sldMk cId="3884119475" sldId="345"/>
            <ac:spMk id="2" creationId="{5D2E8800-7680-A629-B9F9-7581447460CB}"/>
          </ac:spMkLst>
        </pc:spChg>
        <pc:spChg chg="mod">
          <ac:chgData name="Lizzie Gauntlett" userId="1dc7c36a1b1a647d" providerId="LiveId" clId="{F01C2488-C5C5-403B-BFDF-58FE27F2A739}" dt="2025-07-17T09:58:39.713" v="596" actId="2710"/>
          <ac:spMkLst>
            <pc:docMk/>
            <pc:sldMk cId="3884119475" sldId="345"/>
            <ac:spMk id="3" creationId="{E458B070-9296-F632-BC69-4D0C9EFBD8B2}"/>
          </ac:spMkLst>
        </pc:spChg>
        <pc:spChg chg="add mod">
          <ac:chgData name="Lizzie Gauntlett" userId="1dc7c36a1b1a647d" providerId="LiveId" clId="{F01C2488-C5C5-403B-BFDF-58FE27F2A739}" dt="2025-07-17T09:57:38.838" v="582" actId="1036"/>
          <ac:spMkLst>
            <pc:docMk/>
            <pc:sldMk cId="3884119475" sldId="345"/>
            <ac:spMk id="4" creationId="{38B3F426-DA24-EE06-8971-79EC00AF1D23}"/>
          </ac:spMkLst>
        </pc:spChg>
      </pc:sldChg>
      <pc:sldChg chg="modSp add mod">
        <pc:chgData name="Lizzie Gauntlett" userId="1dc7c36a1b1a647d" providerId="LiveId" clId="{F01C2488-C5C5-403B-BFDF-58FE27F2A739}" dt="2025-07-17T10:16:29.020" v="1197" actId="313"/>
        <pc:sldMkLst>
          <pc:docMk/>
          <pc:sldMk cId="2727182449" sldId="346"/>
        </pc:sldMkLst>
        <pc:spChg chg="mod">
          <ac:chgData name="Lizzie Gauntlett" userId="1dc7c36a1b1a647d" providerId="LiveId" clId="{F01C2488-C5C5-403B-BFDF-58FE27F2A739}" dt="2025-07-17T10:15:42.904" v="1100" actId="20577"/>
          <ac:spMkLst>
            <pc:docMk/>
            <pc:sldMk cId="2727182449" sldId="346"/>
            <ac:spMk id="2" creationId="{EAA73CB6-2A0F-ADA1-889A-1AAFA3E698C6}"/>
          </ac:spMkLst>
        </pc:spChg>
        <pc:spChg chg="mod">
          <ac:chgData name="Lizzie Gauntlett" userId="1dc7c36a1b1a647d" providerId="LiveId" clId="{F01C2488-C5C5-403B-BFDF-58FE27F2A739}" dt="2025-07-17T10:16:26.561" v="1196" actId="313"/>
          <ac:spMkLst>
            <pc:docMk/>
            <pc:sldMk cId="2727182449" sldId="346"/>
            <ac:spMk id="3" creationId="{04DB1E61-5374-84F7-6109-04A52149E130}"/>
          </ac:spMkLst>
        </pc:spChg>
        <pc:spChg chg="mod">
          <ac:chgData name="Lizzie Gauntlett" userId="1dc7c36a1b1a647d" providerId="LiveId" clId="{F01C2488-C5C5-403B-BFDF-58FE27F2A739}" dt="2025-07-17T10:16:29.020" v="1197" actId="313"/>
          <ac:spMkLst>
            <pc:docMk/>
            <pc:sldMk cId="2727182449" sldId="346"/>
            <ac:spMk id="4" creationId="{BA4983EF-DD7B-5B9C-BA32-9BB39DDFB061}"/>
          </ac:spMkLst>
        </pc:spChg>
      </pc:sldChg>
    </pc:docChg>
  </pc:docChgLst>
  <pc:docChgLst>
    <pc:chgData name="Karolyn Feliciani" userId="4076af5d-4c02-40b8-bc9d-56f6c404e751" providerId="ADAL" clId="{E2061007-9EE7-4300-B341-FBD59CA3CDC1}"/>
    <pc:docChg chg="undo custSel addSld delSld modSld">
      <pc:chgData name="Karolyn Feliciani" userId="4076af5d-4c02-40b8-bc9d-56f6c404e751" providerId="ADAL" clId="{E2061007-9EE7-4300-B341-FBD59CA3CDC1}" dt="2025-07-29T09:46:11.322" v="27" actId="208"/>
      <pc:docMkLst>
        <pc:docMk/>
      </pc:docMkLst>
      <pc:sldChg chg="modSp mod modClrScheme chgLayout">
        <pc:chgData name="Karolyn Feliciani" userId="4076af5d-4c02-40b8-bc9d-56f6c404e751" providerId="ADAL" clId="{E2061007-9EE7-4300-B341-FBD59CA3CDC1}" dt="2025-07-28T10:42:33.033" v="16" actId="26606"/>
        <pc:sldMkLst>
          <pc:docMk/>
          <pc:sldMk cId="1537033953" sldId="262"/>
        </pc:sldMkLst>
        <pc:spChg chg="mod">
          <ac:chgData name="Karolyn Feliciani" userId="4076af5d-4c02-40b8-bc9d-56f6c404e751" providerId="ADAL" clId="{E2061007-9EE7-4300-B341-FBD59CA3CDC1}" dt="2025-07-28T10:42:33.033" v="16" actId="26606"/>
          <ac:spMkLst>
            <pc:docMk/>
            <pc:sldMk cId="1537033953" sldId="262"/>
            <ac:spMk id="2" creationId="{340F79B7-7844-A143-9B29-1C3016D34133}"/>
          </ac:spMkLst>
        </pc:spChg>
        <pc:graphicFrameChg chg="mod modGraphic">
          <ac:chgData name="Karolyn Feliciani" userId="4076af5d-4c02-40b8-bc9d-56f6c404e751" providerId="ADAL" clId="{E2061007-9EE7-4300-B341-FBD59CA3CDC1}" dt="2025-07-28T10:42:33.033" v="16" actId="26606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modSp mod">
        <pc:chgData name="Karolyn Feliciani" userId="4076af5d-4c02-40b8-bc9d-56f6c404e751" providerId="ADAL" clId="{E2061007-9EE7-4300-B341-FBD59CA3CDC1}" dt="2025-07-29T09:46:05.080" v="26" actId="208"/>
        <pc:sldMkLst>
          <pc:docMk/>
          <pc:sldMk cId="1677304970" sldId="298"/>
        </pc:sldMkLst>
        <pc:spChg chg="mod">
          <ac:chgData name="Karolyn Feliciani" userId="4076af5d-4c02-40b8-bc9d-56f6c404e751" providerId="ADAL" clId="{E2061007-9EE7-4300-B341-FBD59CA3CDC1}" dt="2025-07-29T09:46:05.080" v="26" actId="208"/>
          <ac:spMkLst>
            <pc:docMk/>
            <pc:sldMk cId="1677304970" sldId="298"/>
            <ac:spMk id="4" creationId="{8A3FCDC3-543C-8905-8EB4-3AC0E32FFFFF}"/>
          </ac:spMkLst>
        </pc:spChg>
      </pc:sldChg>
      <pc:sldChg chg="del">
        <pc:chgData name="Karolyn Feliciani" userId="4076af5d-4c02-40b8-bc9d-56f6c404e751" providerId="ADAL" clId="{E2061007-9EE7-4300-B341-FBD59CA3CDC1}" dt="2025-07-28T10:41:33.454" v="10" actId="2696"/>
        <pc:sldMkLst>
          <pc:docMk/>
          <pc:sldMk cId="776236959" sldId="308"/>
        </pc:sldMkLst>
      </pc:sldChg>
      <pc:sldChg chg="modSp mod">
        <pc:chgData name="Karolyn Feliciani" userId="4076af5d-4c02-40b8-bc9d-56f6c404e751" providerId="ADAL" clId="{E2061007-9EE7-4300-B341-FBD59CA3CDC1}" dt="2025-07-29T09:46:11.322" v="27" actId="208"/>
        <pc:sldMkLst>
          <pc:docMk/>
          <pc:sldMk cId="3061927069" sldId="336"/>
        </pc:sldMkLst>
        <pc:spChg chg="mod">
          <ac:chgData name="Karolyn Feliciani" userId="4076af5d-4c02-40b8-bc9d-56f6c404e751" providerId="ADAL" clId="{E2061007-9EE7-4300-B341-FBD59CA3CDC1}" dt="2025-07-29T09:46:11.322" v="27" actId="208"/>
          <ac:spMkLst>
            <pc:docMk/>
            <pc:sldMk cId="3061927069" sldId="336"/>
            <ac:spMk id="4" creationId="{8A3FCDC3-543C-8905-8EB4-3AC0E32FFFFF}"/>
          </ac:spMkLst>
        </pc:spChg>
      </pc:sldChg>
      <pc:sldChg chg="addSp modSp mod modMedia modClrScheme chgLayout">
        <pc:chgData name="Karolyn Feliciani" userId="4076af5d-4c02-40b8-bc9d-56f6c404e751" providerId="ADAL" clId="{E2061007-9EE7-4300-B341-FBD59CA3CDC1}" dt="2025-07-28T10:43:38.657" v="21"/>
        <pc:sldMkLst>
          <pc:docMk/>
          <pc:sldMk cId="1404150553" sldId="337"/>
        </pc:sldMkLst>
        <pc:spChg chg="mod">
          <ac:chgData name="Karolyn Feliciani" userId="4076af5d-4c02-40b8-bc9d-56f6c404e751" providerId="ADAL" clId="{E2061007-9EE7-4300-B341-FBD59CA3CDC1}" dt="2025-07-28T10:43:37.700" v="19" actId="26606"/>
          <ac:spMkLst>
            <pc:docMk/>
            <pc:sldMk cId="1404150553" sldId="337"/>
            <ac:spMk id="2" creationId="{3CD39A27-FFD7-EC67-057C-100B2D869D5F}"/>
          </ac:spMkLst>
        </pc:spChg>
        <pc:spChg chg="mod">
          <ac:chgData name="Karolyn Feliciani" userId="4076af5d-4c02-40b8-bc9d-56f6c404e751" providerId="ADAL" clId="{E2061007-9EE7-4300-B341-FBD59CA3CDC1}" dt="2025-07-28T10:43:37.700" v="19" actId="26606"/>
          <ac:spMkLst>
            <pc:docMk/>
            <pc:sldMk cId="1404150553" sldId="337"/>
            <ac:spMk id="3" creationId="{B9EF7DB9-0142-91C3-25A4-7F8F40B70E22}"/>
          </ac:spMkLst>
        </pc:spChg>
        <pc:picChg chg="add mod">
          <ac:chgData name="Karolyn Feliciani" userId="4076af5d-4c02-40b8-bc9d-56f6c404e751" providerId="ADAL" clId="{E2061007-9EE7-4300-B341-FBD59CA3CDC1}" dt="2025-07-28T10:43:38.657" v="21"/>
          <ac:picMkLst>
            <pc:docMk/>
            <pc:sldMk cId="1404150553" sldId="337"/>
            <ac:picMk id="5" creationId="{B28A9246-2CDD-EE9E-7312-56DF1C26E077}"/>
          </ac:picMkLst>
        </pc:picChg>
      </pc:sldChg>
      <pc:sldChg chg="modSp mod modClrScheme chgLayout">
        <pc:chgData name="Karolyn Feliciani" userId="4076af5d-4c02-40b8-bc9d-56f6c404e751" providerId="ADAL" clId="{E2061007-9EE7-4300-B341-FBD59CA3CDC1}" dt="2025-07-28T10:41:47.601" v="11" actId="26606"/>
        <pc:sldMkLst>
          <pc:docMk/>
          <pc:sldMk cId="3615489487" sldId="338"/>
        </pc:sldMkLst>
        <pc:spChg chg="mod">
          <ac:chgData name="Karolyn Feliciani" userId="4076af5d-4c02-40b8-bc9d-56f6c404e751" providerId="ADAL" clId="{E2061007-9EE7-4300-B341-FBD59CA3CDC1}" dt="2025-07-28T10:41:47.601" v="11" actId="26606"/>
          <ac:spMkLst>
            <pc:docMk/>
            <pc:sldMk cId="3615489487" sldId="338"/>
            <ac:spMk id="2" creationId="{7C2C600A-94C6-8B97-E7E5-2D25E8463CC7}"/>
          </ac:spMkLst>
        </pc:spChg>
        <pc:spChg chg="mod">
          <ac:chgData name="Karolyn Feliciani" userId="4076af5d-4c02-40b8-bc9d-56f6c404e751" providerId="ADAL" clId="{E2061007-9EE7-4300-B341-FBD59CA3CDC1}" dt="2025-07-28T10:41:47.601" v="11" actId="26606"/>
          <ac:spMkLst>
            <pc:docMk/>
            <pc:sldMk cId="3615489487" sldId="338"/>
            <ac:spMk id="3" creationId="{9FCFCD82-0BCB-26A3-5527-102879B5D9F2}"/>
          </ac:spMkLst>
        </pc:spChg>
        <pc:picChg chg="mod ord">
          <ac:chgData name="Karolyn Feliciani" userId="4076af5d-4c02-40b8-bc9d-56f6c404e751" providerId="ADAL" clId="{E2061007-9EE7-4300-B341-FBD59CA3CDC1}" dt="2025-07-28T10:41:47.601" v="11" actId="26606"/>
          <ac:picMkLst>
            <pc:docMk/>
            <pc:sldMk cId="3615489487" sldId="338"/>
            <ac:picMk id="5" creationId="{AE746CB7-4743-B6C1-2EF8-2FD41E451193}"/>
          </ac:picMkLst>
        </pc:picChg>
      </pc:sldChg>
      <pc:sldChg chg="addSp delSp modSp mod modClrScheme chgLayout">
        <pc:chgData name="Karolyn Feliciani" userId="4076af5d-4c02-40b8-bc9d-56f6c404e751" providerId="ADAL" clId="{E2061007-9EE7-4300-B341-FBD59CA3CDC1}" dt="2025-07-28T10:42:22.996" v="15" actId="26606"/>
        <pc:sldMkLst>
          <pc:docMk/>
          <pc:sldMk cId="3884119475" sldId="345"/>
        </pc:sldMkLst>
        <pc:spChg chg="mod">
          <ac:chgData name="Karolyn Feliciani" userId="4076af5d-4c02-40b8-bc9d-56f6c404e751" providerId="ADAL" clId="{E2061007-9EE7-4300-B341-FBD59CA3CDC1}" dt="2025-07-28T10:42:22.996" v="15" actId="26606"/>
          <ac:spMkLst>
            <pc:docMk/>
            <pc:sldMk cId="3884119475" sldId="345"/>
            <ac:spMk id="2" creationId="{5D2E8800-7680-A629-B9F9-7581447460CB}"/>
          </ac:spMkLst>
        </pc:spChg>
        <pc:spChg chg="add del">
          <ac:chgData name="Karolyn Feliciani" userId="4076af5d-4c02-40b8-bc9d-56f6c404e751" providerId="ADAL" clId="{E2061007-9EE7-4300-B341-FBD59CA3CDC1}" dt="2025-07-28T10:42:22.996" v="15" actId="26606"/>
          <ac:spMkLst>
            <pc:docMk/>
            <pc:sldMk cId="3884119475" sldId="345"/>
            <ac:spMk id="3" creationId="{E458B070-9296-F632-BC69-4D0C9EFBD8B2}"/>
          </ac:spMkLst>
        </pc:spChg>
        <pc:spChg chg="mod">
          <ac:chgData name="Karolyn Feliciani" userId="4076af5d-4c02-40b8-bc9d-56f6c404e751" providerId="ADAL" clId="{E2061007-9EE7-4300-B341-FBD59CA3CDC1}" dt="2025-07-28T10:42:22.996" v="15" actId="26606"/>
          <ac:spMkLst>
            <pc:docMk/>
            <pc:sldMk cId="3884119475" sldId="345"/>
            <ac:spMk id="4" creationId="{38B3F426-DA24-EE06-8971-79EC00AF1D23}"/>
          </ac:spMkLst>
        </pc:spChg>
        <pc:spChg chg="add del mod">
          <ac:chgData name="Karolyn Feliciani" userId="4076af5d-4c02-40b8-bc9d-56f6c404e751" providerId="ADAL" clId="{E2061007-9EE7-4300-B341-FBD59CA3CDC1}" dt="2025-07-28T10:42:22.996" v="15" actId="26606"/>
          <ac:spMkLst>
            <pc:docMk/>
            <pc:sldMk cId="3884119475" sldId="345"/>
            <ac:spMk id="10" creationId="{4E78199B-A595-6311-A03B-B9F3591A7C46}"/>
          </ac:spMkLst>
        </pc:spChg>
        <pc:graphicFrameChg chg="add del">
          <ac:chgData name="Karolyn Feliciani" userId="4076af5d-4c02-40b8-bc9d-56f6c404e751" providerId="ADAL" clId="{E2061007-9EE7-4300-B341-FBD59CA3CDC1}" dt="2025-07-28T10:42:19.355" v="13" actId="26606"/>
          <ac:graphicFrameMkLst>
            <pc:docMk/>
            <pc:sldMk cId="3884119475" sldId="345"/>
            <ac:graphicFrameMk id="6" creationId="{BC87C8E3-4FAA-4497-067C-D52B43AD519D}"/>
          </ac:graphicFrameMkLst>
        </pc:graphicFrameChg>
        <pc:graphicFrameChg chg="add del mod">
          <ac:chgData name="Karolyn Feliciani" userId="4076af5d-4c02-40b8-bc9d-56f6c404e751" providerId="ADAL" clId="{E2061007-9EE7-4300-B341-FBD59CA3CDC1}" dt="2025-07-28T10:42:22.996" v="15" actId="26606"/>
          <ac:graphicFrameMkLst>
            <pc:docMk/>
            <pc:sldMk cId="3884119475" sldId="345"/>
            <ac:graphicFrameMk id="8" creationId="{6FFA53C3-EF57-B19D-FE75-E63C7C5A1340}"/>
          </ac:graphicFrameMkLst>
        </pc:graphicFrameChg>
      </pc:sldChg>
      <pc:sldChg chg="modSp add mod">
        <pc:chgData name="Karolyn Feliciani" userId="4076af5d-4c02-40b8-bc9d-56f6c404e751" providerId="ADAL" clId="{E2061007-9EE7-4300-B341-FBD59CA3CDC1}" dt="2025-07-29T09:45:58.196" v="25" actId="208"/>
        <pc:sldMkLst>
          <pc:docMk/>
          <pc:sldMk cId="1478189670" sldId="347"/>
        </pc:sldMkLst>
        <pc:spChg chg="mod">
          <ac:chgData name="Karolyn Feliciani" userId="4076af5d-4c02-40b8-bc9d-56f6c404e751" providerId="ADAL" clId="{E2061007-9EE7-4300-B341-FBD59CA3CDC1}" dt="2025-07-29T09:45:58.196" v="25" actId="208"/>
          <ac:spMkLst>
            <pc:docMk/>
            <pc:sldMk cId="1478189670" sldId="347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29/07/2025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1800" dirty="0">
                <a:latin typeface="Arial"/>
                <a:cs typeface="Arial"/>
              </a:rPr>
              <a:t>Lesson objectives: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Describe the named study: helping behaviour (Levine et al., study 1 only)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Apply knowledge of the experimental method to novel scenarios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Apply knowledge of ethical guidelines in psychological research</a:t>
            </a:r>
          </a:p>
        </p:txBody>
      </p:sp>
    </p:spTree>
    <p:extLst>
      <p:ext uri="{BB962C8B-B14F-4D97-AF65-F5344CB8AC3E}">
        <p14:creationId xmlns:p14="http://schemas.microsoft.com/office/powerpoint/2010/main" val="1478189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F8D66-1425-080F-A390-48FC7194D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CFCD82-0BCB-26A3-5527-102879B5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Starter activity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E746CB7-4743-B6C1-2EF8-2FD41E4511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4" r="26942" b="-1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C2C600A-94C6-8B97-E7E5-2D25E8463C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0000" y="1811948"/>
            <a:ext cx="5712000" cy="4692104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altLang="en-US" dirty="0"/>
              <a:t>Us</a:t>
            </a:r>
            <a:r>
              <a:rPr kumimoji="0" lang="en-US" altLang="en-US" b="0" u="none" strike="noStrike" cap="none" normalizeH="0" baseline="0">
                <a:ln>
                  <a:noFill/>
                </a:ln>
                <a:effectLst/>
              </a:rPr>
              <a:t>ing your notes from the named study: helping behaviour (Levine et al.) test your memory of the study’s aim, participants, method and results.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endParaRPr lang="en-US" altLang="en-US"/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b="0" u="none" strike="noStrike" cap="none" normalizeH="0" baseline="0">
                <a:ln>
                  <a:noFill/>
                </a:ln>
                <a:effectLst/>
              </a:rPr>
              <a:t>You can do this by doing a copy, cover, write and check </a:t>
            </a:r>
            <a:r>
              <a:rPr lang="en-US" altLang="en-US" dirty="0"/>
              <a:t>on a new page of notes.</a:t>
            </a:r>
            <a:endParaRPr kumimoji="0" lang="en-US" altLang="en-US" b="0" u="none" strike="noStrike" cap="none" normalizeH="0" baseline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5489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E70A8-0B6A-84C8-059C-9F1FB3527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E8800-7680-A629-B9F9-758144746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786384"/>
            <a:ext cx="11835215" cy="959904"/>
          </a:xfrm>
        </p:spPr>
        <p:txBody>
          <a:bodyPr>
            <a:normAutofit fontScale="90000"/>
          </a:bodyPr>
          <a:lstStyle/>
          <a:p>
            <a:r>
              <a:rPr lang="en-US"/>
              <a:t>Named study: Helping behaviour (Levine et al. study 1)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8B070-9296-F632-BC69-4D0C9EFBD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999" y="2944368"/>
            <a:ext cx="11835215" cy="3145536"/>
          </a:xfrm>
        </p:spPr>
        <p:txBody>
          <a:bodyPr numCol="2">
            <a:normAutofit/>
          </a:bodyPr>
          <a:lstStyle/>
          <a:p>
            <a:pPr lvl="0" fontAlgn="base">
              <a:lnSpc>
                <a:spcPct val="150000"/>
              </a:lnSpc>
            </a:pPr>
            <a:r>
              <a:rPr lang="en-GB" sz="2800" dirty="0"/>
              <a:t>The IV (and how it was operationalised)</a:t>
            </a:r>
          </a:p>
          <a:p>
            <a:pPr lvl="0" fontAlgn="base">
              <a:lnSpc>
                <a:spcPct val="150000"/>
              </a:lnSpc>
            </a:pPr>
            <a:r>
              <a:rPr lang="en-GB" sz="2800" dirty="0"/>
              <a:t>The DV (and how it was operationalised)</a:t>
            </a:r>
          </a:p>
          <a:p>
            <a:pPr lvl="0" fontAlgn="base">
              <a:lnSpc>
                <a:spcPct val="150000"/>
              </a:lnSpc>
            </a:pPr>
            <a:r>
              <a:rPr lang="en-GB" sz="2800" dirty="0"/>
              <a:t>The experimental design used</a:t>
            </a:r>
          </a:p>
          <a:p>
            <a:pPr lvl="0" fontAlgn="base">
              <a:lnSpc>
                <a:spcPct val="150000"/>
              </a:lnSpc>
            </a:pPr>
            <a:r>
              <a:rPr lang="en-GB" sz="2800" dirty="0"/>
              <a:t>The experimental and control groups</a:t>
            </a:r>
          </a:p>
          <a:p>
            <a:pPr lvl="0" fontAlgn="base">
              <a:lnSpc>
                <a:spcPct val="150000"/>
              </a:lnSpc>
            </a:pPr>
            <a:r>
              <a:rPr lang="en-GB" sz="2800" dirty="0"/>
              <a:t>The ethical issues in the research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8B3F426-DA24-EE06-8971-79EC00AF1D23}"/>
              </a:ext>
            </a:extLst>
          </p:cNvPr>
          <p:cNvSpPr txBox="1">
            <a:spLocks/>
          </p:cNvSpPr>
          <p:nvPr/>
        </p:nvSpPr>
        <p:spPr>
          <a:xfrm>
            <a:off x="178392" y="1792224"/>
            <a:ext cx="11835215" cy="959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2800">
                <a:latin typeface="+mn-lt"/>
              </a:rPr>
              <a:t>Using your notes and knowledge of the experimental method, identify for the named study:</a:t>
            </a:r>
            <a:endParaRPr lang="en-GB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4119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Ethical guidelines matching task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2138208934"/>
              </p:ext>
            </p:extLst>
          </p:nvPr>
        </p:nvGraphicFramePr>
        <p:xfrm>
          <a:off x="903668" y="1836000"/>
          <a:ext cx="10170795" cy="4669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4580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7566215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465235">
                <a:tc>
                  <a:txBody>
                    <a:bodyPr/>
                    <a:lstStyle/>
                    <a:p>
                      <a:r>
                        <a:rPr lang="en-US" sz="2300">
                          <a:solidFill>
                            <a:srgbClr val="CC58B0"/>
                          </a:solidFill>
                          <a:latin typeface="+mn-lt"/>
                        </a:rPr>
                        <a:t>G</a:t>
                      </a:r>
                      <a:r>
                        <a:rPr lang="en-GB" sz="2300">
                          <a:solidFill>
                            <a:srgbClr val="CC58B0"/>
                          </a:solidFill>
                          <a:latin typeface="+mn-lt"/>
                        </a:rPr>
                        <a:t>uideline</a:t>
                      </a:r>
                    </a:p>
                  </a:txBody>
                  <a:tcPr marL="86155" marR="86155" marT="43077" marB="4307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300" b="1" i="0" kern="120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Description</a:t>
                      </a:r>
                      <a:endParaRPr lang="en-GB" sz="2300" b="1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 marL="86155" marR="86155" marT="43077" marB="4307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637544">
                <a:tc>
                  <a:txBody>
                    <a:bodyPr/>
                    <a:lstStyle/>
                    <a:p>
                      <a:r>
                        <a:rPr lang="en-GB" sz="1700" b="0" i="0" kern="120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consent</a:t>
                      </a:r>
                      <a:endParaRPr lang="en-GB" sz="17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155" marR="86155" marT="43077" marB="43077"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protecting personal information of participants by keeping their data anonymous</a:t>
                      </a:r>
                      <a:endParaRPr lang="en-GB" sz="17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155" marR="86155" marT="43077" marB="43077"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379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debriefing</a:t>
                      </a:r>
                      <a:endParaRPr lang="en-GB" sz="17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86155" marR="86155" marT="43077" marB="4307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voluntary agreement to participate in research</a:t>
                      </a:r>
                      <a:endParaRPr lang="en-GB" sz="17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155" marR="86155" marT="43077" marB="4307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379080">
                <a:tc>
                  <a:txBody>
                    <a:bodyPr/>
                    <a:lstStyle/>
                    <a:p>
                      <a:r>
                        <a:rPr lang="en-GB" sz="17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confidentiality</a:t>
                      </a:r>
                      <a:endParaRPr lang="en-GB" sz="17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86155" marR="86155" marT="43077" marB="43077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participants are aware they can leave the research at any time</a:t>
                      </a:r>
                      <a:endParaRPr lang="en-GB" sz="17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155" marR="86155" marT="43077" marB="43077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637544">
                <a:tc>
                  <a:txBody>
                    <a:bodyPr/>
                    <a:lstStyle/>
                    <a:p>
                      <a:r>
                        <a:rPr lang="en-GB" sz="17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avoiding deception</a:t>
                      </a:r>
                      <a:endParaRPr lang="en-GB" sz="17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86155" marR="86155" marT="43077" marB="4307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providing full information about the research to participants once data are collected;</a:t>
                      </a:r>
                      <a:endParaRPr lang="en-GB" sz="17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155" marR="86155" marT="43077" marB="4307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72238"/>
                  </a:ext>
                </a:extLst>
              </a:tr>
              <a:tr h="379080">
                <a:tc>
                  <a:txBody>
                    <a:bodyPr/>
                    <a:lstStyle/>
                    <a:p>
                      <a:r>
                        <a:rPr lang="en-GB" sz="17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minimising harm</a:t>
                      </a:r>
                      <a:endParaRPr lang="en-GB" sz="1700">
                        <a:solidFill>
                          <a:schemeClr val="accent1">
                            <a:lumMod val="10000"/>
                          </a:schemeClr>
                        </a:solidFill>
                      </a:endParaRPr>
                    </a:p>
                  </a:txBody>
                  <a:tcPr marL="86155" marR="86155" marT="43077" marB="43077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avoiding intentionally giving wrong or incomplete information to participants</a:t>
                      </a:r>
                      <a:endParaRPr lang="en-GB" sz="17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155" marR="86155" marT="43077" marB="43077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078719"/>
                  </a:ext>
                </a:extLst>
              </a:tr>
              <a:tr h="896007">
                <a:tc>
                  <a:txBody>
                    <a:bodyPr/>
                    <a:lstStyle/>
                    <a:p>
                      <a:r>
                        <a:rPr lang="en-US" sz="1700"/>
                        <a:t>right to withdraw</a:t>
                      </a:r>
                      <a:endParaRPr lang="en-GB" sz="1700"/>
                    </a:p>
                  </a:txBody>
                  <a:tcPr marL="86155" marR="86155" marT="43077" marB="4307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respecting participants’ personal space, refraining from making participants reveal</a:t>
                      </a:r>
                    </a:p>
                    <a:p>
                      <a:r>
                        <a:rPr lang="en-GB" sz="17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unnecessary personal details</a:t>
                      </a:r>
                      <a:endParaRPr lang="en-GB" sz="1700"/>
                    </a:p>
                  </a:txBody>
                  <a:tcPr marL="86155" marR="86155" marT="43077" marB="4307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  <a:tr h="896007">
                <a:tc>
                  <a:txBody>
                    <a:bodyPr/>
                    <a:lstStyle/>
                    <a:p>
                      <a:r>
                        <a:rPr lang="en-US" sz="1700"/>
                        <a:t>privacy</a:t>
                      </a:r>
                      <a:endParaRPr lang="en-GB" sz="1700"/>
                    </a:p>
                  </a:txBody>
                  <a:tcPr marL="86155" marR="86155" marT="43077" marB="43077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participants are not exposed to any greater physical or psychological risk than</a:t>
                      </a:r>
                    </a:p>
                    <a:p>
                      <a:r>
                        <a:rPr lang="en-US" sz="17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participants may experience in their daily life.</a:t>
                      </a:r>
                      <a:endParaRPr lang="en-GB" sz="1700"/>
                    </a:p>
                  </a:txBody>
                  <a:tcPr marL="86155" marR="86155" marT="43077" marB="43077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948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rgbClr val="FACB2E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Group activity: In small groups, plan a study to test the role of social identity theory in prosocial behaviour. The study must be an experiment, and you must consider ethical guidelines.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549C9-B98F-B4F6-95A0-5AEA3AC6D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73CB6-2A0F-ADA1-889A-1AAFA3E69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786384"/>
            <a:ext cx="11835215" cy="959904"/>
          </a:xfrm>
        </p:spPr>
        <p:txBody>
          <a:bodyPr>
            <a:normAutofit/>
          </a:bodyPr>
          <a:lstStyle/>
          <a:p>
            <a:r>
              <a:rPr lang="en-US" dirty="0"/>
              <a:t>Plan your study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B1E61-5374-84F7-6109-04A52149E1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999" y="2944368"/>
            <a:ext cx="11835215" cy="3145536"/>
          </a:xfrm>
        </p:spPr>
        <p:txBody>
          <a:bodyPr numCol="2">
            <a:normAutofit fontScale="92500"/>
          </a:bodyPr>
          <a:lstStyle/>
          <a:p>
            <a:pPr lvl="0" fontAlgn="base">
              <a:lnSpc>
                <a:spcPct val="150000"/>
              </a:lnSpc>
            </a:pPr>
            <a:r>
              <a:rPr lang="en-GB" sz="2800" dirty="0"/>
              <a:t>The IV (and how it will be operationalised)</a:t>
            </a:r>
          </a:p>
          <a:p>
            <a:pPr lvl="0" fontAlgn="base">
              <a:lnSpc>
                <a:spcPct val="150000"/>
              </a:lnSpc>
            </a:pPr>
            <a:r>
              <a:rPr lang="en-GB" sz="2800" dirty="0"/>
              <a:t>The DV (and how it will be operationalised)</a:t>
            </a:r>
          </a:p>
          <a:p>
            <a:pPr lvl="0" fontAlgn="base">
              <a:lnSpc>
                <a:spcPct val="150000"/>
              </a:lnSpc>
            </a:pPr>
            <a:r>
              <a:rPr lang="en-GB" sz="2800" dirty="0"/>
              <a:t>The experimental design </a:t>
            </a:r>
          </a:p>
          <a:p>
            <a:pPr lvl="0" fontAlgn="base">
              <a:lnSpc>
                <a:spcPct val="150000"/>
              </a:lnSpc>
            </a:pPr>
            <a:r>
              <a:rPr lang="en-GB" sz="2800" dirty="0"/>
              <a:t>The experimental and control groups</a:t>
            </a:r>
          </a:p>
          <a:p>
            <a:pPr lvl="0" fontAlgn="base">
              <a:lnSpc>
                <a:spcPct val="150000"/>
              </a:lnSpc>
            </a:pPr>
            <a:r>
              <a:rPr lang="en-GB" sz="2800" dirty="0"/>
              <a:t>The ethical issues in the research and how you will minimise them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4983EF-DD7B-5B9C-BA32-9BB39DDFB061}"/>
              </a:ext>
            </a:extLst>
          </p:cNvPr>
          <p:cNvSpPr txBox="1">
            <a:spLocks/>
          </p:cNvSpPr>
          <p:nvPr/>
        </p:nvSpPr>
        <p:spPr>
          <a:xfrm>
            <a:off x="178392" y="1792224"/>
            <a:ext cx="11835215" cy="959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Using your knowledge of social identity theory and the experimental method, identify for your study:</a:t>
            </a:r>
            <a:endParaRPr lang="en-GB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7182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FACB2E">
              <a:alpha val="89804"/>
            </a:srgbClr>
          </a:solidFill>
          <a:ln>
            <a:solidFill>
              <a:srgbClr val="FACB2E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Whole class reflection: What were some issues you had when planning the study? Do you think your study is ethical, why or why not? What would you do differently next time?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C237E-04A7-8C93-B829-2F9BCEC29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39A27-FFD7-EC67-057C-100B2D869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US" sz="3700"/>
              <a:t>Check your understanding</a:t>
            </a:r>
            <a:endParaRPr lang="en-GB" sz="3700"/>
          </a:p>
        </p:txBody>
      </p:sp>
      <p:pic>
        <p:nvPicPr>
          <p:cNvPr id="5" name="Video 4" descr="Floating Numbers And Letters On Top Of A Book">
            <a:extLst>
              <a:ext uri="{FF2B5EF4-FFF2-40B4-BE49-F238E27FC236}">
                <a16:creationId xmlns:a16="http://schemas.microsoft.com/office/drawing/2014/main" id="{B28A9246-2CDD-EE9E-7312-56DF1C26E0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9806" r="30051" b="-1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F7DB9-0142-91C3-25A4-7F8F40B70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Write a short paragraph explaining the effect of individual differences and cultural factors on the possible results of your study.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Refer to your notes from last lesson for ideas.</a:t>
            </a:r>
          </a:p>
        </p:txBody>
      </p:sp>
    </p:spTree>
    <p:extLst>
      <p:ext uri="{BB962C8B-B14F-4D97-AF65-F5344CB8AC3E}">
        <p14:creationId xmlns:p14="http://schemas.microsoft.com/office/powerpoint/2010/main" val="140415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7VPTP7ZE6X33-783906844-7520</_dlc_DocId>
    <_dlc_DocIdUrl xmlns="9ad1216b-cdc1-40e2-a0c2-94597fd44697">
      <Url>https://cambridgeorg.sharepoint.com/sites/cie/education/pd/Curriculum_Support/_layouts/15/DocIdRedir.aspx?ID=7VPTP7ZE6X33-783906844-7520</Url>
      <Description>7VPTP7ZE6X33-783906844-7520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30E657-8217-4B2F-96A4-D1EE5A57D447}">
  <ds:schemaRefs>
    <ds:schemaRef ds:uri="http://purl.org/dc/elements/1.1/"/>
    <ds:schemaRef ds:uri="http://purl.org/dc/dcmitype/"/>
    <ds:schemaRef ds:uri="9ad1216b-cdc1-40e2-a0c2-94597fd44697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7424b78e-8606-4fd1-9a19-b6b90bbc0a1b"/>
    <ds:schemaRef ds:uri="c075f540-5f70-45df-a134-17c4911f7fb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836</TotalTime>
  <Words>417</Words>
  <Application>Microsoft Office PowerPoint</Application>
  <PresentationFormat>Widescreen</PresentationFormat>
  <Paragraphs>49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Georgia</vt:lpstr>
      <vt:lpstr>Office Theme</vt:lpstr>
      <vt:lpstr>PowerPoint Presentation</vt:lpstr>
      <vt:lpstr>Starter activity</vt:lpstr>
      <vt:lpstr>Named study: Helping behaviour (Levine et al. study 1)</vt:lpstr>
      <vt:lpstr>Ethical guidelines matching task</vt:lpstr>
      <vt:lpstr>PowerPoint Presentation</vt:lpstr>
      <vt:lpstr>Plan your study</vt:lpstr>
      <vt:lpstr>PowerPoint Presentation</vt:lpstr>
      <vt:lpstr>Check your understanding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11</cp:revision>
  <dcterms:created xsi:type="dcterms:W3CDTF">2023-10-09T12:44:25Z</dcterms:created>
  <dcterms:modified xsi:type="dcterms:W3CDTF">2025-07-29T09:46:11Z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6ee88d29-82fc-4cf8-9a09-9c30369a099e</vt:lpwstr>
  </property>
</Properties>
</file>