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14"/>
  </p:notesMasterIdLst>
  <p:handoutMasterIdLst>
    <p:handoutMasterId r:id="rId15"/>
  </p:handoutMasterIdLst>
  <p:sldIdLst>
    <p:sldId id="346" r:id="rId6"/>
    <p:sldId id="307" r:id="rId7"/>
    <p:sldId id="345" r:id="rId8"/>
    <p:sldId id="344" r:id="rId9"/>
    <p:sldId id="338" r:id="rId10"/>
    <p:sldId id="280" r:id="rId11"/>
    <p:sldId id="298" r:id="rId12"/>
    <p:sldId id="33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9DCD0B-3B59-E30F-25BE-077FB788FC5F}" name="Rebecca" initials="R" userId="S::beccy.rushton@cambridgeinternational.org::5da41865-7dbb-4b23-af4d-ef034ccc78b8" providerId="AD"/>
  <p188:author id="{5C4A6CEA-96A4-BBC8-4A4E-787900810344}" name="Beccy Rushton" initials="BR" userId="S::beccy.rushton@cambridgeinternational.org::238d138b-7b3e-44e9-851b-f70e09838bc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B2E"/>
    <a:srgbClr val="D7FDF5"/>
    <a:srgbClr val="CC59AA"/>
    <a:srgbClr val="00BDB6"/>
    <a:srgbClr val="5E0A4F"/>
    <a:srgbClr val="CC59B0"/>
    <a:srgbClr val="F9DC4E"/>
    <a:srgbClr val="C9C9C9"/>
    <a:srgbClr val="BABABA"/>
    <a:srgbClr val="ADAD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63C375-FB99-487A-AE66-98D1AC3D1FF5}" v="2" dt="2025-07-28T10:29:49.9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notesViewPr>
    <p:cSldViewPr snapToGrid="0">
      <p:cViewPr>
        <p:scale>
          <a:sx n="1" d="2"/>
          <a:sy n="1" d="2"/>
        </p:scale>
        <p:origin x="4620" y="10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yn Feliciani" userId="4076af5d-4c02-40b8-bc9d-56f6c404e751" providerId="ADAL" clId="{A363C375-FB99-487A-AE66-98D1AC3D1FF5}"/>
    <pc:docChg chg="custSel addSld delSld modSld">
      <pc:chgData name="Karolyn Feliciani" userId="4076af5d-4c02-40b8-bc9d-56f6c404e751" providerId="ADAL" clId="{A363C375-FB99-487A-AE66-98D1AC3D1FF5}" dt="2025-07-29T09:45:45.116" v="21" actId="208"/>
      <pc:docMkLst>
        <pc:docMk/>
      </pc:docMkLst>
      <pc:sldChg chg="modSp mod">
        <pc:chgData name="Karolyn Feliciani" userId="4076af5d-4c02-40b8-bc9d-56f6c404e751" providerId="ADAL" clId="{A363C375-FB99-487A-AE66-98D1AC3D1FF5}" dt="2025-07-29T09:45:45.116" v="21" actId="208"/>
        <pc:sldMkLst>
          <pc:docMk/>
          <pc:sldMk cId="1677304970" sldId="298"/>
        </pc:sldMkLst>
        <pc:spChg chg="mod">
          <ac:chgData name="Karolyn Feliciani" userId="4076af5d-4c02-40b8-bc9d-56f6c404e751" providerId="ADAL" clId="{A363C375-FB99-487A-AE66-98D1AC3D1FF5}" dt="2025-07-29T09:45:45.116" v="21" actId="208"/>
          <ac:spMkLst>
            <pc:docMk/>
            <pc:sldMk cId="1677304970" sldId="298"/>
            <ac:spMk id="4" creationId="{8A3FCDC3-543C-8905-8EB4-3AC0E32FFFFF}"/>
          </ac:spMkLst>
        </pc:spChg>
      </pc:sldChg>
      <pc:sldChg chg="del">
        <pc:chgData name="Karolyn Feliciani" userId="4076af5d-4c02-40b8-bc9d-56f6c404e751" providerId="ADAL" clId="{A363C375-FB99-487A-AE66-98D1AC3D1FF5}" dt="2025-07-28T10:30:07.537" v="12" actId="2696"/>
        <pc:sldMkLst>
          <pc:docMk/>
          <pc:sldMk cId="776236959" sldId="308"/>
        </pc:sldMkLst>
      </pc:sldChg>
      <pc:sldChg chg="addSp delSp modSp mod modClrScheme chgLayout">
        <pc:chgData name="Karolyn Feliciani" userId="4076af5d-4c02-40b8-bc9d-56f6c404e751" providerId="ADAL" clId="{A363C375-FB99-487A-AE66-98D1AC3D1FF5}" dt="2025-07-28T10:32:37.808" v="18" actId="26606"/>
        <pc:sldMkLst>
          <pc:docMk/>
          <pc:sldMk cId="1404150553" sldId="337"/>
        </pc:sldMkLst>
        <pc:spChg chg="mod">
          <ac:chgData name="Karolyn Feliciani" userId="4076af5d-4c02-40b8-bc9d-56f6c404e751" providerId="ADAL" clId="{A363C375-FB99-487A-AE66-98D1AC3D1FF5}" dt="2025-07-28T10:32:37.808" v="18" actId="26606"/>
          <ac:spMkLst>
            <pc:docMk/>
            <pc:sldMk cId="1404150553" sldId="337"/>
            <ac:spMk id="2" creationId="{3CD39A27-FFD7-EC67-057C-100B2D869D5F}"/>
          </ac:spMkLst>
        </pc:spChg>
        <pc:spChg chg="del">
          <ac:chgData name="Karolyn Feliciani" userId="4076af5d-4c02-40b8-bc9d-56f6c404e751" providerId="ADAL" clId="{A363C375-FB99-487A-AE66-98D1AC3D1FF5}" dt="2025-07-28T10:32:37.808" v="18" actId="26606"/>
          <ac:spMkLst>
            <pc:docMk/>
            <pc:sldMk cId="1404150553" sldId="337"/>
            <ac:spMk id="3" creationId="{B9EF7DB9-0142-91C3-25A4-7F8F40B70E22}"/>
          </ac:spMkLst>
        </pc:spChg>
        <pc:graphicFrameChg chg="add mod">
          <ac:chgData name="Karolyn Feliciani" userId="4076af5d-4c02-40b8-bc9d-56f6c404e751" providerId="ADAL" clId="{A363C375-FB99-487A-AE66-98D1AC3D1FF5}" dt="2025-07-28T10:32:37.808" v="18" actId="26606"/>
          <ac:graphicFrameMkLst>
            <pc:docMk/>
            <pc:sldMk cId="1404150553" sldId="337"/>
            <ac:graphicFrameMk id="5" creationId="{BE787753-6B58-176E-2D6A-271C564AB3BF}"/>
          </ac:graphicFrameMkLst>
        </pc:graphicFrameChg>
      </pc:sldChg>
      <pc:sldChg chg="modSp mod modClrScheme chgLayout">
        <pc:chgData name="Karolyn Feliciani" userId="4076af5d-4c02-40b8-bc9d-56f6c404e751" providerId="ADAL" clId="{A363C375-FB99-487A-AE66-98D1AC3D1FF5}" dt="2025-07-28T10:31:55.498" v="16" actId="26606"/>
        <pc:sldMkLst>
          <pc:docMk/>
          <pc:sldMk cId="3615489487" sldId="338"/>
        </pc:sldMkLst>
        <pc:spChg chg="mod">
          <ac:chgData name="Karolyn Feliciani" userId="4076af5d-4c02-40b8-bc9d-56f6c404e751" providerId="ADAL" clId="{A363C375-FB99-487A-AE66-98D1AC3D1FF5}" dt="2025-07-28T10:31:55.498" v="16" actId="26606"/>
          <ac:spMkLst>
            <pc:docMk/>
            <pc:sldMk cId="3615489487" sldId="338"/>
            <ac:spMk id="2" creationId="{7C2C600A-94C6-8B97-E7E5-2D25E8463CC7}"/>
          </ac:spMkLst>
        </pc:spChg>
        <pc:spChg chg="mod">
          <ac:chgData name="Karolyn Feliciani" userId="4076af5d-4c02-40b8-bc9d-56f6c404e751" providerId="ADAL" clId="{A363C375-FB99-487A-AE66-98D1AC3D1FF5}" dt="2025-07-28T10:31:55.498" v="16" actId="26606"/>
          <ac:spMkLst>
            <pc:docMk/>
            <pc:sldMk cId="3615489487" sldId="338"/>
            <ac:spMk id="3" creationId="{9FCFCD82-0BCB-26A3-5527-102879B5D9F2}"/>
          </ac:spMkLst>
        </pc:spChg>
        <pc:picChg chg="mod ord">
          <ac:chgData name="Karolyn Feliciani" userId="4076af5d-4c02-40b8-bc9d-56f6c404e751" providerId="ADAL" clId="{A363C375-FB99-487A-AE66-98D1AC3D1FF5}" dt="2025-07-28T10:31:55.498" v="16" actId="26606"/>
          <ac:picMkLst>
            <pc:docMk/>
            <pc:sldMk cId="3615489487" sldId="338"/>
            <ac:picMk id="5" creationId="{AE746CB7-4743-B6C1-2EF8-2FD41E451193}"/>
          </ac:picMkLst>
        </pc:picChg>
      </pc:sldChg>
      <pc:sldChg chg="addSp modSp mod modClrScheme chgLayout">
        <pc:chgData name="Karolyn Feliciani" userId="4076af5d-4c02-40b8-bc9d-56f6c404e751" providerId="ADAL" clId="{A363C375-FB99-487A-AE66-98D1AC3D1FF5}" dt="2025-07-28T10:31:38.477" v="15"/>
        <pc:sldMkLst>
          <pc:docMk/>
          <pc:sldMk cId="3568660012" sldId="344"/>
        </pc:sldMkLst>
        <pc:spChg chg="mod">
          <ac:chgData name="Karolyn Feliciani" userId="4076af5d-4c02-40b8-bc9d-56f6c404e751" providerId="ADAL" clId="{A363C375-FB99-487A-AE66-98D1AC3D1FF5}" dt="2025-07-28T10:31:25.624" v="14" actId="26606"/>
          <ac:spMkLst>
            <pc:docMk/>
            <pc:sldMk cId="3568660012" sldId="344"/>
            <ac:spMk id="3" creationId="{FD7B6F53-C058-3AB9-509C-8E2FDD8C563B}"/>
          </ac:spMkLst>
        </pc:spChg>
        <pc:spChg chg="add mod">
          <ac:chgData name="Karolyn Feliciani" userId="4076af5d-4c02-40b8-bc9d-56f6c404e751" providerId="ADAL" clId="{A363C375-FB99-487A-AE66-98D1AC3D1FF5}" dt="2025-07-28T10:31:38.477" v="15"/>
          <ac:spMkLst>
            <pc:docMk/>
            <pc:sldMk cId="3568660012" sldId="344"/>
            <ac:spMk id="8" creationId="{211CFEFA-7D3A-3356-A707-5739BB31E5F3}"/>
          </ac:spMkLst>
        </pc:spChg>
      </pc:sldChg>
      <pc:sldChg chg="addSp delSp modSp mod modClrScheme chgLayout">
        <pc:chgData name="Karolyn Feliciani" userId="4076af5d-4c02-40b8-bc9d-56f6c404e751" providerId="ADAL" clId="{A363C375-FB99-487A-AE66-98D1AC3D1FF5}" dt="2025-07-28T10:30:48.255" v="13" actId="26606"/>
        <pc:sldMkLst>
          <pc:docMk/>
          <pc:sldMk cId="3884119475" sldId="345"/>
        </pc:sldMkLst>
        <pc:spChg chg="mod">
          <ac:chgData name="Karolyn Feliciani" userId="4076af5d-4c02-40b8-bc9d-56f6c404e751" providerId="ADAL" clId="{A363C375-FB99-487A-AE66-98D1AC3D1FF5}" dt="2025-07-28T10:30:48.255" v="13" actId="26606"/>
          <ac:spMkLst>
            <pc:docMk/>
            <pc:sldMk cId="3884119475" sldId="345"/>
            <ac:spMk id="2" creationId="{5D2E8800-7680-A629-B9F9-7581447460CB}"/>
          </ac:spMkLst>
        </pc:spChg>
        <pc:spChg chg="del">
          <ac:chgData name="Karolyn Feliciani" userId="4076af5d-4c02-40b8-bc9d-56f6c404e751" providerId="ADAL" clId="{A363C375-FB99-487A-AE66-98D1AC3D1FF5}" dt="2025-07-28T10:30:48.255" v="13" actId="26606"/>
          <ac:spMkLst>
            <pc:docMk/>
            <pc:sldMk cId="3884119475" sldId="345"/>
            <ac:spMk id="3" creationId="{E458B070-9296-F632-BC69-4D0C9EFBD8B2}"/>
          </ac:spMkLst>
        </pc:spChg>
        <pc:graphicFrameChg chg="add mod">
          <ac:chgData name="Karolyn Feliciani" userId="4076af5d-4c02-40b8-bc9d-56f6c404e751" providerId="ADAL" clId="{A363C375-FB99-487A-AE66-98D1AC3D1FF5}" dt="2025-07-28T10:30:48.255" v="13" actId="26606"/>
          <ac:graphicFrameMkLst>
            <pc:docMk/>
            <pc:sldMk cId="3884119475" sldId="345"/>
            <ac:graphicFrameMk id="5" creationId="{750AFDE0-A681-92F2-008B-AB479B56AFD2}"/>
          </ac:graphicFrameMkLst>
        </pc:graphicFrameChg>
      </pc:sldChg>
      <pc:sldChg chg="modSp add mod">
        <pc:chgData name="Karolyn Feliciani" userId="4076af5d-4c02-40b8-bc9d-56f6c404e751" providerId="ADAL" clId="{A363C375-FB99-487A-AE66-98D1AC3D1FF5}" dt="2025-07-29T09:45:34.643" v="20" actId="208"/>
        <pc:sldMkLst>
          <pc:docMk/>
          <pc:sldMk cId="1478189670" sldId="346"/>
        </pc:sldMkLst>
        <pc:spChg chg="mod">
          <ac:chgData name="Karolyn Feliciani" userId="4076af5d-4c02-40b8-bc9d-56f6c404e751" providerId="ADAL" clId="{A363C375-FB99-487A-AE66-98D1AC3D1FF5}" dt="2025-07-29T09:45:34.643" v="20" actId="208"/>
          <ac:spMkLst>
            <pc:docMk/>
            <pc:sldMk cId="1478189670" sldId="346"/>
            <ac:spMk id="4" creationId="{8A3FCDC3-543C-8905-8EB4-3AC0E32FFFFF}"/>
          </ac:spMkLst>
        </pc:spChg>
      </pc:sldChg>
    </pc:docChg>
  </pc:docChgLst>
  <pc:docChgLst>
    <pc:chgData name="Lizzie Gauntlett" userId="1dc7c36a1b1a647d" providerId="LiveId" clId="{ECDDC537-2527-47C3-A206-AD7029642F52}"/>
    <pc:docChg chg="undo custSel addSld delSld modSld sldOrd">
      <pc:chgData name="Lizzie Gauntlett" userId="1dc7c36a1b1a647d" providerId="LiveId" clId="{ECDDC537-2527-47C3-A206-AD7029642F52}" dt="2025-07-17T10:24:33.589" v="2644" actId="6549"/>
      <pc:docMkLst>
        <pc:docMk/>
      </pc:docMkLst>
      <pc:sldChg chg="modSp add mod">
        <pc:chgData name="Lizzie Gauntlett" userId="1dc7c36a1b1a647d" providerId="LiveId" clId="{ECDDC537-2527-47C3-A206-AD7029642F52}" dt="2025-07-17T09:44:23.413" v="2571" actId="20577"/>
        <pc:sldMkLst>
          <pc:docMk/>
          <pc:sldMk cId="3981463505" sldId="280"/>
        </pc:sldMkLst>
        <pc:spChg chg="mod">
          <ac:chgData name="Lizzie Gauntlett" userId="1dc7c36a1b1a647d" providerId="LiveId" clId="{ECDDC537-2527-47C3-A206-AD7029642F52}" dt="2025-07-17T09:43:50.992" v="2540" actId="20577"/>
          <ac:spMkLst>
            <pc:docMk/>
            <pc:sldMk cId="3981463505" sldId="280"/>
            <ac:spMk id="2" creationId="{D7026B45-74C6-BEC5-DAC5-359CC63196EA}"/>
          </ac:spMkLst>
        </pc:spChg>
        <pc:graphicFrameChg chg="mod">
          <ac:chgData name="Lizzie Gauntlett" userId="1dc7c36a1b1a647d" providerId="LiveId" clId="{ECDDC537-2527-47C3-A206-AD7029642F52}" dt="2025-07-17T09:44:23.413" v="2571" actId="20577"/>
          <ac:graphicFrameMkLst>
            <pc:docMk/>
            <pc:sldMk cId="3981463505" sldId="280"/>
            <ac:graphicFrameMk id="4" creationId="{C25F9051-5036-E249-BD8A-900B2150F197}"/>
          </ac:graphicFrameMkLst>
        </pc:graphicFrameChg>
      </pc:sldChg>
      <pc:sldChg chg="modSp mod">
        <pc:chgData name="Lizzie Gauntlett" userId="1dc7c36a1b1a647d" providerId="LiveId" clId="{ECDDC537-2527-47C3-A206-AD7029642F52}" dt="2025-07-17T09:44:46.165" v="2588" actId="20577"/>
        <pc:sldMkLst>
          <pc:docMk/>
          <pc:sldMk cId="1677304970" sldId="298"/>
        </pc:sldMkLst>
        <pc:spChg chg="mod">
          <ac:chgData name="Lizzie Gauntlett" userId="1dc7c36a1b1a647d" providerId="LiveId" clId="{ECDDC537-2527-47C3-A206-AD7029642F52}" dt="2025-07-17T09:44:46.165" v="2588" actId="20577"/>
          <ac:spMkLst>
            <pc:docMk/>
            <pc:sldMk cId="1677304970" sldId="298"/>
            <ac:spMk id="4" creationId="{8A3FCDC3-543C-8905-8EB4-3AC0E32FFFFF}"/>
          </ac:spMkLst>
        </pc:spChg>
      </pc:sldChg>
      <pc:sldChg chg="addSp delSp modSp add mod ord">
        <pc:chgData name="Lizzie Gauntlett" userId="1dc7c36a1b1a647d" providerId="LiveId" clId="{ECDDC537-2527-47C3-A206-AD7029642F52}" dt="2025-07-17T09:23:16.015" v="626" actId="20577"/>
        <pc:sldMkLst>
          <pc:docMk/>
          <pc:sldMk cId="2771976208" sldId="307"/>
        </pc:sldMkLst>
        <pc:spChg chg="mod">
          <ac:chgData name="Lizzie Gauntlett" userId="1dc7c36a1b1a647d" providerId="LiveId" clId="{ECDDC537-2527-47C3-A206-AD7029642F52}" dt="2025-07-17T09:23:16.015" v="626" actId="20577"/>
          <ac:spMkLst>
            <pc:docMk/>
            <pc:sldMk cId="2771976208" sldId="307"/>
            <ac:spMk id="2" creationId="{5E12151D-E29A-FDF0-294D-5091731AA87F}"/>
          </ac:spMkLst>
        </pc:spChg>
        <pc:spChg chg="mod">
          <ac:chgData name="Lizzie Gauntlett" userId="1dc7c36a1b1a647d" providerId="LiveId" clId="{ECDDC537-2527-47C3-A206-AD7029642F52}" dt="2025-07-17T09:16:44.201" v="455" actId="20577"/>
          <ac:spMkLst>
            <pc:docMk/>
            <pc:sldMk cId="2771976208" sldId="307"/>
            <ac:spMk id="4" creationId="{9630AC9F-6198-3171-EC07-9194D7A14AEC}"/>
          </ac:spMkLst>
        </pc:spChg>
        <pc:spChg chg="add del mod">
          <ac:chgData name="Lizzie Gauntlett" userId="1dc7c36a1b1a647d" providerId="LiveId" clId="{ECDDC537-2527-47C3-A206-AD7029642F52}" dt="2025-07-17T09:16:02.324" v="304" actId="20577"/>
          <ac:spMkLst>
            <pc:docMk/>
            <pc:sldMk cId="2771976208" sldId="307"/>
            <ac:spMk id="6" creationId="{54FE69A6-F2EB-70F8-772A-6C7674B26F0D}"/>
          </ac:spMkLst>
        </pc:spChg>
      </pc:sldChg>
      <pc:sldChg chg="modSp mod">
        <pc:chgData name="Lizzie Gauntlett" userId="1dc7c36a1b1a647d" providerId="LiveId" clId="{ECDDC537-2527-47C3-A206-AD7029642F52}" dt="2025-07-17T08:48:13.616" v="81" actId="313"/>
        <pc:sldMkLst>
          <pc:docMk/>
          <pc:sldMk cId="776236959" sldId="308"/>
        </pc:sldMkLst>
      </pc:sldChg>
      <pc:sldChg chg="del">
        <pc:chgData name="Lizzie Gauntlett" userId="1dc7c36a1b1a647d" providerId="LiveId" clId="{ECDDC537-2527-47C3-A206-AD7029642F52}" dt="2025-07-17T09:29:15.445" v="980" actId="47"/>
        <pc:sldMkLst>
          <pc:docMk/>
          <pc:sldMk cId="3028459615" sldId="319"/>
        </pc:sldMkLst>
      </pc:sldChg>
      <pc:sldChg chg="del">
        <pc:chgData name="Lizzie Gauntlett" userId="1dc7c36a1b1a647d" providerId="LiveId" clId="{ECDDC537-2527-47C3-A206-AD7029642F52}" dt="2025-07-17T09:29:11.506" v="979" actId="47"/>
        <pc:sldMkLst>
          <pc:docMk/>
          <pc:sldMk cId="2489020089" sldId="322"/>
        </pc:sldMkLst>
      </pc:sldChg>
      <pc:sldChg chg="del ord">
        <pc:chgData name="Lizzie Gauntlett" userId="1dc7c36a1b1a647d" providerId="LiveId" clId="{ECDDC537-2527-47C3-A206-AD7029642F52}" dt="2025-07-17T09:29:31.793" v="981" actId="47"/>
        <pc:sldMkLst>
          <pc:docMk/>
          <pc:sldMk cId="3061927069" sldId="336"/>
        </pc:sldMkLst>
      </pc:sldChg>
      <pc:sldChg chg="modSp mod">
        <pc:chgData name="Lizzie Gauntlett" userId="1dc7c36a1b1a647d" providerId="LiveId" clId="{ECDDC537-2527-47C3-A206-AD7029642F52}" dt="2025-07-17T10:24:33.589" v="2644" actId="6549"/>
        <pc:sldMkLst>
          <pc:docMk/>
          <pc:sldMk cId="1404150553" sldId="337"/>
        </pc:sldMkLst>
      </pc:sldChg>
      <pc:sldChg chg="modSp mod ord">
        <pc:chgData name="Lizzie Gauntlett" userId="1dc7c36a1b1a647d" providerId="LiveId" clId="{ECDDC537-2527-47C3-A206-AD7029642F52}" dt="2025-07-17T09:27:21.008" v="976" actId="20577"/>
        <pc:sldMkLst>
          <pc:docMk/>
          <pc:sldMk cId="3615489487" sldId="338"/>
        </pc:sldMkLst>
        <pc:spChg chg="mod">
          <ac:chgData name="Lizzie Gauntlett" userId="1dc7c36a1b1a647d" providerId="LiveId" clId="{ECDDC537-2527-47C3-A206-AD7029642F52}" dt="2025-07-17T09:27:21.008" v="976" actId="20577"/>
          <ac:spMkLst>
            <pc:docMk/>
            <pc:sldMk cId="3615489487" sldId="338"/>
            <ac:spMk id="2" creationId="{7C2C600A-94C6-8B97-E7E5-2D25E8463CC7}"/>
          </ac:spMkLst>
        </pc:spChg>
        <pc:spChg chg="mod">
          <ac:chgData name="Lizzie Gauntlett" userId="1dc7c36a1b1a647d" providerId="LiveId" clId="{ECDDC537-2527-47C3-A206-AD7029642F52}" dt="2025-07-17T09:25:56.579" v="672" actId="20577"/>
          <ac:spMkLst>
            <pc:docMk/>
            <pc:sldMk cId="3615489487" sldId="338"/>
            <ac:spMk id="3" creationId="{9FCFCD82-0BCB-26A3-5527-102879B5D9F2}"/>
          </ac:spMkLst>
        </pc:spChg>
      </pc:sldChg>
      <pc:sldChg chg="addSp delSp modSp mod ord">
        <pc:chgData name="Lizzie Gauntlett" userId="1dc7c36a1b1a647d" providerId="LiveId" clId="{ECDDC537-2527-47C3-A206-AD7029642F52}" dt="2025-07-17T09:24:11.026" v="650" actId="255"/>
        <pc:sldMkLst>
          <pc:docMk/>
          <pc:sldMk cId="3568660012" sldId="344"/>
        </pc:sldMkLst>
        <pc:spChg chg="mod">
          <ac:chgData name="Lizzie Gauntlett" userId="1dc7c36a1b1a647d" providerId="LiveId" clId="{ECDDC537-2527-47C3-A206-AD7029642F52}" dt="2025-07-17T09:24:11.026" v="650" actId="255"/>
          <ac:spMkLst>
            <pc:docMk/>
            <pc:sldMk cId="3568660012" sldId="344"/>
            <ac:spMk id="3" creationId="{FD7B6F53-C058-3AB9-509C-8E2FDD8C563B}"/>
          </ac:spMkLst>
        </pc:spChg>
      </pc:sldChg>
      <pc:sldChg chg="modSp add mod ord">
        <pc:chgData name="Lizzie Gauntlett" userId="1dc7c36a1b1a647d" providerId="LiveId" clId="{ECDDC537-2527-47C3-A206-AD7029642F52}" dt="2025-07-17T09:24:32.640" v="662" actId="1036"/>
        <pc:sldMkLst>
          <pc:docMk/>
          <pc:sldMk cId="3884119475" sldId="345"/>
        </pc:sldMkLst>
      </pc:sldChg>
      <pc:sldChg chg="new del">
        <pc:chgData name="Lizzie Gauntlett" userId="1dc7c36a1b1a647d" providerId="LiveId" clId="{ECDDC537-2527-47C3-A206-AD7029642F52}" dt="2025-07-17T09:32:22.414" v="1297" actId="47"/>
        <pc:sldMkLst>
          <pc:docMk/>
          <pc:sldMk cId="6644574" sldId="346"/>
        </pc:sldMkLst>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hyperlink" Target="https://quizizz.com/admin/quiz/663f48da41a08af1f2cef12e?at=6788bfcea7fa3fd0904b3bba&amp;MCQ_saved=true" TargetMode="External"/><Relationship Id="rId5" Type="http://schemas.openxmlformats.org/officeDocument/2006/relationships/image" Target="../media/image16.svg"/><Relationship Id="rId4"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3" Type="http://schemas.openxmlformats.org/officeDocument/2006/relationships/hyperlink" Target="https://quizizz.com/admin/quiz/663f48da41a08af1f2cef12e?at=6788bfcea7fa3fd0904b3bba&amp;MCQ_saved=true" TargetMode="External"/><Relationship Id="rId2" Type="http://schemas.openxmlformats.org/officeDocument/2006/relationships/image" Target="../media/image14.svg"/><Relationship Id="rId1" Type="http://schemas.openxmlformats.org/officeDocument/2006/relationships/image" Target="../media/image13.png"/><Relationship Id="rId5" Type="http://schemas.openxmlformats.org/officeDocument/2006/relationships/image" Target="../media/image16.sv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27DDFA-D43F-46AC-8541-07A9A9A7511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DDEA21B-9859-4537-97B9-7603047A7C63}">
      <dgm:prSet/>
      <dgm:spPr/>
      <dgm:t>
        <a:bodyPr/>
        <a:lstStyle/>
        <a:p>
          <a:r>
            <a:rPr lang="en-US" b="1"/>
            <a:t>Aim: </a:t>
          </a:r>
          <a:r>
            <a:rPr lang="en-US"/>
            <a:t>To investigate the role of identity in emergency helping.</a:t>
          </a:r>
        </a:p>
      </dgm:t>
    </dgm:pt>
    <dgm:pt modelId="{25BB44C0-9503-4CF5-97AF-067BB13D122F}" type="parTrans" cxnId="{F8079913-EC58-46CC-B41A-E5CC4DC3ADB3}">
      <dgm:prSet/>
      <dgm:spPr/>
      <dgm:t>
        <a:bodyPr/>
        <a:lstStyle/>
        <a:p>
          <a:endParaRPr lang="en-US"/>
        </a:p>
      </dgm:t>
    </dgm:pt>
    <dgm:pt modelId="{3979320F-6BED-4C36-B41F-6A4D0F93BAEF}" type="sibTrans" cxnId="{F8079913-EC58-46CC-B41A-E5CC4DC3ADB3}">
      <dgm:prSet/>
      <dgm:spPr/>
      <dgm:t>
        <a:bodyPr/>
        <a:lstStyle/>
        <a:p>
          <a:endParaRPr lang="en-US"/>
        </a:p>
      </dgm:t>
    </dgm:pt>
    <dgm:pt modelId="{9CEC4456-AC7D-476D-98A2-1E2C87EC91D7}">
      <dgm:prSet/>
      <dgm:spPr/>
      <dgm:t>
        <a:bodyPr/>
        <a:lstStyle/>
        <a:p>
          <a:r>
            <a:rPr lang="en-US" b="1"/>
            <a:t>Participants</a:t>
          </a:r>
          <a:r>
            <a:rPr lang="en-US"/>
            <a:t>: 45 UK university students who were self-identified Manchester United supporters, aged 18–21 years, all male </a:t>
          </a:r>
        </a:p>
      </dgm:t>
    </dgm:pt>
    <dgm:pt modelId="{BEA6B4FF-0429-45D4-AEA4-8A85CD60149D}" type="parTrans" cxnId="{120CC782-D76F-48C6-AF03-F8565EB19F75}">
      <dgm:prSet/>
      <dgm:spPr/>
      <dgm:t>
        <a:bodyPr/>
        <a:lstStyle/>
        <a:p>
          <a:endParaRPr lang="en-US"/>
        </a:p>
      </dgm:t>
    </dgm:pt>
    <dgm:pt modelId="{FBF39942-F78E-406F-BA78-3312DA59A132}" type="sibTrans" cxnId="{120CC782-D76F-48C6-AF03-F8565EB19F75}">
      <dgm:prSet/>
      <dgm:spPr/>
      <dgm:t>
        <a:bodyPr/>
        <a:lstStyle/>
        <a:p>
          <a:endParaRPr lang="en-US"/>
        </a:p>
      </dgm:t>
    </dgm:pt>
    <dgm:pt modelId="{30B3B2F0-A15D-4288-B08A-7F90AD63A67D}">
      <dgm:prSet/>
      <dgm:spPr/>
      <dgm:t>
        <a:bodyPr/>
        <a:lstStyle/>
        <a:p>
          <a:r>
            <a:rPr lang="en-US" b="1"/>
            <a:t>Procedure: </a:t>
          </a:r>
          <a:r>
            <a:rPr lang="en-US"/>
            <a:t>Participants completed two questionnaires to increase focus on identity. Participants were asked to identify the team they supported. They answered questions about why they supported their team, how they felt about the success and failure of their team, and their identification with other team supporters.</a:t>
          </a:r>
        </a:p>
      </dgm:t>
    </dgm:pt>
    <dgm:pt modelId="{20142D56-E808-49A4-9BA6-F52337A2ECC8}" type="parTrans" cxnId="{7268E437-069F-42A8-953B-6EDA82169F19}">
      <dgm:prSet/>
      <dgm:spPr/>
      <dgm:t>
        <a:bodyPr/>
        <a:lstStyle/>
        <a:p>
          <a:endParaRPr lang="en-US"/>
        </a:p>
      </dgm:t>
    </dgm:pt>
    <dgm:pt modelId="{5536F523-2CA9-48B3-8BBA-6A9CC15A216C}" type="sibTrans" cxnId="{7268E437-069F-42A8-953B-6EDA82169F19}">
      <dgm:prSet/>
      <dgm:spPr/>
      <dgm:t>
        <a:bodyPr/>
        <a:lstStyle/>
        <a:p>
          <a:endParaRPr lang="en-US"/>
        </a:p>
      </dgm:t>
    </dgm:pt>
    <dgm:pt modelId="{8DE22ACA-EB49-4753-A646-26A4FFCED54F}">
      <dgm:prSet/>
      <dgm:spPr/>
      <dgm:t>
        <a:bodyPr/>
        <a:lstStyle/>
        <a:p>
          <a:r>
            <a:rPr lang="en-US"/>
            <a:t>Participants were then exposed to a staged emergency incident, in which a stooge (confederate) slipped and fell over, held onto his ankle, and shouted out in pain.</a:t>
          </a:r>
        </a:p>
      </dgm:t>
    </dgm:pt>
    <dgm:pt modelId="{5002E9FB-9828-4416-8DF6-A36F38877177}" type="parTrans" cxnId="{2F87213E-158D-4584-99E0-CEE2C68639B5}">
      <dgm:prSet/>
      <dgm:spPr/>
      <dgm:t>
        <a:bodyPr/>
        <a:lstStyle/>
        <a:p>
          <a:endParaRPr lang="en-US"/>
        </a:p>
      </dgm:t>
    </dgm:pt>
    <dgm:pt modelId="{8069B3B3-C54E-442E-BC45-187ED6DEB136}" type="sibTrans" cxnId="{2F87213E-158D-4584-99E0-CEE2C68639B5}">
      <dgm:prSet/>
      <dgm:spPr/>
      <dgm:t>
        <a:bodyPr/>
        <a:lstStyle/>
        <a:p>
          <a:endParaRPr lang="en-US"/>
        </a:p>
      </dgm:t>
    </dgm:pt>
    <dgm:pt modelId="{485A3EBF-5BA9-4E19-ADBD-2126A1822204}" type="pres">
      <dgm:prSet presAssocID="{7B27DDFA-D43F-46AC-8541-07A9A9A75117}" presName="vert0" presStyleCnt="0">
        <dgm:presLayoutVars>
          <dgm:dir/>
          <dgm:animOne val="branch"/>
          <dgm:animLvl val="lvl"/>
        </dgm:presLayoutVars>
      </dgm:prSet>
      <dgm:spPr/>
    </dgm:pt>
    <dgm:pt modelId="{359FEDC2-D51F-4DCA-A015-064CE6A3898C}" type="pres">
      <dgm:prSet presAssocID="{EDDEA21B-9859-4537-97B9-7603047A7C63}" presName="thickLine" presStyleLbl="alignNode1" presStyleIdx="0" presStyleCnt="4"/>
      <dgm:spPr/>
    </dgm:pt>
    <dgm:pt modelId="{AFAB1B98-EB5E-46BC-A253-4C17D2F082B3}" type="pres">
      <dgm:prSet presAssocID="{EDDEA21B-9859-4537-97B9-7603047A7C63}" presName="horz1" presStyleCnt="0"/>
      <dgm:spPr/>
    </dgm:pt>
    <dgm:pt modelId="{C61BF6FB-F93E-4662-A1AE-7577557B0A5B}" type="pres">
      <dgm:prSet presAssocID="{EDDEA21B-9859-4537-97B9-7603047A7C63}" presName="tx1" presStyleLbl="revTx" presStyleIdx="0" presStyleCnt="4"/>
      <dgm:spPr/>
    </dgm:pt>
    <dgm:pt modelId="{85E7E893-E3BC-47F4-AC6A-9D2D189B8736}" type="pres">
      <dgm:prSet presAssocID="{EDDEA21B-9859-4537-97B9-7603047A7C63}" presName="vert1" presStyleCnt="0"/>
      <dgm:spPr/>
    </dgm:pt>
    <dgm:pt modelId="{B62515B4-EED4-40D4-A3EE-C4018FDF2462}" type="pres">
      <dgm:prSet presAssocID="{9CEC4456-AC7D-476D-98A2-1E2C87EC91D7}" presName="thickLine" presStyleLbl="alignNode1" presStyleIdx="1" presStyleCnt="4"/>
      <dgm:spPr/>
    </dgm:pt>
    <dgm:pt modelId="{653AC997-2988-4AA1-819B-C265FFB69862}" type="pres">
      <dgm:prSet presAssocID="{9CEC4456-AC7D-476D-98A2-1E2C87EC91D7}" presName="horz1" presStyleCnt="0"/>
      <dgm:spPr/>
    </dgm:pt>
    <dgm:pt modelId="{2A24FD70-AD45-49F3-8813-A0ABCFCBD152}" type="pres">
      <dgm:prSet presAssocID="{9CEC4456-AC7D-476D-98A2-1E2C87EC91D7}" presName="tx1" presStyleLbl="revTx" presStyleIdx="1" presStyleCnt="4"/>
      <dgm:spPr/>
    </dgm:pt>
    <dgm:pt modelId="{27E7EC5C-DDD4-4BE8-829E-AAEC21FC7C01}" type="pres">
      <dgm:prSet presAssocID="{9CEC4456-AC7D-476D-98A2-1E2C87EC91D7}" presName="vert1" presStyleCnt="0"/>
      <dgm:spPr/>
    </dgm:pt>
    <dgm:pt modelId="{BEB92D49-042C-4A86-9285-433277CFB9DF}" type="pres">
      <dgm:prSet presAssocID="{30B3B2F0-A15D-4288-B08A-7F90AD63A67D}" presName="thickLine" presStyleLbl="alignNode1" presStyleIdx="2" presStyleCnt="4"/>
      <dgm:spPr/>
    </dgm:pt>
    <dgm:pt modelId="{ACEAD97E-E56B-4F07-8D83-9082875EDDB0}" type="pres">
      <dgm:prSet presAssocID="{30B3B2F0-A15D-4288-B08A-7F90AD63A67D}" presName="horz1" presStyleCnt="0"/>
      <dgm:spPr/>
    </dgm:pt>
    <dgm:pt modelId="{C1678E7E-26E8-4606-AC4A-0A26B4155EC2}" type="pres">
      <dgm:prSet presAssocID="{30B3B2F0-A15D-4288-B08A-7F90AD63A67D}" presName="tx1" presStyleLbl="revTx" presStyleIdx="2" presStyleCnt="4"/>
      <dgm:spPr/>
    </dgm:pt>
    <dgm:pt modelId="{28515FD8-DDFE-4B8E-99E0-E5BE1D10944A}" type="pres">
      <dgm:prSet presAssocID="{30B3B2F0-A15D-4288-B08A-7F90AD63A67D}" presName="vert1" presStyleCnt="0"/>
      <dgm:spPr/>
    </dgm:pt>
    <dgm:pt modelId="{6338849C-80F9-4859-AB86-2D3AC5FD4A77}" type="pres">
      <dgm:prSet presAssocID="{8DE22ACA-EB49-4753-A646-26A4FFCED54F}" presName="thickLine" presStyleLbl="alignNode1" presStyleIdx="3" presStyleCnt="4"/>
      <dgm:spPr/>
    </dgm:pt>
    <dgm:pt modelId="{C2EB07C9-4568-4D8F-9511-7762709F0002}" type="pres">
      <dgm:prSet presAssocID="{8DE22ACA-EB49-4753-A646-26A4FFCED54F}" presName="horz1" presStyleCnt="0"/>
      <dgm:spPr/>
    </dgm:pt>
    <dgm:pt modelId="{C7596B9F-BB84-4D64-98D5-671473DC3D99}" type="pres">
      <dgm:prSet presAssocID="{8DE22ACA-EB49-4753-A646-26A4FFCED54F}" presName="tx1" presStyleLbl="revTx" presStyleIdx="3" presStyleCnt="4"/>
      <dgm:spPr/>
    </dgm:pt>
    <dgm:pt modelId="{8A71031B-B675-45BD-9B2D-730605A01025}" type="pres">
      <dgm:prSet presAssocID="{8DE22ACA-EB49-4753-A646-26A4FFCED54F}" presName="vert1" presStyleCnt="0"/>
      <dgm:spPr/>
    </dgm:pt>
  </dgm:ptLst>
  <dgm:cxnLst>
    <dgm:cxn modelId="{29E86B03-7EF5-4DB1-9868-13D02AF043F9}" type="presOf" srcId="{EDDEA21B-9859-4537-97B9-7603047A7C63}" destId="{C61BF6FB-F93E-4662-A1AE-7577557B0A5B}" srcOrd="0" destOrd="0" presId="urn:microsoft.com/office/officeart/2008/layout/LinedList"/>
    <dgm:cxn modelId="{F8079913-EC58-46CC-B41A-E5CC4DC3ADB3}" srcId="{7B27DDFA-D43F-46AC-8541-07A9A9A75117}" destId="{EDDEA21B-9859-4537-97B9-7603047A7C63}" srcOrd="0" destOrd="0" parTransId="{25BB44C0-9503-4CF5-97AF-067BB13D122F}" sibTransId="{3979320F-6BED-4C36-B41F-6A4D0F93BAEF}"/>
    <dgm:cxn modelId="{7268E437-069F-42A8-953B-6EDA82169F19}" srcId="{7B27DDFA-D43F-46AC-8541-07A9A9A75117}" destId="{30B3B2F0-A15D-4288-B08A-7F90AD63A67D}" srcOrd="2" destOrd="0" parTransId="{20142D56-E808-49A4-9BA6-F52337A2ECC8}" sibTransId="{5536F523-2CA9-48B3-8BBA-6A9CC15A216C}"/>
    <dgm:cxn modelId="{2F87213E-158D-4584-99E0-CEE2C68639B5}" srcId="{7B27DDFA-D43F-46AC-8541-07A9A9A75117}" destId="{8DE22ACA-EB49-4753-A646-26A4FFCED54F}" srcOrd="3" destOrd="0" parTransId="{5002E9FB-9828-4416-8DF6-A36F38877177}" sibTransId="{8069B3B3-C54E-442E-BC45-187ED6DEB136}"/>
    <dgm:cxn modelId="{E922A77C-3840-4948-B5A6-42C1C1F30D4D}" type="presOf" srcId="{8DE22ACA-EB49-4753-A646-26A4FFCED54F}" destId="{C7596B9F-BB84-4D64-98D5-671473DC3D99}" srcOrd="0" destOrd="0" presId="urn:microsoft.com/office/officeart/2008/layout/LinedList"/>
    <dgm:cxn modelId="{120CC782-D76F-48C6-AF03-F8565EB19F75}" srcId="{7B27DDFA-D43F-46AC-8541-07A9A9A75117}" destId="{9CEC4456-AC7D-476D-98A2-1E2C87EC91D7}" srcOrd="1" destOrd="0" parTransId="{BEA6B4FF-0429-45D4-AEA4-8A85CD60149D}" sibTransId="{FBF39942-F78E-406F-BA78-3312DA59A132}"/>
    <dgm:cxn modelId="{BB325383-9526-4A37-BAD7-932DE409D144}" type="presOf" srcId="{7B27DDFA-D43F-46AC-8541-07A9A9A75117}" destId="{485A3EBF-5BA9-4E19-ADBD-2126A1822204}" srcOrd="0" destOrd="0" presId="urn:microsoft.com/office/officeart/2008/layout/LinedList"/>
    <dgm:cxn modelId="{93BA019B-5EE3-4D33-8451-C4AAF8D93D29}" type="presOf" srcId="{30B3B2F0-A15D-4288-B08A-7F90AD63A67D}" destId="{C1678E7E-26E8-4606-AC4A-0A26B4155EC2}" srcOrd="0" destOrd="0" presId="urn:microsoft.com/office/officeart/2008/layout/LinedList"/>
    <dgm:cxn modelId="{1BF747F2-C5AE-49D0-8512-70A9E1CEB47B}" type="presOf" srcId="{9CEC4456-AC7D-476D-98A2-1E2C87EC91D7}" destId="{2A24FD70-AD45-49F3-8813-A0ABCFCBD152}" srcOrd="0" destOrd="0" presId="urn:microsoft.com/office/officeart/2008/layout/LinedList"/>
    <dgm:cxn modelId="{ECDFAACC-1B2C-46B0-BCF8-72E516CC43FB}" type="presParOf" srcId="{485A3EBF-5BA9-4E19-ADBD-2126A1822204}" destId="{359FEDC2-D51F-4DCA-A015-064CE6A3898C}" srcOrd="0" destOrd="0" presId="urn:microsoft.com/office/officeart/2008/layout/LinedList"/>
    <dgm:cxn modelId="{78D0102D-434F-4B9E-99FD-B3C58E752BB6}" type="presParOf" srcId="{485A3EBF-5BA9-4E19-ADBD-2126A1822204}" destId="{AFAB1B98-EB5E-46BC-A253-4C17D2F082B3}" srcOrd="1" destOrd="0" presId="urn:microsoft.com/office/officeart/2008/layout/LinedList"/>
    <dgm:cxn modelId="{7EDE7C36-603E-4C66-899F-2513B7DC9E78}" type="presParOf" srcId="{AFAB1B98-EB5E-46BC-A253-4C17D2F082B3}" destId="{C61BF6FB-F93E-4662-A1AE-7577557B0A5B}" srcOrd="0" destOrd="0" presId="urn:microsoft.com/office/officeart/2008/layout/LinedList"/>
    <dgm:cxn modelId="{3441DBF4-9C80-4FCA-BF26-1889CF1FEAEC}" type="presParOf" srcId="{AFAB1B98-EB5E-46BC-A253-4C17D2F082B3}" destId="{85E7E893-E3BC-47F4-AC6A-9D2D189B8736}" srcOrd="1" destOrd="0" presId="urn:microsoft.com/office/officeart/2008/layout/LinedList"/>
    <dgm:cxn modelId="{7ABC4905-60DF-4B59-97DC-2D6A3738F65E}" type="presParOf" srcId="{485A3EBF-5BA9-4E19-ADBD-2126A1822204}" destId="{B62515B4-EED4-40D4-A3EE-C4018FDF2462}" srcOrd="2" destOrd="0" presId="urn:microsoft.com/office/officeart/2008/layout/LinedList"/>
    <dgm:cxn modelId="{4663E45B-DD05-4A17-8819-A9FF0E6D5EB6}" type="presParOf" srcId="{485A3EBF-5BA9-4E19-ADBD-2126A1822204}" destId="{653AC997-2988-4AA1-819B-C265FFB69862}" srcOrd="3" destOrd="0" presId="urn:microsoft.com/office/officeart/2008/layout/LinedList"/>
    <dgm:cxn modelId="{056D5F7B-6A62-4EAB-B831-8EE01CFEAA37}" type="presParOf" srcId="{653AC997-2988-4AA1-819B-C265FFB69862}" destId="{2A24FD70-AD45-49F3-8813-A0ABCFCBD152}" srcOrd="0" destOrd="0" presId="urn:microsoft.com/office/officeart/2008/layout/LinedList"/>
    <dgm:cxn modelId="{7E73CBE2-A926-42E8-B5FE-F0B5422D9432}" type="presParOf" srcId="{653AC997-2988-4AA1-819B-C265FFB69862}" destId="{27E7EC5C-DDD4-4BE8-829E-AAEC21FC7C01}" srcOrd="1" destOrd="0" presId="urn:microsoft.com/office/officeart/2008/layout/LinedList"/>
    <dgm:cxn modelId="{54AF826D-8EA0-433B-8794-A441A66887A2}" type="presParOf" srcId="{485A3EBF-5BA9-4E19-ADBD-2126A1822204}" destId="{BEB92D49-042C-4A86-9285-433277CFB9DF}" srcOrd="4" destOrd="0" presId="urn:microsoft.com/office/officeart/2008/layout/LinedList"/>
    <dgm:cxn modelId="{39818BC5-8E0E-4AC7-9A31-C0469EF578E5}" type="presParOf" srcId="{485A3EBF-5BA9-4E19-ADBD-2126A1822204}" destId="{ACEAD97E-E56B-4F07-8D83-9082875EDDB0}" srcOrd="5" destOrd="0" presId="urn:microsoft.com/office/officeart/2008/layout/LinedList"/>
    <dgm:cxn modelId="{1921E608-0D9E-4D1F-82E5-B924FC7BA552}" type="presParOf" srcId="{ACEAD97E-E56B-4F07-8D83-9082875EDDB0}" destId="{C1678E7E-26E8-4606-AC4A-0A26B4155EC2}" srcOrd="0" destOrd="0" presId="urn:microsoft.com/office/officeart/2008/layout/LinedList"/>
    <dgm:cxn modelId="{5EFAEB61-B004-4ECE-A7D1-A62EC19762E4}" type="presParOf" srcId="{ACEAD97E-E56B-4F07-8D83-9082875EDDB0}" destId="{28515FD8-DDFE-4B8E-99E0-E5BE1D10944A}" srcOrd="1" destOrd="0" presId="urn:microsoft.com/office/officeart/2008/layout/LinedList"/>
    <dgm:cxn modelId="{5F04E262-E250-4F20-98EA-D494379ABB8F}" type="presParOf" srcId="{485A3EBF-5BA9-4E19-ADBD-2126A1822204}" destId="{6338849C-80F9-4859-AB86-2D3AC5FD4A77}" srcOrd="6" destOrd="0" presId="urn:microsoft.com/office/officeart/2008/layout/LinedList"/>
    <dgm:cxn modelId="{9CEFE9FB-0635-4542-94DD-D249951A24D5}" type="presParOf" srcId="{485A3EBF-5BA9-4E19-ADBD-2126A1822204}" destId="{C2EB07C9-4568-4D8F-9511-7762709F0002}" srcOrd="7" destOrd="0" presId="urn:microsoft.com/office/officeart/2008/layout/LinedList"/>
    <dgm:cxn modelId="{45EEF55B-8225-4CDD-AF06-49E8DF250DA7}" type="presParOf" srcId="{C2EB07C9-4568-4D8F-9511-7762709F0002}" destId="{C7596B9F-BB84-4D64-98D5-671473DC3D99}" srcOrd="0" destOrd="0" presId="urn:microsoft.com/office/officeart/2008/layout/LinedList"/>
    <dgm:cxn modelId="{CB42D302-B636-4ECF-8BB3-EBD6049FD762}" type="presParOf" srcId="{C2EB07C9-4568-4D8F-9511-7762709F0002}" destId="{8A71031B-B675-45BD-9B2D-730605A0102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A4B88D-6CDF-D749-B1DF-FA89F6EE299E}"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en-US"/>
        </a:p>
      </dgm:t>
    </dgm:pt>
    <dgm:pt modelId="{D2E0B2B0-51D3-BE49-A209-AC288CD2B7FE}">
      <dgm:prSet phldrT="[Text]" custT="1"/>
      <dgm:spPr>
        <a:solidFill>
          <a:schemeClr val="accent1"/>
        </a:solidFill>
      </dgm:spPr>
      <dgm:t>
        <a:bodyPr/>
        <a:lstStyle/>
        <a:p>
          <a:r>
            <a:rPr lang="en-US" sz="1800" dirty="0">
              <a:solidFill>
                <a:schemeClr val="tx1"/>
              </a:solidFill>
            </a:rPr>
            <a:t>At a gaming tournament there are players of rival games consoles, A and B. </a:t>
          </a:r>
        </a:p>
        <a:p>
          <a:r>
            <a:rPr lang="en-US" sz="1800" dirty="0">
              <a:solidFill>
                <a:schemeClr val="tx1"/>
              </a:solidFill>
            </a:rPr>
            <a:t>A player of console A is having trouble connecting to the internet. </a:t>
          </a:r>
        </a:p>
        <a:p>
          <a:r>
            <a:rPr lang="en-US" sz="1800" dirty="0">
              <a:solidFill>
                <a:schemeClr val="tx1"/>
              </a:solidFill>
            </a:rPr>
            <a:t>Another console A player comes to help but does not help the console B player who also cannot connect to the internet.</a:t>
          </a:r>
        </a:p>
      </dgm:t>
    </dgm:pt>
    <dgm:pt modelId="{E70024E1-287C-654D-A107-AAFD40A768F6}" type="parTrans" cxnId="{9AE08DA1-9947-9245-BFF5-3C027625DC56}">
      <dgm:prSet/>
      <dgm:spPr/>
      <dgm:t>
        <a:bodyPr/>
        <a:lstStyle/>
        <a:p>
          <a:endParaRPr lang="en-US" sz="1800"/>
        </a:p>
      </dgm:t>
    </dgm:pt>
    <dgm:pt modelId="{18807363-27A7-F240-8279-2803A51CF605}" type="sibTrans" cxnId="{9AE08DA1-9947-9245-BFF5-3C027625DC56}">
      <dgm:prSet/>
      <dgm:spPr/>
      <dgm:t>
        <a:bodyPr/>
        <a:lstStyle/>
        <a:p>
          <a:endParaRPr lang="en-US" sz="1800"/>
        </a:p>
      </dgm:t>
    </dgm:pt>
    <dgm:pt modelId="{B4A53450-15CC-704F-896B-D9685099593F}">
      <dgm:prSet phldrT="[Text]" custT="1"/>
      <dgm:spPr>
        <a:solidFill>
          <a:schemeClr val="accent2"/>
        </a:solidFill>
      </dgm:spPr>
      <dgm:t>
        <a:bodyPr/>
        <a:lstStyle/>
        <a:p>
          <a:r>
            <a:rPr lang="en-US" sz="1800" dirty="0">
              <a:solidFill>
                <a:schemeClr val="tx1"/>
              </a:solidFill>
            </a:rPr>
            <a:t>Social identity theory explanation</a:t>
          </a:r>
        </a:p>
      </dgm:t>
    </dgm:pt>
    <dgm:pt modelId="{72232C83-DFB6-B547-ADC5-FB9F10298B97}" type="parTrans" cxnId="{BD8E58AE-B74E-5547-85CB-224AA919D3EE}">
      <dgm:prSet/>
      <dgm:spPr>
        <a:ln>
          <a:solidFill>
            <a:schemeClr val="accent1"/>
          </a:solidFill>
        </a:ln>
      </dgm:spPr>
      <dgm:t>
        <a:bodyPr/>
        <a:lstStyle/>
        <a:p>
          <a:endParaRPr lang="en-US" sz="1800"/>
        </a:p>
      </dgm:t>
    </dgm:pt>
    <dgm:pt modelId="{FB28D8DC-059D-464F-8265-36E06FB0034E}" type="sibTrans" cxnId="{BD8E58AE-B74E-5547-85CB-224AA919D3EE}">
      <dgm:prSet/>
      <dgm:spPr/>
      <dgm:t>
        <a:bodyPr/>
        <a:lstStyle/>
        <a:p>
          <a:endParaRPr lang="en-US" sz="1800"/>
        </a:p>
      </dgm:t>
    </dgm:pt>
    <dgm:pt modelId="{61C5CE72-0F93-DF47-BC2A-1BF35B25E110}">
      <dgm:prSet phldrT="[Text]" custT="1"/>
      <dgm:spPr>
        <a:solidFill>
          <a:schemeClr val="accent3"/>
        </a:solidFill>
      </dgm:spPr>
      <dgm:t>
        <a:bodyPr/>
        <a:lstStyle/>
        <a:p>
          <a:r>
            <a:rPr lang="en-US" sz="1800" dirty="0">
              <a:solidFill>
                <a:schemeClr val="tx1"/>
              </a:solidFill>
            </a:rPr>
            <a:t>The player who is helping sees themselves as a member of a group of console A players. This player perceives console A players as better and more deserving of help compared to outgroup console B players.</a:t>
          </a:r>
        </a:p>
      </dgm:t>
    </dgm:pt>
    <dgm:pt modelId="{D98755B1-2CE3-DB45-BF06-B0DD755E9E21}" type="parTrans" cxnId="{9FEA496A-3B66-3F42-82C7-22A1F733A5F4}">
      <dgm:prSet/>
      <dgm:spPr>
        <a:solidFill>
          <a:schemeClr val="accent2"/>
        </a:solidFill>
        <a:ln>
          <a:solidFill>
            <a:schemeClr val="accent2"/>
          </a:solidFill>
        </a:ln>
      </dgm:spPr>
      <dgm:t>
        <a:bodyPr/>
        <a:lstStyle/>
        <a:p>
          <a:endParaRPr lang="en-US" sz="1800"/>
        </a:p>
      </dgm:t>
    </dgm:pt>
    <dgm:pt modelId="{DCF99665-6348-2F48-9705-5A5793F65F44}" type="sibTrans" cxnId="{9FEA496A-3B66-3F42-82C7-22A1F733A5F4}">
      <dgm:prSet/>
      <dgm:spPr/>
      <dgm:t>
        <a:bodyPr/>
        <a:lstStyle/>
        <a:p>
          <a:endParaRPr lang="en-US" sz="1800"/>
        </a:p>
      </dgm:t>
    </dgm:pt>
    <dgm:pt modelId="{5E9CB2A8-70D2-4745-ABD1-8A686212A4F3}">
      <dgm:prSet phldrT="[Text]" custT="1"/>
      <dgm:spPr>
        <a:solidFill>
          <a:schemeClr val="accent2"/>
        </a:solidFill>
      </dgm:spPr>
      <dgm:t>
        <a:bodyPr/>
        <a:lstStyle/>
        <a:p>
          <a:r>
            <a:rPr lang="en-US" sz="1800" dirty="0">
              <a:solidFill>
                <a:schemeClr val="tx1"/>
              </a:solidFill>
            </a:rPr>
            <a:t>Individual differences/cultural factors</a:t>
          </a:r>
        </a:p>
      </dgm:t>
    </dgm:pt>
    <dgm:pt modelId="{392701AF-D36A-234C-BEC6-4CB37F42ECD2}" type="parTrans" cxnId="{EF389EB9-945C-B94A-B6FD-48F0F3013E3E}">
      <dgm:prSet/>
      <dgm:spPr>
        <a:ln>
          <a:solidFill>
            <a:schemeClr val="accent1"/>
          </a:solidFill>
        </a:ln>
      </dgm:spPr>
      <dgm:t>
        <a:bodyPr/>
        <a:lstStyle/>
        <a:p>
          <a:endParaRPr lang="en-US" sz="1800"/>
        </a:p>
      </dgm:t>
    </dgm:pt>
    <dgm:pt modelId="{4BDA80B9-6619-A749-93E3-C7DDC8683119}" type="sibTrans" cxnId="{EF389EB9-945C-B94A-B6FD-48F0F3013E3E}">
      <dgm:prSet/>
      <dgm:spPr/>
      <dgm:t>
        <a:bodyPr/>
        <a:lstStyle/>
        <a:p>
          <a:endParaRPr lang="en-US" sz="1800"/>
        </a:p>
      </dgm:t>
    </dgm:pt>
    <dgm:pt modelId="{83ABAAE8-6B82-2042-8503-ECA0BF06E093}">
      <dgm:prSet phldrT="[Text]" custT="1"/>
      <dgm:spPr>
        <a:solidFill>
          <a:schemeClr val="accent3"/>
        </a:solidFill>
      </dgm:spPr>
      <dgm:t>
        <a:bodyPr/>
        <a:lstStyle/>
        <a:p>
          <a:r>
            <a:rPr lang="en-US" sz="1800" dirty="0">
              <a:solidFill>
                <a:schemeClr val="tx1"/>
              </a:solidFill>
            </a:rPr>
            <a:t>Individual difference: The player is feeling impatient to play their own game, so only wants to help one person.</a:t>
          </a:r>
        </a:p>
      </dgm:t>
    </dgm:pt>
    <dgm:pt modelId="{BE3E09CF-406B-2149-B97B-77D6EF552AA8}" type="parTrans" cxnId="{074E8762-B1B3-A446-906D-DEBDD00382CC}">
      <dgm:prSet/>
      <dgm:spPr>
        <a:ln>
          <a:solidFill>
            <a:schemeClr val="accent2"/>
          </a:solidFill>
        </a:ln>
      </dgm:spPr>
      <dgm:t>
        <a:bodyPr/>
        <a:lstStyle/>
        <a:p>
          <a:endParaRPr lang="en-US" sz="1800"/>
        </a:p>
      </dgm:t>
    </dgm:pt>
    <dgm:pt modelId="{5CC698A6-5D1C-1248-9648-857FD8BB96B5}" type="sibTrans" cxnId="{074E8762-B1B3-A446-906D-DEBDD00382CC}">
      <dgm:prSet/>
      <dgm:spPr/>
      <dgm:t>
        <a:bodyPr/>
        <a:lstStyle/>
        <a:p>
          <a:endParaRPr lang="en-US" sz="1800"/>
        </a:p>
      </dgm:t>
    </dgm:pt>
    <dgm:pt modelId="{51329846-192C-2D41-8176-C2367555CA26}">
      <dgm:prSet custT="1"/>
      <dgm:spPr>
        <a:solidFill>
          <a:schemeClr val="accent3"/>
        </a:solidFill>
      </dgm:spPr>
      <dgm:t>
        <a:bodyPr/>
        <a:lstStyle/>
        <a:p>
          <a:r>
            <a:rPr lang="en-US" sz="1800" dirty="0">
              <a:solidFill>
                <a:schemeClr val="tx1"/>
              </a:solidFill>
            </a:rPr>
            <a:t>Cultural factor: It might be perceived as rude to offer help to a person who has not directly asked the player for help. </a:t>
          </a:r>
        </a:p>
      </dgm:t>
    </dgm:pt>
    <dgm:pt modelId="{FFB32636-9C50-1845-9AB3-A20B0616B76F}" type="parTrans" cxnId="{19F08EF7-989D-AA4B-BAFF-DB1731E58453}">
      <dgm:prSet/>
      <dgm:spPr>
        <a:ln>
          <a:solidFill>
            <a:schemeClr val="accent2"/>
          </a:solidFill>
        </a:ln>
      </dgm:spPr>
      <dgm:t>
        <a:bodyPr/>
        <a:lstStyle/>
        <a:p>
          <a:endParaRPr lang="en-US" sz="1800"/>
        </a:p>
      </dgm:t>
    </dgm:pt>
    <dgm:pt modelId="{0F43D1FD-4352-0745-B2E3-DBA955905205}" type="sibTrans" cxnId="{19F08EF7-989D-AA4B-BAFF-DB1731E58453}">
      <dgm:prSet/>
      <dgm:spPr/>
      <dgm:t>
        <a:bodyPr/>
        <a:lstStyle/>
        <a:p>
          <a:endParaRPr lang="en-US" sz="1800"/>
        </a:p>
      </dgm:t>
    </dgm:pt>
    <dgm:pt modelId="{2759AD21-D9AA-46A8-A3DF-B43D83EB8358}" type="pres">
      <dgm:prSet presAssocID="{23A4B88D-6CDF-D749-B1DF-FA89F6EE299E}" presName="hierChild1" presStyleCnt="0">
        <dgm:presLayoutVars>
          <dgm:orgChart val="1"/>
          <dgm:chPref val="1"/>
          <dgm:dir/>
          <dgm:animOne val="branch"/>
          <dgm:animLvl val="lvl"/>
          <dgm:resizeHandles/>
        </dgm:presLayoutVars>
      </dgm:prSet>
      <dgm:spPr/>
    </dgm:pt>
    <dgm:pt modelId="{BEC34560-B7E0-4AA7-A60E-FB4B1CC234CE}" type="pres">
      <dgm:prSet presAssocID="{D2E0B2B0-51D3-BE49-A209-AC288CD2B7FE}" presName="hierRoot1" presStyleCnt="0">
        <dgm:presLayoutVars>
          <dgm:hierBranch val="init"/>
        </dgm:presLayoutVars>
      </dgm:prSet>
      <dgm:spPr/>
    </dgm:pt>
    <dgm:pt modelId="{19AD81DD-55AE-4AFC-8A8A-F666B6A33E7A}" type="pres">
      <dgm:prSet presAssocID="{D2E0B2B0-51D3-BE49-A209-AC288CD2B7FE}" presName="rootComposite1" presStyleCnt="0"/>
      <dgm:spPr/>
    </dgm:pt>
    <dgm:pt modelId="{CDA81364-1D11-4BE5-84D2-31E675E23B39}" type="pres">
      <dgm:prSet presAssocID="{D2E0B2B0-51D3-BE49-A209-AC288CD2B7FE}" presName="rootText1" presStyleLbl="node0" presStyleIdx="0" presStyleCnt="1" custScaleX="108881" custScaleY="605633">
        <dgm:presLayoutVars>
          <dgm:chPref val="3"/>
        </dgm:presLayoutVars>
      </dgm:prSet>
      <dgm:spPr/>
    </dgm:pt>
    <dgm:pt modelId="{0392A627-EB59-4C31-A551-CE5E4A0F4549}" type="pres">
      <dgm:prSet presAssocID="{D2E0B2B0-51D3-BE49-A209-AC288CD2B7FE}" presName="rootConnector1" presStyleLbl="node1" presStyleIdx="0" presStyleCnt="0"/>
      <dgm:spPr/>
    </dgm:pt>
    <dgm:pt modelId="{70908615-FFE5-42DD-B3B3-42F7E829C356}" type="pres">
      <dgm:prSet presAssocID="{D2E0B2B0-51D3-BE49-A209-AC288CD2B7FE}" presName="hierChild2" presStyleCnt="0"/>
      <dgm:spPr/>
    </dgm:pt>
    <dgm:pt modelId="{FEC68ED1-50BA-416C-A211-D1F6DA9CE980}" type="pres">
      <dgm:prSet presAssocID="{72232C83-DFB6-B547-ADC5-FB9F10298B97}" presName="Name64" presStyleLbl="parChTrans1D2" presStyleIdx="0" presStyleCnt="2"/>
      <dgm:spPr/>
    </dgm:pt>
    <dgm:pt modelId="{ABE9FE0B-CD34-45F3-A0E1-E287D5800534}" type="pres">
      <dgm:prSet presAssocID="{B4A53450-15CC-704F-896B-D9685099593F}" presName="hierRoot2" presStyleCnt="0">
        <dgm:presLayoutVars>
          <dgm:hierBranch val="init"/>
        </dgm:presLayoutVars>
      </dgm:prSet>
      <dgm:spPr/>
    </dgm:pt>
    <dgm:pt modelId="{9856DA15-9666-4C85-9D51-8D9145AD9629}" type="pres">
      <dgm:prSet presAssocID="{B4A53450-15CC-704F-896B-D9685099593F}" presName="rootComposite" presStyleCnt="0"/>
      <dgm:spPr/>
    </dgm:pt>
    <dgm:pt modelId="{8E1F4774-A908-49DC-BD49-9BE60E19C165}" type="pres">
      <dgm:prSet presAssocID="{B4A53450-15CC-704F-896B-D9685099593F}" presName="rootText" presStyleLbl="node2" presStyleIdx="0" presStyleCnt="2">
        <dgm:presLayoutVars>
          <dgm:chPref val="3"/>
        </dgm:presLayoutVars>
      </dgm:prSet>
      <dgm:spPr/>
    </dgm:pt>
    <dgm:pt modelId="{9AC35313-2543-49AD-B76D-B48464CA3AFE}" type="pres">
      <dgm:prSet presAssocID="{B4A53450-15CC-704F-896B-D9685099593F}" presName="rootConnector" presStyleLbl="node2" presStyleIdx="0" presStyleCnt="2"/>
      <dgm:spPr/>
    </dgm:pt>
    <dgm:pt modelId="{EB17C266-59A0-40DC-ADB3-23551E977961}" type="pres">
      <dgm:prSet presAssocID="{B4A53450-15CC-704F-896B-D9685099593F}" presName="hierChild4" presStyleCnt="0"/>
      <dgm:spPr/>
    </dgm:pt>
    <dgm:pt modelId="{0CC5B5E9-CCB3-4185-B243-34F87AC9FDCB}" type="pres">
      <dgm:prSet presAssocID="{D98755B1-2CE3-DB45-BF06-B0DD755E9E21}" presName="Name64" presStyleLbl="parChTrans1D3" presStyleIdx="0" presStyleCnt="3"/>
      <dgm:spPr/>
    </dgm:pt>
    <dgm:pt modelId="{DAC399B5-2281-4FBC-960A-C339611B320B}" type="pres">
      <dgm:prSet presAssocID="{61C5CE72-0F93-DF47-BC2A-1BF35B25E110}" presName="hierRoot2" presStyleCnt="0">
        <dgm:presLayoutVars>
          <dgm:hierBranch val="init"/>
        </dgm:presLayoutVars>
      </dgm:prSet>
      <dgm:spPr/>
    </dgm:pt>
    <dgm:pt modelId="{17F7C207-23AC-4A93-8870-5F345A7F79A3}" type="pres">
      <dgm:prSet presAssocID="{61C5CE72-0F93-DF47-BC2A-1BF35B25E110}" presName="rootComposite" presStyleCnt="0"/>
      <dgm:spPr/>
    </dgm:pt>
    <dgm:pt modelId="{19C09A9C-0B22-4BB7-B378-CD31F9C3A6BF}" type="pres">
      <dgm:prSet presAssocID="{61C5CE72-0F93-DF47-BC2A-1BF35B25E110}" presName="rootText" presStyleLbl="node3" presStyleIdx="0" presStyleCnt="3" custScaleX="198629" custScaleY="193562">
        <dgm:presLayoutVars>
          <dgm:chPref val="3"/>
        </dgm:presLayoutVars>
      </dgm:prSet>
      <dgm:spPr/>
    </dgm:pt>
    <dgm:pt modelId="{EE300881-E0E0-425B-9B16-EED01DC5A102}" type="pres">
      <dgm:prSet presAssocID="{61C5CE72-0F93-DF47-BC2A-1BF35B25E110}" presName="rootConnector" presStyleLbl="node3" presStyleIdx="0" presStyleCnt="3"/>
      <dgm:spPr/>
    </dgm:pt>
    <dgm:pt modelId="{D1F3AFDE-2195-4B2B-98B8-E07B9902F84A}" type="pres">
      <dgm:prSet presAssocID="{61C5CE72-0F93-DF47-BC2A-1BF35B25E110}" presName="hierChild4" presStyleCnt="0"/>
      <dgm:spPr/>
    </dgm:pt>
    <dgm:pt modelId="{459390EB-64FA-40C4-9FD1-A55BEF78A449}" type="pres">
      <dgm:prSet presAssocID="{61C5CE72-0F93-DF47-BC2A-1BF35B25E110}" presName="hierChild5" presStyleCnt="0"/>
      <dgm:spPr/>
    </dgm:pt>
    <dgm:pt modelId="{B6F41A57-EA67-4EF6-8CD0-14FB23220BBD}" type="pres">
      <dgm:prSet presAssocID="{B4A53450-15CC-704F-896B-D9685099593F}" presName="hierChild5" presStyleCnt="0"/>
      <dgm:spPr/>
    </dgm:pt>
    <dgm:pt modelId="{C44B961C-A551-4617-A48B-EE8EAC2A82E3}" type="pres">
      <dgm:prSet presAssocID="{392701AF-D36A-234C-BEC6-4CB37F42ECD2}" presName="Name64" presStyleLbl="parChTrans1D2" presStyleIdx="1" presStyleCnt="2"/>
      <dgm:spPr/>
    </dgm:pt>
    <dgm:pt modelId="{7CE2A91D-5126-4C31-BF35-AFDC939F2238}" type="pres">
      <dgm:prSet presAssocID="{5E9CB2A8-70D2-4745-ABD1-8A686212A4F3}" presName="hierRoot2" presStyleCnt="0">
        <dgm:presLayoutVars>
          <dgm:hierBranch val="init"/>
        </dgm:presLayoutVars>
      </dgm:prSet>
      <dgm:spPr/>
    </dgm:pt>
    <dgm:pt modelId="{162A7C8A-2AE9-4A74-B830-129FF96672B9}" type="pres">
      <dgm:prSet presAssocID="{5E9CB2A8-70D2-4745-ABD1-8A686212A4F3}" presName="rootComposite" presStyleCnt="0"/>
      <dgm:spPr/>
    </dgm:pt>
    <dgm:pt modelId="{55B66A5F-1F08-4083-AC6B-AD37517501BE}" type="pres">
      <dgm:prSet presAssocID="{5E9CB2A8-70D2-4745-ABD1-8A686212A4F3}" presName="rootText" presStyleLbl="node2" presStyleIdx="1" presStyleCnt="2">
        <dgm:presLayoutVars>
          <dgm:chPref val="3"/>
        </dgm:presLayoutVars>
      </dgm:prSet>
      <dgm:spPr/>
    </dgm:pt>
    <dgm:pt modelId="{216E6CC1-3B75-4EFA-8A5D-0712050023D9}" type="pres">
      <dgm:prSet presAssocID="{5E9CB2A8-70D2-4745-ABD1-8A686212A4F3}" presName="rootConnector" presStyleLbl="node2" presStyleIdx="1" presStyleCnt="2"/>
      <dgm:spPr/>
    </dgm:pt>
    <dgm:pt modelId="{5A9514AE-CFCA-403D-9956-AE9F1C2FB6A1}" type="pres">
      <dgm:prSet presAssocID="{5E9CB2A8-70D2-4745-ABD1-8A686212A4F3}" presName="hierChild4" presStyleCnt="0"/>
      <dgm:spPr/>
    </dgm:pt>
    <dgm:pt modelId="{C4C1BC5B-A0A0-41C5-B090-1A47321B9174}" type="pres">
      <dgm:prSet presAssocID="{BE3E09CF-406B-2149-B97B-77D6EF552AA8}" presName="Name64" presStyleLbl="parChTrans1D3" presStyleIdx="1" presStyleCnt="3"/>
      <dgm:spPr/>
    </dgm:pt>
    <dgm:pt modelId="{E8478D57-12C5-4DEF-80A3-82DBEF62297E}" type="pres">
      <dgm:prSet presAssocID="{83ABAAE8-6B82-2042-8503-ECA0BF06E093}" presName="hierRoot2" presStyleCnt="0">
        <dgm:presLayoutVars>
          <dgm:hierBranch val="init"/>
        </dgm:presLayoutVars>
      </dgm:prSet>
      <dgm:spPr/>
    </dgm:pt>
    <dgm:pt modelId="{7F56BD63-E6A0-48B9-B15B-F5DB3C416FAB}" type="pres">
      <dgm:prSet presAssocID="{83ABAAE8-6B82-2042-8503-ECA0BF06E093}" presName="rootComposite" presStyleCnt="0"/>
      <dgm:spPr/>
    </dgm:pt>
    <dgm:pt modelId="{A34A5171-8EE8-4CB1-BFE0-8BBBFCDD4985}" type="pres">
      <dgm:prSet presAssocID="{83ABAAE8-6B82-2042-8503-ECA0BF06E093}" presName="rootText" presStyleLbl="node3" presStyleIdx="1" presStyleCnt="3" custScaleX="203084" custScaleY="127249">
        <dgm:presLayoutVars>
          <dgm:chPref val="3"/>
        </dgm:presLayoutVars>
      </dgm:prSet>
      <dgm:spPr/>
    </dgm:pt>
    <dgm:pt modelId="{3CDE0036-1967-4077-900E-F49E916D1071}" type="pres">
      <dgm:prSet presAssocID="{83ABAAE8-6B82-2042-8503-ECA0BF06E093}" presName="rootConnector" presStyleLbl="node3" presStyleIdx="1" presStyleCnt="3"/>
      <dgm:spPr/>
    </dgm:pt>
    <dgm:pt modelId="{F05950BE-AFA0-4E03-83A2-250B9F326A71}" type="pres">
      <dgm:prSet presAssocID="{83ABAAE8-6B82-2042-8503-ECA0BF06E093}" presName="hierChild4" presStyleCnt="0"/>
      <dgm:spPr/>
    </dgm:pt>
    <dgm:pt modelId="{30BD9748-8E55-44F8-92B2-86046706F1EB}" type="pres">
      <dgm:prSet presAssocID="{83ABAAE8-6B82-2042-8503-ECA0BF06E093}" presName="hierChild5" presStyleCnt="0"/>
      <dgm:spPr/>
    </dgm:pt>
    <dgm:pt modelId="{48657845-6FB0-4B4E-BE6E-D6337C8B8E48}" type="pres">
      <dgm:prSet presAssocID="{FFB32636-9C50-1845-9AB3-A20B0616B76F}" presName="Name64" presStyleLbl="parChTrans1D3" presStyleIdx="2" presStyleCnt="3"/>
      <dgm:spPr/>
    </dgm:pt>
    <dgm:pt modelId="{54639137-955E-48E4-A307-71E3BAD61F38}" type="pres">
      <dgm:prSet presAssocID="{51329846-192C-2D41-8176-C2367555CA26}" presName="hierRoot2" presStyleCnt="0">
        <dgm:presLayoutVars>
          <dgm:hierBranch val="init"/>
        </dgm:presLayoutVars>
      </dgm:prSet>
      <dgm:spPr/>
    </dgm:pt>
    <dgm:pt modelId="{2157A80B-E6C6-474A-918C-96E8ADE08FCC}" type="pres">
      <dgm:prSet presAssocID="{51329846-192C-2D41-8176-C2367555CA26}" presName="rootComposite" presStyleCnt="0"/>
      <dgm:spPr/>
    </dgm:pt>
    <dgm:pt modelId="{34D908EC-1523-44E4-A041-5E6D895C3BCD}" type="pres">
      <dgm:prSet presAssocID="{51329846-192C-2D41-8176-C2367555CA26}" presName="rootText" presStyleLbl="node3" presStyleIdx="2" presStyleCnt="3" custScaleX="203084" custScaleY="134619">
        <dgm:presLayoutVars>
          <dgm:chPref val="3"/>
        </dgm:presLayoutVars>
      </dgm:prSet>
      <dgm:spPr/>
    </dgm:pt>
    <dgm:pt modelId="{58588116-E25C-49D1-9112-368D6AF50122}" type="pres">
      <dgm:prSet presAssocID="{51329846-192C-2D41-8176-C2367555CA26}" presName="rootConnector" presStyleLbl="node3" presStyleIdx="2" presStyleCnt="3"/>
      <dgm:spPr/>
    </dgm:pt>
    <dgm:pt modelId="{6CBCF6AA-566F-40C6-B5AF-58D02EE0F506}" type="pres">
      <dgm:prSet presAssocID="{51329846-192C-2D41-8176-C2367555CA26}" presName="hierChild4" presStyleCnt="0"/>
      <dgm:spPr/>
    </dgm:pt>
    <dgm:pt modelId="{498E97BF-D83F-4CF9-9A79-3951046AAEFE}" type="pres">
      <dgm:prSet presAssocID="{51329846-192C-2D41-8176-C2367555CA26}" presName="hierChild5" presStyleCnt="0"/>
      <dgm:spPr/>
    </dgm:pt>
    <dgm:pt modelId="{15439387-E2FA-4EE9-B444-F8D2D503EF0A}" type="pres">
      <dgm:prSet presAssocID="{5E9CB2A8-70D2-4745-ABD1-8A686212A4F3}" presName="hierChild5" presStyleCnt="0"/>
      <dgm:spPr/>
    </dgm:pt>
    <dgm:pt modelId="{576AE1AB-6EB1-4A75-93C9-D847CE75E1A9}" type="pres">
      <dgm:prSet presAssocID="{D2E0B2B0-51D3-BE49-A209-AC288CD2B7FE}" presName="hierChild3" presStyleCnt="0"/>
      <dgm:spPr/>
    </dgm:pt>
  </dgm:ptLst>
  <dgm:cxnLst>
    <dgm:cxn modelId="{7BE6921C-A5E0-49AD-94A4-446BD70F45B7}" type="presOf" srcId="{D2E0B2B0-51D3-BE49-A209-AC288CD2B7FE}" destId="{0392A627-EB59-4C31-A551-CE5E4A0F4549}" srcOrd="1" destOrd="0" presId="urn:microsoft.com/office/officeart/2009/3/layout/HorizontalOrganizationChart"/>
    <dgm:cxn modelId="{729FAE22-3F0A-40B4-A822-B69FF516E3EA}" type="presOf" srcId="{5E9CB2A8-70D2-4745-ABD1-8A686212A4F3}" destId="{216E6CC1-3B75-4EFA-8A5D-0712050023D9}" srcOrd="1" destOrd="0" presId="urn:microsoft.com/office/officeart/2009/3/layout/HorizontalOrganizationChart"/>
    <dgm:cxn modelId="{2E82B135-7719-421A-A9F7-218BFB48CCD5}" type="presOf" srcId="{61C5CE72-0F93-DF47-BC2A-1BF35B25E110}" destId="{EE300881-E0E0-425B-9B16-EED01DC5A102}" srcOrd="1" destOrd="0" presId="urn:microsoft.com/office/officeart/2009/3/layout/HorizontalOrganizationChart"/>
    <dgm:cxn modelId="{BB4E1D36-A566-4FE2-AA81-539E6858BB1E}" type="presOf" srcId="{51329846-192C-2D41-8176-C2367555CA26}" destId="{58588116-E25C-49D1-9112-368D6AF50122}" srcOrd="1" destOrd="0" presId="urn:microsoft.com/office/officeart/2009/3/layout/HorizontalOrganizationChart"/>
    <dgm:cxn modelId="{95C12A3A-46CD-4802-8EE5-9626ED20B973}" type="presOf" srcId="{B4A53450-15CC-704F-896B-D9685099593F}" destId="{8E1F4774-A908-49DC-BD49-9BE60E19C165}" srcOrd="0" destOrd="0" presId="urn:microsoft.com/office/officeart/2009/3/layout/HorizontalOrganizationChart"/>
    <dgm:cxn modelId="{074E8762-B1B3-A446-906D-DEBDD00382CC}" srcId="{5E9CB2A8-70D2-4745-ABD1-8A686212A4F3}" destId="{83ABAAE8-6B82-2042-8503-ECA0BF06E093}" srcOrd="0" destOrd="0" parTransId="{BE3E09CF-406B-2149-B97B-77D6EF552AA8}" sibTransId="{5CC698A6-5D1C-1248-9648-857FD8BB96B5}"/>
    <dgm:cxn modelId="{08F70147-3EF6-4319-B858-44F9A1C94DCE}" type="presOf" srcId="{B4A53450-15CC-704F-896B-D9685099593F}" destId="{9AC35313-2543-49AD-B76D-B48464CA3AFE}" srcOrd="1" destOrd="0" presId="urn:microsoft.com/office/officeart/2009/3/layout/HorizontalOrganizationChart"/>
    <dgm:cxn modelId="{9FEA496A-3B66-3F42-82C7-22A1F733A5F4}" srcId="{B4A53450-15CC-704F-896B-D9685099593F}" destId="{61C5CE72-0F93-DF47-BC2A-1BF35B25E110}" srcOrd="0" destOrd="0" parTransId="{D98755B1-2CE3-DB45-BF06-B0DD755E9E21}" sibTransId="{DCF99665-6348-2F48-9705-5A5793F65F44}"/>
    <dgm:cxn modelId="{85DFDE6D-9EC1-4269-8563-CF89264CDB0D}" type="presOf" srcId="{5E9CB2A8-70D2-4745-ABD1-8A686212A4F3}" destId="{55B66A5F-1F08-4083-AC6B-AD37517501BE}" srcOrd="0" destOrd="0" presId="urn:microsoft.com/office/officeart/2009/3/layout/HorizontalOrganizationChart"/>
    <dgm:cxn modelId="{DFE5B354-6B42-4F0E-B070-41596EAC7DC9}" type="presOf" srcId="{61C5CE72-0F93-DF47-BC2A-1BF35B25E110}" destId="{19C09A9C-0B22-4BB7-B378-CD31F9C3A6BF}" srcOrd="0" destOrd="0" presId="urn:microsoft.com/office/officeart/2009/3/layout/HorizontalOrganizationChart"/>
    <dgm:cxn modelId="{3ACF777C-C8FE-4888-9C92-3BD50A9747CC}" type="presOf" srcId="{83ABAAE8-6B82-2042-8503-ECA0BF06E093}" destId="{3CDE0036-1967-4077-900E-F49E916D1071}" srcOrd="1" destOrd="0" presId="urn:microsoft.com/office/officeart/2009/3/layout/HorizontalOrganizationChart"/>
    <dgm:cxn modelId="{B5298281-F75E-4B82-9112-6209979C0520}" type="presOf" srcId="{FFB32636-9C50-1845-9AB3-A20B0616B76F}" destId="{48657845-6FB0-4B4E-BE6E-D6337C8B8E48}" srcOrd="0" destOrd="0" presId="urn:microsoft.com/office/officeart/2009/3/layout/HorizontalOrganizationChart"/>
    <dgm:cxn modelId="{F8B5CA87-C16E-47B7-A05A-C5740597C64F}" type="presOf" srcId="{392701AF-D36A-234C-BEC6-4CB37F42ECD2}" destId="{C44B961C-A551-4617-A48B-EE8EAC2A82E3}" srcOrd="0" destOrd="0" presId="urn:microsoft.com/office/officeart/2009/3/layout/HorizontalOrganizationChart"/>
    <dgm:cxn modelId="{C66B2396-60F6-4C6E-BD63-1B9A8DCF585E}" type="presOf" srcId="{51329846-192C-2D41-8176-C2367555CA26}" destId="{34D908EC-1523-44E4-A041-5E6D895C3BCD}" srcOrd="0" destOrd="0" presId="urn:microsoft.com/office/officeart/2009/3/layout/HorizontalOrganizationChart"/>
    <dgm:cxn modelId="{08646E9D-E723-4A5D-A978-AA92BE822701}" type="presOf" srcId="{D2E0B2B0-51D3-BE49-A209-AC288CD2B7FE}" destId="{CDA81364-1D11-4BE5-84D2-31E675E23B39}" srcOrd="0" destOrd="0" presId="urn:microsoft.com/office/officeart/2009/3/layout/HorizontalOrganizationChart"/>
    <dgm:cxn modelId="{9AE08DA1-9947-9245-BFF5-3C027625DC56}" srcId="{23A4B88D-6CDF-D749-B1DF-FA89F6EE299E}" destId="{D2E0B2B0-51D3-BE49-A209-AC288CD2B7FE}" srcOrd="0" destOrd="0" parTransId="{E70024E1-287C-654D-A107-AAFD40A768F6}" sibTransId="{18807363-27A7-F240-8279-2803A51CF605}"/>
    <dgm:cxn modelId="{00CF95AC-5C53-4A51-85C9-48C09501C745}" type="presOf" srcId="{D98755B1-2CE3-DB45-BF06-B0DD755E9E21}" destId="{0CC5B5E9-CCB3-4185-B243-34F87AC9FDCB}" srcOrd="0" destOrd="0" presId="urn:microsoft.com/office/officeart/2009/3/layout/HorizontalOrganizationChart"/>
    <dgm:cxn modelId="{4039BBAC-3B0A-47FB-A7C7-7CC744830B76}" type="presOf" srcId="{BE3E09CF-406B-2149-B97B-77D6EF552AA8}" destId="{C4C1BC5B-A0A0-41C5-B090-1A47321B9174}" srcOrd="0" destOrd="0" presId="urn:microsoft.com/office/officeart/2009/3/layout/HorizontalOrganizationChart"/>
    <dgm:cxn modelId="{BD8E58AE-B74E-5547-85CB-224AA919D3EE}" srcId="{D2E0B2B0-51D3-BE49-A209-AC288CD2B7FE}" destId="{B4A53450-15CC-704F-896B-D9685099593F}" srcOrd="0" destOrd="0" parTransId="{72232C83-DFB6-B547-ADC5-FB9F10298B97}" sibTransId="{FB28D8DC-059D-464F-8265-36E06FB0034E}"/>
    <dgm:cxn modelId="{C597B1B7-F89E-4C71-8595-3415B045BF94}" type="presOf" srcId="{23A4B88D-6CDF-D749-B1DF-FA89F6EE299E}" destId="{2759AD21-D9AA-46A8-A3DF-B43D83EB8358}" srcOrd="0" destOrd="0" presId="urn:microsoft.com/office/officeart/2009/3/layout/HorizontalOrganizationChart"/>
    <dgm:cxn modelId="{EF389EB9-945C-B94A-B6FD-48F0F3013E3E}" srcId="{D2E0B2B0-51D3-BE49-A209-AC288CD2B7FE}" destId="{5E9CB2A8-70D2-4745-ABD1-8A686212A4F3}" srcOrd="1" destOrd="0" parTransId="{392701AF-D36A-234C-BEC6-4CB37F42ECD2}" sibTransId="{4BDA80B9-6619-A749-93E3-C7DDC8683119}"/>
    <dgm:cxn modelId="{3DA238EE-D63F-44A0-9422-A67EF44444A7}" type="presOf" srcId="{83ABAAE8-6B82-2042-8503-ECA0BF06E093}" destId="{A34A5171-8EE8-4CB1-BFE0-8BBBFCDD4985}" srcOrd="0" destOrd="0" presId="urn:microsoft.com/office/officeart/2009/3/layout/HorizontalOrganizationChart"/>
    <dgm:cxn modelId="{19F08EF7-989D-AA4B-BAFF-DB1731E58453}" srcId="{5E9CB2A8-70D2-4745-ABD1-8A686212A4F3}" destId="{51329846-192C-2D41-8176-C2367555CA26}" srcOrd="1" destOrd="0" parTransId="{FFB32636-9C50-1845-9AB3-A20B0616B76F}" sibTransId="{0F43D1FD-4352-0745-B2E3-DBA955905205}"/>
    <dgm:cxn modelId="{0E46C4F9-01B1-4A90-8F5F-DD01CA368681}" type="presOf" srcId="{72232C83-DFB6-B547-ADC5-FB9F10298B97}" destId="{FEC68ED1-50BA-416C-A211-D1F6DA9CE980}" srcOrd="0" destOrd="0" presId="urn:microsoft.com/office/officeart/2009/3/layout/HorizontalOrganizationChart"/>
    <dgm:cxn modelId="{A778021B-E9B9-4072-B44C-C1E7C880468C}" type="presParOf" srcId="{2759AD21-D9AA-46A8-A3DF-B43D83EB8358}" destId="{BEC34560-B7E0-4AA7-A60E-FB4B1CC234CE}" srcOrd="0" destOrd="0" presId="urn:microsoft.com/office/officeart/2009/3/layout/HorizontalOrganizationChart"/>
    <dgm:cxn modelId="{D9712D75-EC57-4ACF-A229-B82287DC9FF0}" type="presParOf" srcId="{BEC34560-B7E0-4AA7-A60E-FB4B1CC234CE}" destId="{19AD81DD-55AE-4AFC-8A8A-F666B6A33E7A}" srcOrd="0" destOrd="0" presId="urn:microsoft.com/office/officeart/2009/3/layout/HorizontalOrganizationChart"/>
    <dgm:cxn modelId="{9F4C5CCC-1423-42EE-B5FD-8B36E93A78CF}" type="presParOf" srcId="{19AD81DD-55AE-4AFC-8A8A-F666B6A33E7A}" destId="{CDA81364-1D11-4BE5-84D2-31E675E23B39}" srcOrd="0" destOrd="0" presId="urn:microsoft.com/office/officeart/2009/3/layout/HorizontalOrganizationChart"/>
    <dgm:cxn modelId="{65FC30C3-D59B-4F58-8B9A-99629A8D43C8}" type="presParOf" srcId="{19AD81DD-55AE-4AFC-8A8A-F666B6A33E7A}" destId="{0392A627-EB59-4C31-A551-CE5E4A0F4549}" srcOrd="1" destOrd="0" presId="urn:microsoft.com/office/officeart/2009/3/layout/HorizontalOrganizationChart"/>
    <dgm:cxn modelId="{962DE559-8C79-40DA-8C6B-752832359528}" type="presParOf" srcId="{BEC34560-B7E0-4AA7-A60E-FB4B1CC234CE}" destId="{70908615-FFE5-42DD-B3B3-42F7E829C356}" srcOrd="1" destOrd="0" presId="urn:microsoft.com/office/officeart/2009/3/layout/HorizontalOrganizationChart"/>
    <dgm:cxn modelId="{357B015A-E723-4E67-A1BF-78800F3B4AE1}" type="presParOf" srcId="{70908615-FFE5-42DD-B3B3-42F7E829C356}" destId="{FEC68ED1-50BA-416C-A211-D1F6DA9CE980}" srcOrd="0" destOrd="0" presId="urn:microsoft.com/office/officeart/2009/3/layout/HorizontalOrganizationChart"/>
    <dgm:cxn modelId="{28F90525-B097-4ECF-A5D6-650039C0F88A}" type="presParOf" srcId="{70908615-FFE5-42DD-B3B3-42F7E829C356}" destId="{ABE9FE0B-CD34-45F3-A0E1-E287D5800534}" srcOrd="1" destOrd="0" presId="urn:microsoft.com/office/officeart/2009/3/layout/HorizontalOrganizationChart"/>
    <dgm:cxn modelId="{5AA2FC96-9599-4C7F-B232-0DBB4EA199F6}" type="presParOf" srcId="{ABE9FE0B-CD34-45F3-A0E1-E287D5800534}" destId="{9856DA15-9666-4C85-9D51-8D9145AD9629}" srcOrd="0" destOrd="0" presId="urn:microsoft.com/office/officeart/2009/3/layout/HorizontalOrganizationChart"/>
    <dgm:cxn modelId="{F5360E81-6312-4791-BC28-AF1520BCCB13}" type="presParOf" srcId="{9856DA15-9666-4C85-9D51-8D9145AD9629}" destId="{8E1F4774-A908-49DC-BD49-9BE60E19C165}" srcOrd="0" destOrd="0" presId="urn:microsoft.com/office/officeart/2009/3/layout/HorizontalOrganizationChart"/>
    <dgm:cxn modelId="{641C80D3-C2AB-41F1-8E75-0DF5D6BD6712}" type="presParOf" srcId="{9856DA15-9666-4C85-9D51-8D9145AD9629}" destId="{9AC35313-2543-49AD-B76D-B48464CA3AFE}" srcOrd="1" destOrd="0" presId="urn:microsoft.com/office/officeart/2009/3/layout/HorizontalOrganizationChart"/>
    <dgm:cxn modelId="{D0B304BD-529A-45DE-99A2-9E2A66BCFF94}" type="presParOf" srcId="{ABE9FE0B-CD34-45F3-A0E1-E287D5800534}" destId="{EB17C266-59A0-40DC-ADB3-23551E977961}" srcOrd="1" destOrd="0" presId="urn:microsoft.com/office/officeart/2009/3/layout/HorizontalOrganizationChart"/>
    <dgm:cxn modelId="{B68B1474-F80B-43E2-8573-28924D229638}" type="presParOf" srcId="{EB17C266-59A0-40DC-ADB3-23551E977961}" destId="{0CC5B5E9-CCB3-4185-B243-34F87AC9FDCB}" srcOrd="0" destOrd="0" presId="urn:microsoft.com/office/officeart/2009/3/layout/HorizontalOrganizationChart"/>
    <dgm:cxn modelId="{F31254DD-8F3A-403B-B2E4-74E9FFA7FC15}" type="presParOf" srcId="{EB17C266-59A0-40DC-ADB3-23551E977961}" destId="{DAC399B5-2281-4FBC-960A-C339611B320B}" srcOrd="1" destOrd="0" presId="urn:microsoft.com/office/officeart/2009/3/layout/HorizontalOrganizationChart"/>
    <dgm:cxn modelId="{8D1450DC-0E21-497E-96AB-BE9771853511}" type="presParOf" srcId="{DAC399B5-2281-4FBC-960A-C339611B320B}" destId="{17F7C207-23AC-4A93-8870-5F345A7F79A3}" srcOrd="0" destOrd="0" presId="urn:microsoft.com/office/officeart/2009/3/layout/HorizontalOrganizationChart"/>
    <dgm:cxn modelId="{4DDEAB44-7D23-47AC-A373-56949215CC85}" type="presParOf" srcId="{17F7C207-23AC-4A93-8870-5F345A7F79A3}" destId="{19C09A9C-0B22-4BB7-B378-CD31F9C3A6BF}" srcOrd="0" destOrd="0" presId="urn:microsoft.com/office/officeart/2009/3/layout/HorizontalOrganizationChart"/>
    <dgm:cxn modelId="{0A99E6EB-E09E-4F9E-BA4B-FCCB4C0B9FB5}" type="presParOf" srcId="{17F7C207-23AC-4A93-8870-5F345A7F79A3}" destId="{EE300881-E0E0-425B-9B16-EED01DC5A102}" srcOrd="1" destOrd="0" presId="urn:microsoft.com/office/officeart/2009/3/layout/HorizontalOrganizationChart"/>
    <dgm:cxn modelId="{8307CBD2-FE5C-4724-9A51-3CF919097938}" type="presParOf" srcId="{DAC399B5-2281-4FBC-960A-C339611B320B}" destId="{D1F3AFDE-2195-4B2B-98B8-E07B9902F84A}" srcOrd="1" destOrd="0" presId="urn:microsoft.com/office/officeart/2009/3/layout/HorizontalOrganizationChart"/>
    <dgm:cxn modelId="{27633143-1290-4671-AF6A-D248FC4EDCA7}" type="presParOf" srcId="{DAC399B5-2281-4FBC-960A-C339611B320B}" destId="{459390EB-64FA-40C4-9FD1-A55BEF78A449}" srcOrd="2" destOrd="0" presId="urn:microsoft.com/office/officeart/2009/3/layout/HorizontalOrganizationChart"/>
    <dgm:cxn modelId="{305E726E-AFF5-4FA4-B577-9E2B6C2EBC63}" type="presParOf" srcId="{ABE9FE0B-CD34-45F3-A0E1-E287D5800534}" destId="{B6F41A57-EA67-4EF6-8CD0-14FB23220BBD}" srcOrd="2" destOrd="0" presId="urn:microsoft.com/office/officeart/2009/3/layout/HorizontalOrganizationChart"/>
    <dgm:cxn modelId="{4BEFFCBB-A40E-4237-BB10-ED3954D6D285}" type="presParOf" srcId="{70908615-FFE5-42DD-B3B3-42F7E829C356}" destId="{C44B961C-A551-4617-A48B-EE8EAC2A82E3}" srcOrd="2" destOrd="0" presId="urn:microsoft.com/office/officeart/2009/3/layout/HorizontalOrganizationChart"/>
    <dgm:cxn modelId="{C05974BF-F0A1-489B-A79E-DD579298C034}" type="presParOf" srcId="{70908615-FFE5-42DD-B3B3-42F7E829C356}" destId="{7CE2A91D-5126-4C31-BF35-AFDC939F2238}" srcOrd="3" destOrd="0" presId="urn:microsoft.com/office/officeart/2009/3/layout/HorizontalOrganizationChart"/>
    <dgm:cxn modelId="{852A9CC4-1CD0-47A6-A9BF-CFF9A5462DBE}" type="presParOf" srcId="{7CE2A91D-5126-4C31-BF35-AFDC939F2238}" destId="{162A7C8A-2AE9-4A74-B830-129FF96672B9}" srcOrd="0" destOrd="0" presId="urn:microsoft.com/office/officeart/2009/3/layout/HorizontalOrganizationChart"/>
    <dgm:cxn modelId="{6882D636-87C7-42EC-B15B-0463CA2EED9F}" type="presParOf" srcId="{162A7C8A-2AE9-4A74-B830-129FF96672B9}" destId="{55B66A5F-1F08-4083-AC6B-AD37517501BE}" srcOrd="0" destOrd="0" presId="urn:microsoft.com/office/officeart/2009/3/layout/HorizontalOrganizationChart"/>
    <dgm:cxn modelId="{D0F59F0C-38AB-422D-B661-C03705C6C04D}" type="presParOf" srcId="{162A7C8A-2AE9-4A74-B830-129FF96672B9}" destId="{216E6CC1-3B75-4EFA-8A5D-0712050023D9}" srcOrd="1" destOrd="0" presId="urn:microsoft.com/office/officeart/2009/3/layout/HorizontalOrganizationChart"/>
    <dgm:cxn modelId="{4B9363AB-C254-4352-B3A4-1303DB88B41D}" type="presParOf" srcId="{7CE2A91D-5126-4C31-BF35-AFDC939F2238}" destId="{5A9514AE-CFCA-403D-9956-AE9F1C2FB6A1}" srcOrd="1" destOrd="0" presId="urn:microsoft.com/office/officeart/2009/3/layout/HorizontalOrganizationChart"/>
    <dgm:cxn modelId="{D0214830-9165-4DD4-A2A5-5DADAD73613A}" type="presParOf" srcId="{5A9514AE-CFCA-403D-9956-AE9F1C2FB6A1}" destId="{C4C1BC5B-A0A0-41C5-B090-1A47321B9174}" srcOrd="0" destOrd="0" presId="urn:microsoft.com/office/officeart/2009/3/layout/HorizontalOrganizationChart"/>
    <dgm:cxn modelId="{CC89AC45-98BD-458D-8A1A-EFF64A5991A1}" type="presParOf" srcId="{5A9514AE-CFCA-403D-9956-AE9F1C2FB6A1}" destId="{E8478D57-12C5-4DEF-80A3-82DBEF62297E}" srcOrd="1" destOrd="0" presId="urn:microsoft.com/office/officeart/2009/3/layout/HorizontalOrganizationChart"/>
    <dgm:cxn modelId="{2952EEC1-ABF3-494C-905A-9567F6C85677}" type="presParOf" srcId="{E8478D57-12C5-4DEF-80A3-82DBEF62297E}" destId="{7F56BD63-E6A0-48B9-B15B-F5DB3C416FAB}" srcOrd="0" destOrd="0" presId="urn:microsoft.com/office/officeart/2009/3/layout/HorizontalOrganizationChart"/>
    <dgm:cxn modelId="{C6AB3BE2-E0FF-4216-BA11-67D0D68411F6}" type="presParOf" srcId="{7F56BD63-E6A0-48B9-B15B-F5DB3C416FAB}" destId="{A34A5171-8EE8-4CB1-BFE0-8BBBFCDD4985}" srcOrd="0" destOrd="0" presId="urn:microsoft.com/office/officeart/2009/3/layout/HorizontalOrganizationChart"/>
    <dgm:cxn modelId="{67C2614D-84D2-467E-8C21-A174DB258E62}" type="presParOf" srcId="{7F56BD63-E6A0-48B9-B15B-F5DB3C416FAB}" destId="{3CDE0036-1967-4077-900E-F49E916D1071}" srcOrd="1" destOrd="0" presId="urn:microsoft.com/office/officeart/2009/3/layout/HorizontalOrganizationChart"/>
    <dgm:cxn modelId="{F4E8A046-2892-41F3-A3C8-8BF118314719}" type="presParOf" srcId="{E8478D57-12C5-4DEF-80A3-82DBEF62297E}" destId="{F05950BE-AFA0-4E03-83A2-250B9F326A71}" srcOrd="1" destOrd="0" presId="urn:microsoft.com/office/officeart/2009/3/layout/HorizontalOrganizationChart"/>
    <dgm:cxn modelId="{89731A96-1A27-43F6-89B1-9134C1A5E541}" type="presParOf" srcId="{E8478D57-12C5-4DEF-80A3-82DBEF62297E}" destId="{30BD9748-8E55-44F8-92B2-86046706F1EB}" srcOrd="2" destOrd="0" presId="urn:microsoft.com/office/officeart/2009/3/layout/HorizontalOrganizationChart"/>
    <dgm:cxn modelId="{E462AC39-5AEC-4520-B7DD-A6249F4AC603}" type="presParOf" srcId="{5A9514AE-CFCA-403D-9956-AE9F1C2FB6A1}" destId="{48657845-6FB0-4B4E-BE6E-D6337C8B8E48}" srcOrd="2" destOrd="0" presId="urn:microsoft.com/office/officeart/2009/3/layout/HorizontalOrganizationChart"/>
    <dgm:cxn modelId="{D648FA66-0681-4569-BE51-A5B40568062C}" type="presParOf" srcId="{5A9514AE-CFCA-403D-9956-AE9F1C2FB6A1}" destId="{54639137-955E-48E4-A307-71E3BAD61F38}" srcOrd="3" destOrd="0" presId="urn:microsoft.com/office/officeart/2009/3/layout/HorizontalOrganizationChart"/>
    <dgm:cxn modelId="{6919BABE-7C88-451A-B50B-FC753F35A7B1}" type="presParOf" srcId="{54639137-955E-48E4-A307-71E3BAD61F38}" destId="{2157A80B-E6C6-474A-918C-96E8ADE08FCC}" srcOrd="0" destOrd="0" presId="urn:microsoft.com/office/officeart/2009/3/layout/HorizontalOrganizationChart"/>
    <dgm:cxn modelId="{7E58FE10-84E3-4061-B315-8948A3CDF834}" type="presParOf" srcId="{2157A80B-E6C6-474A-918C-96E8ADE08FCC}" destId="{34D908EC-1523-44E4-A041-5E6D895C3BCD}" srcOrd="0" destOrd="0" presId="urn:microsoft.com/office/officeart/2009/3/layout/HorizontalOrganizationChart"/>
    <dgm:cxn modelId="{9DD017F6-E0FD-4107-AFE6-CE26108FD5EA}" type="presParOf" srcId="{2157A80B-E6C6-474A-918C-96E8ADE08FCC}" destId="{58588116-E25C-49D1-9112-368D6AF50122}" srcOrd="1" destOrd="0" presId="urn:microsoft.com/office/officeart/2009/3/layout/HorizontalOrganizationChart"/>
    <dgm:cxn modelId="{C95F5348-478F-4F0E-B7E7-11B8A711B57C}" type="presParOf" srcId="{54639137-955E-48E4-A307-71E3BAD61F38}" destId="{6CBCF6AA-566F-40C6-B5AF-58D02EE0F506}" srcOrd="1" destOrd="0" presId="urn:microsoft.com/office/officeart/2009/3/layout/HorizontalOrganizationChart"/>
    <dgm:cxn modelId="{BAA3D3E8-672B-4ADB-A3E1-8EC10D89D3FB}" type="presParOf" srcId="{54639137-955E-48E4-A307-71E3BAD61F38}" destId="{498E97BF-D83F-4CF9-9A79-3951046AAEFE}" srcOrd="2" destOrd="0" presId="urn:microsoft.com/office/officeart/2009/3/layout/HorizontalOrganizationChart"/>
    <dgm:cxn modelId="{32262421-7EA9-4A0A-BBCE-F797EE13D0F7}" type="presParOf" srcId="{7CE2A91D-5126-4C31-BF35-AFDC939F2238}" destId="{15439387-E2FA-4EE9-B444-F8D2D503EF0A}" srcOrd="2" destOrd="0" presId="urn:microsoft.com/office/officeart/2009/3/layout/HorizontalOrganizationChart"/>
    <dgm:cxn modelId="{B52585F1-E73B-4C1B-B995-BEEF6E3926D0}" type="presParOf" srcId="{BEC34560-B7E0-4AA7-A60E-FB4B1CC234CE}" destId="{576AE1AB-6EB1-4A75-93C9-D847CE75E1A9}"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6828D4-2032-47F1-A35B-72B7FAD7A21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129B33B-32A6-4F9B-A88F-18501ED6731B}">
      <dgm:prSet/>
      <dgm:spPr/>
      <dgm:t>
        <a:bodyPr/>
        <a:lstStyle/>
        <a:p>
          <a:r>
            <a:rPr lang="en-US"/>
            <a:t>Complete the following </a:t>
          </a:r>
          <a:r>
            <a:rPr lang="en-US">
              <a:hlinkClick xmlns:r="http://schemas.openxmlformats.org/officeDocument/2006/relationships" r:id="rId1"/>
            </a:rPr>
            <a:t>quiz</a:t>
          </a:r>
          <a:r>
            <a:rPr lang="en-US"/>
            <a:t> to assess your understanding of the named study: helping behaviour (Levine et al.)</a:t>
          </a:r>
        </a:p>
      </dgm:t>
    </dgm:pt>
    <dgm:pt modelId="{247F0D96-C6A0-409D-915B-1C313908F51D}" type="parTrans" cxnId="{B036B9CD-FDE3-47FD-9764-42E949861AAF}">
      <dgm:prSet/>
      <dgm:spPr/>
      <dgm:t>
        <a:bodyPr/>
        <a:lstStyle/>
        <a:p>
          <a:endParaRPr lang="en-US"/>
        </a:p>
      </dgm:t>
    </dgm:pt>
    <dgm:pt modelId="{E0BE6495-81BA-4D22-8C20-F1C3D1FB888B}" type="sibTrans" cxnId="{B036B9CD-FDE3-47FD-9764-42E949861AAF}">
      <dgm:prSet/>
      <dgm:spPr/>
      <dgm:t>
        <a:bodyPr/>
        <a:lstStyle/>
        <a:p>
          <a:endParaRPr lang="en-US"/>
        </a:p>
      </dgm:t>
    </dgm:pt>
    <dgm:pt modelId="{33BDEBDA-FAC3-4A14-96B1-B1603926D803}">
      <dgm:prSet/>
      <dgm:spPr/>
      <dgm:t>
        <a:bodyPr/>
        <a:lstStyle/>
        <a:p>
          <a:r>
            <a:rPr lang="en-US"/>
            <a:t>Re-read your notes to clarify any misunderstandings or gaps in knowledge.</a:t>
          </a:r>
        </a:p>
      </dgm:t>
    </dgm:pt>
    <dgm:pt modelId="{18FF0E17-3661-4CA2-B783-5EA623121110}" type="parTrans" cxnId="{2C58E31D-44D6-491F-94E0-BDB505F24BED}">
      <dgm:prSet/>
      <dgm:spPr/>
      <dgm:t>
        <a:bodyPr/>
        <a:lstStyle/>
        <a:p>
          <a:endParaRPr lang="en-US"/>
        </a:p>
      </dgm:t>
    </dgm:pt>
    <dgm:pt modelId="{90606F50-F455-4B66-9C60-5E5E11205A2F}" type="sibTrans" cxnId="{2C58E31D-44D6-491F-94E0-BDB505F24BED}">
      <dgm:prSet/>
      <dgm:spPr/>
      <dgm:t>
        <a:bodyPr/>
        <a:lstStyle/>
        <a:p>
          <a:endParaRPr lang="en-US"/>
        </a:p>
      </dgm:t>
    </dgm:pt>
    <dgm:pt modelId="{50AF6752-FA60-431A-830C-CD06898BC56B}" type="pres">
      <dgm:prSet presAssocID="{806828D4-2032-47F1-A35B-72B7FAD7A215}" presName="root" presStyleCnt="0">
        <dgm:presLayoutVars>
          <dgm:dir/>
          <dgm:resizeHandles val="exact"/>
        </dgm:presLayoutVars>
      </dgm:prSet>
      <dgm:spPr/>
    </dgm:pt>
    <dgm:pt modelId="{CC75EDAD-DFFC-427F-8E17-2A3F55232107}" type="pres">
      <dgm:prSet presAssocID="{7129B33B-32A6-4F9B-A88F-18501ED6731B}" presName="compNode" presStyleCnt="0"/>
      <dgm:spPr/>
    </dgm:pt>
    <dgm:pt modelId="{48FE2308-1E52-4182-A893-5C019489CFD1}" type="pres">
      <dgm:prSet presAssocID="{7129B33B-32A6-4F9B-A88F-18501ED6731B}"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Questions"/>
        </a:ext>
      </dgm:extLst>
    </dgm:pt>
    <dgm:pt modelId="{E2519BFF-448F-4B89-9434-EC76FD02E7F7}" type="pres">
      <dgm:prSet presAssocID="{7129B33B-32A6-4F9B-A88F-18501ED6731B}" presName="spaceRect" presStyleCnt="0"/>
      <dgm:spPr/>
    </dgm:pt>
    <dgm:pt modelId="{90AABE4C-BC01-4CC1-B9EE-7840A28BD8E6}" type="pres">
      <dgm:prSet presAssocID="{7129B33B-32A6-4F9B-A88F-18501ED6731B}" presName="textRect" presStyleLbl="revTx" presStyleIdx="0" presStyleCnt="2">
        <dgm:presLayoutVars>
          <dgm:chMax val="1"/>
          <dgm:chPref val="1"/>
        </dgm:presLayoutVars>
      </dgm:prSet>
      <dgm:spPr/>
    </dgm:pt>
    <dgm:pt modelId="{4931F735-591C-4B1D-9550-FFCEC0FB64D2}" type="pres">
      <dgm:prSet presAssocID="{E0BE6495-81BA-4D22-8C20-F1C3D1FB888B}" presName="sibTrans" presStyleCnt="0"/>
      <dgm:spPr/>
    </dgm:pt>
    <dgm:pt modelId="{3AF8FE49-7CAC-4447-A9B2-8D628985D797}" type="pres">
      <dgm:prSet presAssocID="{33BDEBDA-FAC3-4A14-96B1-B1603926D803}" presName="compNode" presStyleCnt="0"/>
      <dgm:spPr/>
    </dgm:pt>
    <dgm:pt modelId="{CE51C45B-6494-4FB2-9C54-C99FA5B1F0FA}" type="pres">
      <dgm:prSet presAssocID="{33BDEBDA-FAC3-4A14-96B1-B1603926D803}"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Open Book"/>
        </a:ext>
      </dgm:extLst>
    </dgm:pt>
    <dgm:pt modelId="{BF37000E-A53A-42CD-B10C-B2F75008FF22}" type="pres">
      <dgm:prSet presAssocID="{33BDEBDA-FAC3-4A14-96B1-B1603926D803}" presName="spaceRect" presStyleCnt="0"/>
      <dgm:spPr/>
    </dgm:pt>
    <dgm:pt modelId="{A6C9ADC8-CAC4-4E80-80A6-18CA1B055474}" type="pres">
      <dgm:prSet presAssocID="{33BDEBDA-FAC3-4A14-96B1-B1603926D803}" presName="textRect" presStyleLbl="revTx" presStyleIdx="1" presStyleCnt="2">
        <dgm:presLayoutVars>
          <dgm:chMax val="1"/>
          <dgm:chPref val="1"/>
        </dgm:presLayoutVars>
      </dgm:prSet>
      <dgm:spPr/>
    </dgm:pt>
  </dgm:ptLst>
  <dgm:cxnLst>
    <dgm:cxn modelId="{2C58E31D-44D6-491F-94E0-BDB505F24BED}" srcId="{806828D4-2032-47F1-A35B-72B7FAD7A215}" destId="{33BDEBDA-FAC3-4A14-96B1-B1603926D803}" srcOrd="1" destOrd="0" parTransId="{18FF0E17-3661-4CA2-B783-5EA623121110}" sibTransId="{90606F50-F455-4B66-9C60-5E5E11205A2F}"/>
    <dgm:cxn modelId="{1ADF7550-B857-4158-BA88-9F1984A8CD2D}" type="presOf" srcId="{33BDEBDA-FAC3-4A14-96B1-B1603926D803}" destId="{A6C9ADC8-CAC4-4E80-80A6-18CA1B055474}" srcOrd="0" destOrd="0" presId="urn:microsoft.com/office/officeart/2018/2/layout/IconLabelList"/>
    <dgm:cxn modelId="{074C728E-2280-41C7-B6F6-02DB96EC1CCD}" type="presOf" srcId="{806828D4-2032-47F1-A35B-72B7FAD7A215}" destId="{50AF6752-FA60-431A-830C-CD06898BC56B}" srcOrd="0" destOrd="0" presId="urn:microsoft.com/office/officeart/2018/2/layout/IconLabelList"/>
    <dgm:cxn modelId="{B036B9CD-FDE3-47FD-9764-42E949861AAF}" srcId="{806828D4-2032-47F1-A35B-72B7FAD7A215}" destId="{7129B33B-32A6-4F9B-A88F-18501ED6731B}" srcOrd="0" destOrd="0" parTransId="{247F0D96-C6A0-409D-915B-1C313908F51D}" sibTransId="{E0BE6495-81BA-4D22-8C20-F1C3D1FB888B}"/>
    <dgm:cxn modelId="{5B7070DA-F581-4ADB-83D2-B87C9432D805}" type="presOf" srcId="{7129B33B-32A6-4F9B-A88F-18501ED6731B}" destId="{90AABE4C-BC01-4CC1-B9EE-7840A28BD8E6}" srcOrd="0" destOrd="0" presId="urn:microsoft.com/office/officeart/2018/2/layout/IconLabelList"/>
    <dgm:cxn modelId="{D7133742-721A-482C-934A-AB368E537DB2}" type="presParOf" srcId="{50AF6752-FA60-431A-830C-CD06898BC56B}" destId="{CC75EDAD-DFFC-427F-8E17-2A3F55232107}" srcOrd="0" destOrd="0" presId="urn:microsoft.com/office/officeart/2018/2/layout/IconLabelList"/>
    <dgm:cxn modelId="{3579D27C-D35F-4806-9F0D-CF2FB1B6E83B}" type="presParOf" srcId="{CC75EDAD-DFFC-427F-8E17-2A3F55232107}" destId="{48FE2308-1E52-4182-A893-5C019489CFD1}" srcOrd="0" destOrd="0" presId="urn:microsoft.com/office/officeart/2018/2/layout/IconLabelList"/>
    <dgm:cxn modelId="{9EC5DC15-585E-4468-A897-FAB19CB3AC6B}" type="presParOf" srcId="{CC75EDAD-DFFC-427F-8E17-2A3F55232107}" destId="{E2519BFF-448F-4B89-9434-EC76FD02E7F7}" srcOrd="1" destOrd="0" presId="urn:microsoft.com/office/officeart/2018/2/layout/IconLabelList"/>
    <dgm:cxn modelId="{C829E0F2-82CF-478D-AA6D-78DC69BEE32D}" type="presParOf" srcId="{CC75EDAD-DFFC-427F-8E17-2A3F55232107}" destId="{90AABE4C-BC01-4CC1-B9EE-7840A28BD8E6}" srcOrd="2" destOrd="0" presId="urn:microsoft.com/office/officeart/2018/2/layout/IconLabelList"/>
    <dgm:cxn modelId="{C9E805F3-72FE-4FF2-8910-98B2B0DC8459}" type="presParOf" srcId="{50AF6752-FA60-431A-830C-CD06898BC56B}" destId="{4931F735-591C-4B1D-9550-FFCEC0FB64D2}" srcOrd="1" destOrd="0" presId="urn:microsoft.com/office/officeart/2018/2/layout/IconLabelList"/>
    <dgm:cxn modelId="{27CD49E2-2498-45B4-9AF9-8808D825C633}" type="presParOf" srcId="{50AF6752-FA60-431A-830C-CD06898BC56B}" destId="{3AF8FE49-7CAC-4447-A9B2-8D628985D797}" srcOrd="2" destOrd="0" presId="urn:microsoft.com/office/officeart/2018/2/layout/IconLabelList"/>
    <dgm:cxn modelId="{9CCAC37B-F1C0-4F76-A4EC-1EC56C15D9A8}" type="presParOf" srcId="{3AF8FE49-7CAC-4447-A9B2-8D628985D797}" destId="{CE51C45B-6494-4FB2-9C54-C99FA5B1F0FA}" srcOrd="0" destOrd="0" presId="urn:microsoft.com/office/officeart/2018/2/layout/IconLabelList"/>
    <dgm:cxn modelId="{4CFB17FE-6ABD-46DF-8261-43C39FDD6328}" type="presParOf" srcId="{3AF8FE49-7CAC-4447-A9B2-8D628985D797}" destId="{BF37000E-A53A-42CD-B10C-B2F75008FF22}" srcOrd="1" destOrd="0" presId="urn:microsoft.com/office/officeart/2018/2/layout/IconLabelList"/>
    <dgm:cxn modelId="{7998C123-16EB-4B1E-B0C6-457AB396C540}" type="presParOf" srcId="{3AF8FE49-7CAC-4447-A9B2-8D628985D797}" destId="{A6C9ADC8-CAC4-4E80-80A6-18CA1B05547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FEDC2-D51F-4DCA-A015-064CE6A3898C}">
      <dsp:nvSpPr>
        <dsp:cNvPr id="0" name=""/>
        <dsp:cNvSpPr/>
      </dsp:nvSpPr>
      <dsp:spPr>
        <a:xfrm>
          <a:off x="0" y="0"/>
          <a:ext cx="1162304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1BF6FB-F93E-4662-A1AE-7577557B0A5B}">
      <dsp:nvSpPr>
        <dsp:cNvPr id="0" name=""/>
        <dsp:cNvSpPr/>
      </dsp:nvSpPr>
      <dsp:spPr>
        <a:xfrm>
          <a:off x="0" y="0"/>
          <a:ext cx="11623040" cy="1162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Aim: </a:t>
          </a:r>
          <a:r>
            <a:rPr lang="en-US" sz="1900" kern="1200"/>
            <a:t>To investigate the role of identity in emergency helping.</a:t>
          </a:r>
        </a:p>
      </dsp:txBody>
      <dsp:txXfrm>
        <a:off x="0" y="0"/>
        <a:ext cx="11623040" cy="1162647"/>
      </dsp:txXfrm>
    </dsp:sp>
    <dsp:sp modelId="{B62515B4-EED4-40D4-A3EE-C4018FDF2462}">
      <dsp:nvSpPr>
        <dsp:cNvPr id="0" name=""/>
        <dsp:cNvSpPr/>
      </dsp:nvSpPr>
      <dsp:spPr>
        <a:xfrm>
          <a:off x="0" y="1162647"/>
          <a:ext cx="1162304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24FD70-AD45-49F3-8813-A0ABCFCBD152}">
      <dsp:nvSpPr>
        <dsp:cNvPr id="0" name=""/>
        <dsp:cNvSpPr/>
      </dsp:nvSpPr>
      <dsp:spPr>
        <a:xfrm>
          <a:off x="0" y="1162647"/>
          <a:ext cx="11623040" cy="1162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Participants</a:t>
          </a:r>
          <a:r>
            <a:rPr lang="en-US" sz="1900" kern="1200"/>
            <a:t>: 45 UK university students who were self-identified Manchester United supporters, aged 18–21 years, all male </a:t>
          </a:r>
        </a:p>
      </dsp:txBody>
      <dsp:txXfrm>
        <a:off x="0" y="1162647"/>
        <a:ext cx="11623040" cy="1162647"/>
      </dsp:txXfrm>
    </dsp:sp>
    <dsp:sp modelId="{BEB92D49-042C-4A86-9285-433277CFB9DF}">
      <dsp:nvSpPr>
        <dsp:cNvPr id="0" name=""/>
        <dsp:cNvSpPr/>
      </dsp:nvSpPr>
      <dsp:spPr>
        <a:xfrm>
          <a:off x="0" y="2325294"/>
          <a:ext cx="1162304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678E7E-26E8-4606-AC4A-0A26B4155EC2}">
      <dsp:nvSpPr>
        <dsp:cNvPr id="0" name=""/>
        <dsp:cNvSpPr/>
      </dsp:nvSpPr>
      <dsp:spPr>
        <a:xfrm>
          <a:off x="0" y="2325294"/>
          <a:ext cx="11623040" cy="1162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Procedure: </a:t>
          </a:r>
          <a:r>
            <a:rPr lang="en-US" sz="1900" kern="1200"/>
            <a:t>Participants completed two questionnaires to increase focus on identity. Participants were asked to identify the team they supported. They answered questions about why they supported their team, how they felt about the success and failure of their team, and their identification with other team supporters.</a:t>
          </a:r>
        </a:p>
      </dsp:txBody>
      <dsp:txXfrm>
        <a:off x="0" y="2325294"/>
        <a:ext cx="11623040" cy="1162647"/>
      </dsp:txXfrm>
    </dsp:sp>
    <dsp:sp modelId="{6338849C-80F9-4859-AB86-2D3AC5FD4A77}">
      <dsp:nvSpPr>
        <dsp:cNvPr id="0" name=""/>
        <dsp:cNvSpPr/>
      </dsp:nvSpPr>
      <dsp:spPr>
        <a:xfrm>
          <a:off x="0" y="3487941"/>
          <a:ext cx="1162304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596B9F-BB84-4D64-98D5-671473DC3D99}">
      <dsp:nvSpPr>
        <dsp:cNvPr id="0" name=""/>
        <dsp:cNvSpPr/>
      </dsp:nvSpPr>
      <dsp:spPr>
        <a:xfrm>
          <a:off x="0" y="3487941"/>
          <a:ext cx="11623040" cy="1162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Participants were then exposed to a staged emergency incident, in which a stooge (confederate) slipped and fell over, held onto his ankle, and shouted out in pain.</a:t>
          </a:r>
        </a:p>
      </dsp:txBody>
      <dsp:txXfrm>
        <a:off x="0" y="3487941"/>
        <a:ext cx="11623040" cy="1162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57845-6FB0-4B4E-BE6E-D6337C8B8E48}">
      <dsp:nvSpPr>
        <dsp:cNvPr id="0" name=""/>
        <dsp:cNvSpPr/>
      </dsp:nvSpPr>
      <dsp:spPr>
        <a:xfrm>
          <a:off x="5887455" y="3447932"/>
          <a:ext cx="505337" cy="648233"/>
        </a:xfrm>
        <a:custGeom>
          <a:avLst/>
          <a:gdLst/>
          <a:ahLst/>
          <a:cxnLst/>
          <a:rect l="0" t="0" r="0" b="0"/>
          <a:pathLst>
            <a:path>
              <a:moveTo>
                <a:pt x="0" y="0"/>
              </a:moveTo>
              <a:lnTo>
                <a:pt x="252668" y="0"/>
              </a:lnTo>
              <a:lnTo>
                <a:pt x="252668" y="648233"/>
              </a:lnTo>
              <a:lnTo>
                <a:pt x="505337" y="648233"/>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C4C1BC5B-A0A0-41C5-B090-1A47321B9174}">
      <dsp:nvSpPr>
        <dsp:cNvPr id="0" name=""/>
        <dsp:cNvSpPr/>
      </dsp:nvSpPr>
      <dsp:spPr>
        <a:xfrm>
          <a:off x="5887455" y="2771301"/>
          <a:ext cx="505337" cy="676631"/>
        </a:xfrm>
        <a:custGeom>
          <a:avLst/>
          <a:gdLst/>
          <a:ahLst/>
          <a:cxnLst/>
          <a:rect l="0" t="0" r="0" b="0"/>
          <a:pathLst>
            <a:path>
              <a:moveTo>
                <a:pt x="0" y="676631"/>
              </a:moveTo>
              <a:lnTo>
                <a:pt x="252668" y="676631"/>
              </a:lnTo>
              <a:lnTo>
                <a:pt x="252668" y="0"/>
              </a:lnTo>
              <a:lnTo>
                <a:pt x="505337" y="0"/>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C44B961C-A551-4617-A48B-EE8EAC2A82E3}">
      <dsp:nvSpPr>
        <dsp:cNvPr id="0" name=""/>
        <dsp:cNvSpPr/>
      </dsp:nvSpPr>
      <dsp:spPr>
        <a:xfrm>
          <a:off x="2855430" y="2333625"/>
          <a:ext cx="505337" cy="1114307"/>
        </a:xfrm>
        <a:custGeom>
          <a:avLst/>
          <a:gdLst/>
          <a:ahLst/>
          <a:cxnLst/>
          <a:rect l="0" t="0" r="0" b="0"/>
          <a:pathLst>
            <a:path>
              <a:moveTo>
                <a:pt x="0" y="0"/>
              </a:moveTo>
              <a:lnTo>
                <a:pt x="252668" y="0"/>
              </a:lnTo>
              <a:lnTo>
                <a:pt x="252668" y="1114307"/>
              </a:lnTo>
              <a:lnTo>
                <a:pt x="505337" y="1114307"/>
              </a:lnTo>
            </a:path>
          </a:pathLst>
        </a:custGeom>
        <a:noFill/>
        <a:ln w="127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0CC5B5E9-CCB3-4185-B243-34F87AC9FDCB}">
      <dsp:nvSpPr>
        <dsp:cNvPr id="0" name=""/>
        <dsp:cNvSpPr/>
      </dsp:nvSpPr>
      <dsp:spPr>
        <a:xfrm>
          <a:off x="5887455" y="1173597"/>
          <a:ext cx="505337" cy="91440"/>
        </a:xfrm>
        <a:custGeom>
          <a:avLst/>
          <a:gdLst/>
          <a:ahLst/>
          <a:cxnLst/>
          <a:rect l="0" t="0" r="0" b="0"/>
          <a:pathLst>
            <a:path>
              <a:moveTo>
                <a:pt x="0" y="45720"/>
              </a:moveTo>
              <a:lnTo>
                <a:pt x="505337" y="45720"/>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FEC68ED1-50BA-416C-A211-D1F6DA9CE980}">
      <dsp:nvSpPr>
        <dsp:cNvPr id="0" name=""/>
        <dsp:cNvSpPr/>
      </dsp:nvSpPr>
      <dsp:spPr>
        <a:xfrm>
          <a:off x="2855430" y="1219317"/>
          <a:ext cx="505337" cy="1114307"/>
        </a:xfrm>
        <a:custGeom>
          <a:avLst/>
          <a:gdLst/>
          <a:ahLst/>
          <a:cxnLst/>
          <a:rect l="0" t="0" r="0" b="0"/>
          <a:pathLst>
            <a:path>
              <a:moveTo>
                <a:pt x="0" y="1114307"/>
              </a:moveTo>
              <a:lnTo>
                <a:pt x="252668" y="1114307"/>
              </a:lnTo>
              <a:lnTo>
                <a:pt x="252668" y="0"/>
              </a:lnTo>
              <a:lnTo>
                <a:pt x="505337" y="0"/>
              </a:lnTo>
            </a:path>
          </a:pathLst>
        </a:custGeom>
        <a:noFill/>
        <a:ln w="127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CDA81364-1D11-4BE5-84D2-31E675E23B39}">
      <dsp:nvSpPr>
        <dsp:cNvPr id="0" name=""/>
        <dsp:cNvSpPr/>
      </dsp:nvSpPr>
      <dsp:spPr>
        <a:xfrm>
          <a:off x="104348" y="1"/>
          <a:ext cx="2751082" cy="4667247"/>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At a gaming tournament there are players of rival games consoles, A and B. </a:t>
          </a:r>
        </a:p>
        <a:p>
          <a:pPr marL="0" lvl="0" indent="0" algn="ctr" defTabSz="800100">
            <a:lnSpc>
              <a:spcPct val="90000"/>
            </a:lnSpc>
            <a:spcBef>
              <a:spcPct val="0"/>
            </a:spcBef>
            <a:spcAft>
              <a:spcPct val="35000"/>
            </a:spcAft>
            <a:buNone/>
          </a:pPr>
          <a:r>
            <a:rPr lang="en-US" sz="1800" kern="1200" dirty="0">
              <a:solidFill>
                <a:schemeClr val="tx1"/>
              </a:solidFill>
            </a:rPr>
            <a:t>A player of console A is having trouble connecting to the internet. </a:t>
          </a:r>
        </a:p>
        <a:p>
          <a:pPr marL="0" lvl="0" indent="0" algn="ctr" defTabSz="800100">
            <a:lnSpc>
              <a:spcPct val="90000"/>
            </a:lnSpc>
            <a:spcBef>
              <a:spcPct val="0"/>
            </a:spcBef>
            <a:spcAft>
              <a:spcPct val="35000"/>
            </a:spcAft>
            <a:buNone/>
          </a:pPr>
          <a:r>
            <a:rPr lang="en-US" sz="1800" kern="1200" dirty="0">
              <a:solidFill>
                <a:schemeClr val="tx1"/>
              </a:solidFill>
            </a:rPr>
            <a:t>Another console A player comes to help but does not help the console B player who also cannot connect to the internet.</a:t>
          </a:r>
        </a:p>
      </dsp:txBody>
      <dsp:txXfrm>
        <a:off x="104348" y="1"/>
        <a:ext cx="2751082" cy="4667247"/>
      </dsp:txXfrm>
    </dsp:sp>
    <dsp:sp modelId="{8E1F4774-A908-49DC-BD49-9BE60E19C165}">
      <dsp:nvSpPr>
        <dsp:cNvPr id="0" name=""/>
        <dsp:cNvSpPr/>
      </dsp:nvSpPr>
      <dsp:spPr>
        <a:xfrm>
          <a:off x="3360768" y="833997"/>
          <a:ext cx="2526686" cy="770639"/>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Social identity theory explanation</a:t>
          </a:r>
        </a:p>
      </dsp:txBody>
      <dsp:txXfrm>
        <a:off x="3360768" y="833997"/>
        <a:ext cx="2526686" cy="770639"/>
      </dsp:txXfrm>
    </dsp:sp>
    <dsp:sp modelId="{19C09A9C-0B22-4BB7-B378-CD31F9C3A6BF}">
      <dsp:nvSpPr>
        <dsp:cNvPr id="0" name=""/>
        <dsp:cNvSpPr/>
      </dsp:nvSpPr>
      <dsp:spPr>
        <a:xfrm>
          <a:off x="6392792" y="473484"/>
          <a:ext cx="5018733" cy="1491665"/>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The player who is helping sees themselves as a member of a group of console A players. This player perceives console A players as better and more deserving of help compared to outgroup console B players.</a:t>
          </a:r>
        </a:p>
      </dsp:txBody>
      <dsp:txXfrm>
        <a:off x="6392792" y="473484"/>
        <a:ext cx="5018733" cy="1491665"/>
      </dsp:txXfrm>
    </dsp:sp>
    <dsp:sp modelId="{55B66A5F-1F08-4083-AC6B-AD37517501BE}">
      <dsp:nvSpPr>
        <dsp:cNvPr id="0" name=""/>
        <dsp:cNvSpPr/>
      </dsp:nvSpPr>
      <dsp:spPr>
        <a:xfrm>
          <a:off x="3360768" y="3062613"/>
          <a:ext cx="2526686" cy="770639"/>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Individual differences/cultural factors</a:t>
          </a:r>
        </a:p>
      </dsp:txBody>
      <dsp:txXfrm>
        <a:off x="3360768" y="3062613"/>
        <a:ext cx="2526686" cy="770639"/>
      </dsp:txXfrm>
    </dsp:sp>
    <dsp:sp modelId="{A34A5171-8EE8-4CB1-BFE0-8BBBFCDD4985}">
      <dsp:nvSpPr>
        <dsp:cNvPr id="0" name=""/>
        <dsp:cNvSpPr/>
      </dsp:nvSpPr>
      <dsp:spPr>
        <a:xfrm>
          <a:off x="6392792" y="2280985"/>
          <a:ext cx="5131296" cy="980631"/>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Individual difference: The player is feeling impatient to play their own game, so only wants to help one person.</a:t>
          </a:r>
        </a:p>
      </dsp:txBody>
      <dsp:txXfrm>
        <a:off x="6392792" y="2280985"/>
        <a:ext cx="5131296" cy="980631"/>
      </dsp:txXfrm>
    </dsp:sp>
    <dsp:sp modelId="{34D908EC-1523-44E4-A041-5E6D895C3BCD}">
      <dsp:nvSpPr>
        <dsp:cNvPr id="0" name=""/>
        <dsp:cNvSpPr/>
      </dsp:nvSpPr>
      <dsp:spPr>
        <a:xfrm>
          <a:off x="6392792" y="3577452"/>
          <a:ext cx="5131296" cy="1037427"/>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Cultural factor: It might be perceived as rude to offer help to a person who has not directly asked the player for help. </a:t>
          </a:r>
        </a:p>
      </dsp:txBody>
      <dsp:txXfrm>
        <a:off x="6392792" y="3577452"/>
        <a:ext cx="5131296" cy="10374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E2308-1E52-4182-A893-5C019489CFD1}">
      <dsp:nvSpPr>
        <dsp:cNvPr id="0" name=""/>
        <dsp:cNvSpPr/>
      </dsp:nvSpPr>
      <dsp:spPr>
        <a:xfrm>
          <a:off x="2303999" y="767621"/>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AABE4C-BC01-4CC1-B9EE-7840A28BD8E6}">
      <dsp:nvSpPr>
        <dsp:cNvPr id="0" name=""/>
        <dsp:cNvSpPr/>
      </dsp:nvSpPr>
      <dsp:spPr>
        <a:xfrm>
          <a:off x="1115999" y="318195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Complete the following </a:t>
          </a:r>
          <a:r>
            <a:rPr lang="en-US" sz="1800" kern="1200">
              <a:hlinkClick xmlns:r="http://schemas.openxmlformats.org/officeDocument/2006/relationships" r:id="rId3"/>
            </a:rPr>
            <a:t>quiz</a:t>
          </a:r>
          <a:r>
            <a:rPr lang="en-US" sz="1800" kern="1200"/>
            <a:t> to assess your understanding of the named study: helping behaviour (Levine et al.)</a:t>
          </a:r>
        </a:p>
      </dsp:txBody>
      <dsp:txXfrm>
        <a:off x="1115999" y="3181953"/>
        <a:ext cx="4320000" cy="720000"/>
      </dsp:txXfrm>
    </dsp:sp>
    <dsp:sp modelId="{CE51C45B-6494-4FB2-9C54-C99FA5B1F0FA}">
      <dsp:nvSpPr>
        <dsp:cNvPr id="0" name=""/>
        <dsp:cNvSpPr/>
      </dsp:nvSpPr>
      <dsp:spPr>
        <a:xfrm>
          <a:off x="7379999" y="767621"/>
          <a:ext cx="1944000" cy="19440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C9ADC8-CAC4-4E80-80A6-18CA1B055474}">
      <dsp:nvSpPr>
        <dsp:cNvPr id="0" name=""/>
        <dsp:cNvSpPr/>
      </dsp:nvSpPr>
      <dsp:spPr>
        <a:xfrm>
          <a:off x="6191999" y="318195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Re-read your notes to clarify any misunderstandings or gaps in knowledge.</a:t>
          </a:r>
        </a:p>
      </dsp:txBody>
      <dsp:txXfrm>
        <a:off x="6191999" y="3181953"/>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31943F-366C-BEB2-2C52-8F64B2853E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27FBAD5-7266-3D71-B3A2-4040E2DCC4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44087D-43F5-4D42-8A0D-096C4E3404F5}" type="datetimeFigureOut">
              <a:rPr lang="en-GB" smtClean="0"/>
              <a:t>29/07/2025</a:t>
            </a:fld>
            <a:endParaRPr lang="en-GB"/>
          </a:p>
        </p:txBody>
      </p:sp>
      <p:sp>
        <p:nvSpPr>
          <p:cNvPr id="4" name="Footer Placeholder 3">
            <a:extLst>
              <a:ext uri="{FF2B5EF4-FFF2-40B4-BE49-F238E27FC236}">
                <a16:creationId xmlns:a16="http://schemas.microsoft.com/office/drawing/2014/main" id="{D0E603EA-DFEE-1FB1-1320-A771EF15F5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BFF6D0C-CE98-608C-598F-D4C356146E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ED1036-B28D-47C7-9610-4DFDDC3DFE66}" type="slidenum">
              <a:rPr lang="en-GB" smtClean="0"/>
              <a:t>‹#›</a:t>
            </a:fld>
            <a:endParaRPr lang="en-GB"/>
          </a:p>
        </p:txBody>
      </p:sp>
    </p:spTree>
    <p:extLst>
      <p:ext uri="{BB962C8B-B14F-4D97-AF65-F5344CB8AC3E}">
        <p14:creationId xmlns:p14="http://schemas.microsoft.com/office/powerpoint/2010/main" val="222736802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D41B3-343F-4A6E-BAF9-243AAB662254}" type="datetimeFigureOut">
              <a:rPr lang="en-GB" smtClean="0"/>
              <a:t>29/07/2025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3CB86A-011C-4C12-AFCC-82D41CAC3C4B}" type="slidenum">
              <a:rPr lang="en-GB" smtClean="0"/>
              <a:t>‹#›</a:t>
            </a:fld>
            <a:endParaRPr lang="en-GB"/>
          </a:p>
        </p:txBody>
      </p:sp>
    </p:spTree>
    <p:extLst>
      <p:ext uri="{BB962C8B-B14F-4D97-AF65-F5344CB8AC3E}">
        <p14:creationId xmlns:p14="http://schemas.microsoft.com/office/powerpoint/2010/main" val="2371677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2BCAC3"/>
        </a:solidFill>
        <a:effectLst/>
      </p:bgPr>
    </p:bg>
    <p:spTree>
      <p:nvGrpSpPr>
        <p:cNvPr id="1" name=""/>
        <p:cNvGrpSpPr/>
        <p:nvPr/>
      </p:nvGrpSpPr>
      <p:grpSpPr>
        <a:xfrm>
          <a:off x="0" y="0"/>
          <a:ext cx="0" cy="0"/>
          <a:chOff x="0" y="0"/>
          <a:chExt cx="0" cy="0"/>
        </a:xfrm>
      </p:grpSpPr>
      <p:pic>
        <p:nvPicPr>
          <p:cNvPr id="10" name="Picture 9" descr="A blue and white pattern&#10;&#10;Description automatically generated">
            <a:extLst>
              <a:ext uri="{FF2B5EF4-FFF2-40B4-BE49-F238E27FC236}">
                <a16:creationId xmlns:a16="http://schemas.microsoft.com/office/drawing/2014/main" id="{018120A3-668C-095D-1426-B512FDA471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8100" r="62962" b="12998"/>
          <a:stretch/>
        </p:blipFill>
        <p:spPr>
          <a:xfrm>
            <a:off x="2957910" y="-1"/>
            <a:ext cx="9234090" cy="6858001"/>
          </a:xfrm>
          <a:prstGeom prst="rect">
            <a:avLst/>
          </a:prstGeom>
        </p:spPr>
      </p:pic>
      <p:sp>
        <p:nvSpPr>
          <p:cNvPr id="2" name="Title 1">
            <a:extLst>
              <a:ext uri="{FF2B5EF4-FFF2-40B4-BE49-F238E27FC236}">
                <a16:creationId xmlns:a16="http://schemas.microsoft.com/office/drawing/2014/main" id="{D6F9B0B1-B66F-754F-A910-9AEA1624D140}"/>
              </a:ext>
            </a:extLst>
          </p:cNvPr>
          <p:cNvSpPr>
            <a:spLocks noGrp="1"/>
          </p:cNvSpPr>
          <p:nvPr>
            <p:ph type="title" hasCustomPrompt="1"/>
          </p:nvPr>
        </p:nvSpPr>
        <p:spPr>
          <a:xfrm>
            <a:off x="179999" y="2747387"/>
            <a:ext cx="10835331" cy="949325"/>
          </a:xfrm>
        </p:spPr>
        <p:txBody>
          <a:bodyPr anchor="ctr">
            <a:noAutofit/>
          </a:bodyPr>
          <a:lstStyle>
            <a:lvl1pPr>
              <a:defRPr sz="4800" b="0">
                <a:solidFill>
                  <a:schemeClr val="tx1"/>
                </a:solidFill>
              </a:defRPr>
            </a:lvl1pPr>
          </a:lstStyle>
          <a:p>
            <a:r>
              <a:rPr lang="en-US"/>
              <a:t>Presentation title</a:t>
            </a:r>
          </a:p>
        </p:txBody>
      </p:sp>
      <p:sp>
        <p:nvSpPr>
          <p:cNvPr id="11" name="Text Placeholder 10">
            <a:extLst>
              <a:ext uri="{FF2B5EF4-FFF2-40B4-BE49-F238E27FC236}">
                <a16:creationId xmlns:a16="http://schemas.microsoft.com/office/drawing/2014/main" id="{A65CC5DC-AB42-AA4B-BD3D-34AC0C347894}"/>
              </a:ext>
            </a:extLst>
          </p:cNvPr>
          <p:cNvSpPr>
            <a:spLocks noGrp="1"/>
          </p:cNvSpPr>
          <p:nvPr>
            <p:ph type="body" sz="quarter" idx="10" hasCustomPrompt="1"/>
          </p:nvPr>
        </p:nvSpPr>
        <p:spPr>
          <a:xfrm>
            <a:off x="179999" y="4833809"/>
            <a:ext cx="6515441" cy="463268"/>
          </a:xfrm>
        </p:spPr>
        <p:txBody>
          <a:bodyPr>
            <a:noAutofit/>
          </a:bodyPr>
          <a:lstStyle>
            <a:lvl1pPr marL="0" indent="0">
              <a:buNone/>
              <a:defRPr sz="2400">
                <a:solidFill>
                  <a:schemeClr val="tx1"/>
                </a:solidFill>
              </a:defRPr>
            </a:lvl1pPr>
            <a:lvl2pPr marL="457200" indent="0">
              <a:buNone/>
              <a:defRPr/>
            </a:lvl2pPr>
          </a:lstStyle>
          <a:p>
            <a:pPr lvl="0"/>
            <a:r>
              <a:rPr lang="en-US"/>
              <a:t>Presenter name(s)</a:t>
            </a:r>
          </a:p>
        </p:txBody>
      </p:sp>
      <p:sp>
        <p:nvSpPr>
          <p:cNvPr id="12" name="Text Placeholder 10">
            <a:extLst>
              <a:ext uri="{FF2B5EF4-FFF2-40B4-BE49-F238E27FC236}">
                <a16:creationId xmlns:a16="http://schemas.microsoft.com/office/drawing/2014/main" id="{E00F3067-A12A-4444-9753-8B80889849A7}"/>
              </a:ext>
            </a:extLst>
          </p:cNvPr>
          <p:cNvSpPr>
            <a:spLocks noGrp="1"/>
          </p:cNvSpPr>
          <p:nvPr>
            <p:ph type="body" sz="quarter" idx="11" hasCustomPrompt="1"/>
          </p:nvPr>
        </p:nvSpPr>
        <p:spPr>
          <a:xfrm>
            <a:off x="179999" y="5441675"/>
            <a:ext cx="6515441" cy="386909"/>
          </a:xfrm>
        </p:spPr>
        <p:txBody>
          <a:bodyPr>
            <a:noAutofit/>
          </a:bodyPr>
          <a:lstStyle>
            <a:lvl1pPr marL="0" indent="0">
              <a:buNone/>
              <a:defRPr sz="1800">
                <a:solidFill>
                  <a:schemeClr val="tx1"/>
                </a:solidFill>
              </a:defRPr>
            </a:lvl1pPr>
            <a:lvl2pPr marL="457200" indent="0">
              <a:buNone/>
              <a:defRPr/>
            </a:lvl2pPr>
          </a:lstStyle>
          <a:p>
            <a:pPr lvl="0"/>
            <a:r>
              <a:rPr lang="en-US"/>
              <a:t>Date and time</a:t>
            </a:r>
          </a:p>
        </p:txBody>
      </p:sp>
      <p:pic>
        <p:nvPicPr>
          <p:cNvPr id="5" name="Picture 4" descr="A black background with white dots&#10;&#10;Description automatically generated">
            <a:extLst>
              <a:ext uri="{FF2B5EF4-FFF2-40B4-BE49-F238E27FC236}">
                <a16:creationId xmlns:a16="http://schemas.microsoft.com/office/drawing/2014/main" id="{083D55F9-E821-2477-5F6A-144B6B87C8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136" y="352042"/>
            <a:ext cx="2567475" cy="433871"/>
          </a:xfrm>
          <a:prstGeom prst="rect">
            <a:avLst/>
          </a:prstGeom>
        </p:spPr>
      </p:pic>
      <p:sp>
        <p:nvSpPr>
          <p:cNvPr id="8" name="Text Placeholder 7">
            <a:extLst>
              <a:ext uri="{FF2B5EF4-FFF2-40B4-BE49-F238E27FC236}">
                <a16:creationId xmlns:a16="http://schemas.microsoft.com/office/drawing/2014/main" id="{4ED53E61-DADF-4C37-DC49-D9762C6D1425}"/>
              </a:ext>
            </a:extLst>
          </p:cNvPr>
          <p:cNvSpPr>
            <a:spLocks noGrp="1"/>
          </p:cNvSpPr>
          <p:nvPr>
            <p:ph type="body" sz="quarter" idx="12" hasCustomPrompt="1"/>
          </p:nvPr>
        </p:nvSpPr>
        <p:spPr>
          <a:xfrm>
            <a:off x="179999" y="3694239"/>
            <a:ext cx="10836275" cy="949325"/>
          </a:xfrm>
        </p:spPr>
        <p:txBody>
          <a:bodyPr>
            <a:normAutofit/>
          </a:bodyPr>
          <a:lstStyle>
            <a:lvl1pPr marL="0" indent="0">
              <a:buNone/>
              <a:defRPr sz="4000">
                <a:latin typeface="+mj-lt"/>
              </a:defRPr>
            </a:lvl1pPr>
          </a:lstStyle>
          <a:p>
            <a:pPr lvl="0"/>
            <a:r>
              <a:rPr lang="en-US" dirty="0"/>
              <a:t>Presentation sub-title</a:t>
            </a:r>
            <a:endParaRPr lang="en-GB" dirty="0"/>
          </a:p>
        </p:txBody>
      </p:sp>
    </p:spTree>
    <p:extLst>
      <p:ext uri="{BB962C8B-B14F-4D97-AF65-F5344CB8AC3E}">
        <p14:creationId xmlns:p14="http://schemas.microsoft.com/office/powerpoint/2010/main" val="344250320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5" name="Table Placeholder 3">
            <a:extLst>
              <a:ext uri="{FF2B5EF4-FFF2-40B4-BE49-F238E27FC236}">
                <a16:creationId xmlns:a16="http://schemas.microsoft.com/office/drawing/2014/main" id="{E0D15282-C7CF-0F4D-66E0-049C7DAAF6B1}"/>
              </a:ext>
            </a:extLst>
          </p:cNvPr>
          <p:cNvSpPr>
            <a:spLocks noGrp="1"/>
          </p:cNvSpPr>
          <p:nvPr>
            <p:ph type="tbl" sz="quarter" idx="11"/>
          </p:nvPr>
        </p:nvSpPr>
        <p:spPr>
          <a:xfrm>
            <a:off x="174625" y="1836000"/>
            <a:ext cx="11627998" cy="4669575"/>
          </a:xfrm>
        </p:spPr>
        <p:txBody>
          <a:bodyPr/>
          <a:lstStyle/>
          <a:p>
            <a:r>
              <a:rPr lang="en-US"/>
              <a:t>Click icon to add table</a:t>
            </a:r>
            <a:endParaRPr lang="nl-NL"/>
          </a:p>
        </p:txBody>
      </p:sp>
    </p:spTree>
    <p:extLst>
      <p:ext uri="{BB962C8B-B14F-4D97-AF65-F5344CB8AC3E}">
        <p14:creationId xmlns:p14="http://schemas.microsoft.com/office/powerpoint/2010/main" val="40255573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7" name="Text Placeholder 3">
            <a:extLst>
              <a:ext uri="{FF2B5EF4-FFF2-40B4-BE49-F238E27FC236}">
                <a16:creationId xmlns:a16="http://schemas.microsoft.com/office/drawing/2014/main" id="{741D65A0-2A11-2921-2AA5-945E262B5C52}"/>
              </a:ext>
            </a:extLst>
          </p:cNvPr>
          <p:cNvSpPr>
            <a:spLocks noGrp="1"/>
          </p:cNvSpPr>
          <p:nvPr>
            <p:ph type="body" sz="quarter" idx="12"/>
          </p:nvPr>
        </p:nvSpPr>
        <p:spPr>
          <a:xfrm>
            <a:off x="174625" y="1836000"/>
            <a:ext cx="11627998" cy="4669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26746178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 pink">
    <p:bg>
      <p:bgPr>
        <a:solidFill>
          <a:schemeClr val="accent2"/>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0999" y="4623343"/>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78305"/>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sp>
        <p:nvSpPr>
          <p:cNvPr id="6" name="Text Placeholder 2">
            <a:extLst>
              <a:ext uri="{FF2B5EF4-FFF2-40B4-BE49-F238E27FC236}">
                <a16:creationId xmlns:a16="http://schemas.microsoft.com/office/drawing/2014/main" id="{A0E85FA5-42C8-4F4B-949F-1E8E38681ABF}"/>
              </a:ext>
            </a:extLst>
          </p:cNvPr>
          <p:cNvSpPr>
            <a:spLocks noGrp="1"/>
          </p:cNvSpPr>
          <p:nvPr>
            <p:ph type="body" sz="quarter" idx="13"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pic>
        <p:nvPicPr>
          <p:cNvPr id="2" name="Picture 1" descr="A black background with white dots&#10;&#10;Description automatically generated">
            <a:extLst>
              <a:ext uri="{FF2B5EF4-FFF2-40B4-BE49-F238E27FC236}">
                <a16:creationId xmlns:a16="http://schemas.microsoft.com/office/drawing/2014/main" id="{69E631E3-1609-DC3E-EDC6-6BAD1CD334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14585314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 Cambridge blue">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842276-A09B-6E43-B4B5-428D6DAAD2C4}"/>
              </a:ext>
            </a:extLst>
          </p:cNvPr>
          <p:cNvSpPr>
            <a:spLocks noGrp="1"/>
          </p:cNvSpPr>
          <p:nvPr>
            <p:ph type="body" sz="quarter" idx="10"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1000" y="4630024"/>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91666"/>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pic>
        <p:nvPicPr>
          <p:cNvPr id="4" name="Picture 3" descr="A black background with white dots&#10;&#10;Description automatically generated">
            <a:extLst>
              <a:ext uri="{FF2B5EF4-FFF2-40B4-BE49-F238E27FC236}">
                <a16:creationId xmlns:a16="http://schemas.microsoft.com/office/drawing/2014/main" id="{2F058A49-A1B5-3335-F433-3A149CAE12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7347936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 - Cambridge light blue">
    <p:bg>
      <p:bgPr>
        <a:solidFill>
          <a:srgbClr val="D7FDF5"/>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842276-A09B-6E43-B4B5-428D6DAAD2C4}"/>
              </a:ext>
            </a:extLst>
          </p:cNvPr>
          <p:cNvSpPr>
            <a:spLocks noGrp="1"/>
          </p:cNvSpPr>
          <p:nvPr>
            <p:ph type="body" sz="quarter" idx="10"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1000" y="4630024"/>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91666"/>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pic>
        <p:nvPicPr>
          <p:cNvPr id="4" name="Picture 3" descr="A black background with white dots&#10;&#10;Description automatically generated">
            <a:extLst>
              <a:ext uri="{FF2B5EF4-FFF2-40B4-BE49-F238E27FC236}">
                <a16:creationId xmlns:a16="http://schemas.microsoft.com/office/drawing/2014/main" id="{2F058A49-A1B5-3335-F433-3A149CAE12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568835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fact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553E2-6D6F-F646-B515-DA553A76F708}"/>
              </a:ext>
            </a:extLst>
          </p:cNvPr>
          <p:cNvSpPr/>
          <p:nvPr userDrawn="1"/>
        </p:nvSpPr>
        <p:spPr>
          <a:xfrm>
            <a:off x="6116320" y="0"/>
            <a:ext cx="60756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78420" y="1108800"/>
            <a:ext cx="5580000" cy="720000"/>
          </a:xfrm>
        </p:spPr>
        <p:txBody>
          <a:bodyPr>
            <a:no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78420" y="1913861"/>
            <a:ext cx="5580000" cy="456614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931D989D-A10D-324A-934D-565816DBA2FD}"/>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tx2"/>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sp>
        <p:nvSpPr>
          <p:cNvPr id="8" name="Text Placeholder 8">
            <a:extLst>
              <a:ext uri="{FF2B5EF4-FFF2-40B4-BE49-F238E27FC236}">
                <a16:creationId xmlns:a16="http://schemas.microsoft.com/office/drawing/2014/main" id="{3080EB9B-83F0-0546-9900-8DD72A2953E3}"/>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tx1"/>
                </a:solidFill>
              </a:defRPr>
            </a:lvl1pPr>
          </a:lstStyle>
          <a:p>
            <a:pPr lvl="0"/>
            <a:r>
              <a:rPr lang="en-US"/>
              <a:t>Explanation here</a:t>
            </a:r>
          </a:p>
        </p:txBody>
      </p:sp>
      <p:pic>
        <p:nvPicPr>
          <p:cNvPr id="9" name="Picture 8" descr="A black background with white dots&#10;&#10;Description automatically generated">
            <a:extLst>
              <a:ext uri="{FF2B5EF4-FFF2-40B4-BE49-F238E27FC236}">
                <a16:creationId xmlns:a16="http://schemas.microsoft.com/office/drawing/2014/main" id="{92B5C8BA-6928-4944-A568-5C2EB2847A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7705943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and fact - ligh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553E2-6D6F-F646-B515-DA553A76F708}"/>
              </a:ext>
            </a:extLst>
          </p:cNvPr>
          <p:cNvSpPr/>
          <p:nvPr userDrawn="1"/>
        </p:nvSpPr>
        <p:spPr>
          <a:xfrm>
            <a:off x="6116320" y="0"/>
            <a:ext cx="6075680" cy="6858000"/>
          </a:xfrm>
          <a:prstGeom prst="rect">
            <a:avLst/>
          </a:prstGeom>
          <a:solidFill>
            <a:srgbClr val="D7FDF5"/>
          </a:solidFill>
          <a:ln>
            <a:solidFill>
              <a:srgbClr val="D7F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78420" y="1108800"/>
            <a:ext cx="5580000" cy="720000"/>
          </a:xfrm>
        </p:spPr>
        <p:txBody>
          <a:bodyPr>
            <a:no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78420" y="1913861"/>
            <a:ext cx="5580000" cy="456614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931D989D-A10D-324A-934D-565816DBA2FD}"/>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tx2"/>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sp>
        <p:nvSpPr>
          <p:cNvPr id="8" name="Text Placeholder 8">
            <a:extLst>
              <a:ext uri="{FF2B5EF4-FFF2-40B4-BE49-F238E27FC236}">
                <a16:creationId xmlns:a16="http://schemas.microsoft.com/office/drawing/2014/main" id="{3080EB9B-83F0-0546-9900-8DD72A2953E3}"/>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tx1"/>
                </a:solidFill>
              </a:defRPr>
            </a:lvl1pPr>
          </a:lstStyle>
          <a:p>
            <a:pPr lvl="0"/>
            <a:r>
              <a:rPr lang="en-US"/>
              <a:t>Explanation here</a:t>
            </a:r>
          </a:p>
        </p:txBody>
      </p:sp>
      <p:pic>
        <p:nvPicPr>
          <p:cNvPr id="9" name="Picture 8" descr="A black background with white dots&#10;&#10;Description automatically generated">
            <a:extLst>
              <a:ext uri="{FF2B5EF4-FFF2-40B4-BE49-F238E27FC236}">
                <a16:creationId xmlns:a16="http://schemas.microsoft.com/office/drawing/2014/main" id="{92B5C8BA-6928-4944-A568-5C2EB2847A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5890695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fact - p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5F79E0-C571-A1BF-FABE-3F40A62A7548}"/>
              </a:ext>
            </a:extLst>
          </p:cNvPr>
          <p:cNvSpPr/>
          <p:nvPr userDrawn="1"/>
        </p:nvSpPr>
        <p:spPr>
          <a:xfrm>
            <a:off x="6116320" y="0"/>
            <a:ext cx="6075680" cy="6858000"/>
          </a:xfrm>
          <a:prstGeom prst="rect">
            <a:avLst/>
          </a:prstGeom>
          <a:solidFill>
            <a:srgbClr val="CC58B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0" y="1108800"/>
            <a:ext cx="5580000" cy="720000"/>
          </a:xfrm>
        </p:spPr>
        <p:txBody>
          <a:bodyPr>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80000" y="1967023"/>
            <a:ext cx="5580000" cy="4512977"/>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1B51FE7B-1898-0A4F-845A-9F2EE3037FC0}"/>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bg1"/>
                </a:solidFill>
              </a:defRPr>
            </a:lvl1pPr>
          </a:lstStyle>
          <a:p>
            <a:pPr lvl="0"/>
            <a:r>
              <a:rPr lang="en-US"/>
              <a:t>Explanation here</a:t>
            </a:r>
          </a:p>
        </p:txBody>
      </p:sp>
      <p:sp>
        <p:nvSpPr>
          <p:cNvPr id="10" name="Text Placeholder 5">
            <a:extLst>
              <a:ext uri="{FF2B5EF4-FFF2-40B4-BE49-F238E27FC236}">
                <a16:creationId xmlns:a16="http://schemas.microsoft.com/office/drawing/2014/main" id="{A8465430-1AA1-8943-A7A5-1DE1399001B7}"/>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bg1"/>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pic>
        <p:nvPicPr>
          <p:cNvPr id="4" name="Picture 3" descr="A black background with white dots&#10;&#10;Description automatically generated">
            <a:extLst>
              <a:ext uri="{FF2B5EF4-FFF2-40B4-BE49-F238E27FC236}">
                <a16:creationId xmlns:a16="http://schemas.microsoft.com/office/drawing/2014/main" id="{48923985-2DAE-4FC0-9C52-2FA080C857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5066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picture - blue">
    <p:bg>
      <p:bgPr>
        <a:solidFill>
          <a:schemeClr val="accent1"/>
        </a:solidFill>
        <a:effectLst/>
      </p:bgPr>
    </p:bg>
    <p:spTree>
      <p:nvGrpSpPr>
        <p:cNvPr id="1" name=""/>
        <p:cNvGrpSpPr/>
        <p:nvPr/>
      </p:nvGrpSpPr>
      <p:grpSpPr>
        <a:xfrm>
          <a:off x="0" y="0"/>
          <a:ext cx="0" cy="0"/>
          <a:chOff x="0" y="0"/>
          <a:chExt cx="0" cy="0"/>
        </a:xfrm>
      </p:grpSpPr>
      <p:pic>
        <p:nvPicPr>
          <p:cNvPr id="4" name="Picture 3" descr="A black background with white dots&#10;&#10;Description automatically generated">
            <a:extLst>
              <a:ext uri="{FF2B5EF4-FFF2-40B4-BE49-F238E27FC236}">
                <a16:creationId xmlns:a16="http://schemas.microsoft.com/office/drawing/2014/main" id="{D9DCDF0C-11DC-8163-A3E9-5024EDC0B9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6" name="Picture Placeholder 5">
            <a:extLst>
              <a:ext uri="{FF2B5EF4-FFF2-40B4-BE49-F238E27FC236}">
                <a16:creationId xmlns:a16="http://schemas.microsoft.com/office/drawing/2014/main" id="{1A13AEEC-1620-3596-113E-6C8511C48AB6}"/>
              </a:ext>
            </a:extLst>
          </p:cNvPr>
          <p:cNvSpPr>
            <a:spLocks noGrp="1"/>
          </p:cNvSpPr>
          <p:nvPr>
            <p:ph type="pic" sz="quarter" idx="10"/>
          </p:nvPr>
        </p:nvSpPr>
        <p:spPr>
          <a:xfrm>
            <a:off x="6096000" y="0"/>
            <a:ext cx="6096000" cy="6858000"/>
          </a:xfrm>
        </p:spPr>
        <p:txBody>
          <a:bodyPr/>
          <a:lstStyle/>
          <a:p>
            <a:endParaRPr lang="en-GB"/>
          </a:p>
        </p:txBody>
      </p:sp>
      <p:sp>
        <p:nvSpPr>
          <p:cNvPr id="9" name="Title 1">
            <a:extLst>
              <a:ext uri="{FF2B5EF4-FFF2-40B4-BE49-F238E27FC236}">
                <a16:creationId xmlns:a16="http://schemas.microsoft.com/office/drawing/2014/main" id="{FCE995D2-C7C8-D332-04BE-1E0B119BA8C9}"/>
              </a:ext>
            </a:extLst>
          </p:cNvPr>
          <p:cNvSpPr>
            <a:spLocks noGrp="1"/>
          </p:cNvSpPr>
          <p:nvPr>
            <p:ph type="title" hasCustomPrompt="1"/>
          </p:nvPr>
        </p:nvSpPr>
        <p:spPr>
          <a:xfrm>
            <a:off x="180000" y="1108800"/>
            <a:ext cx="5580000" cy="720000"/>
          </a:xfrm>
        </p:spPr>
        <p:txBody>
          <a:bodyPr>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10" name="Content Placeholder 2">
            <a:extLst>
              <a:ext uri="{FF2B5EF4-FFF2-40B4-BE49-F238E27FC236}">
                <a16:creationId xmlns:a16="http://schemas.microsoft.com/office/drawing/2014/main" id="{99E9C12C-2F83-ADAA-88E2-B51F3CC49CC8}"/>
              </a:ext>
            </a:extLst>
          </p:cNvPr>
          <p:cNvSpPr>
            <a:spLocks noGrp="1"/>
          </p:cNvSpPr>
          <p:nvPr>
            <p:ph idx="1"/>
          </p:nvPr>
        </p:nvSpPr>
        <p:spPr>
          <a:xfrm>
            <a:off x="180000" y="1967023"/>
            <a:ext cx="5580000" cy="4512977"/>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450463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and picture - blue">
    <p:bg>
      <p:bgPr>
        <a:solidFill>
          <a:srgbClr val="D7FDF5"/>
        </a:solidFill>
        <a:effectLst/>
      </p:bgPr>
    </p:bg>
    <p:spTree>
      <p:nvGrpSpPr>
        <p:cNvPr id="1" name=""/>
        <p:cNvGrpSpPr/>
        <p:nvPr/>
      </p:nvGrpSpPr>
      <p:grpSpPr>
        <a:xfrm>
          <a:off x="0" y="0"/>
          <a:ext cx="0" cy="0"/>
          <a:chOff x="0" y="0"/>
          <a:chExt cx="0" cy="0"/>
        </a:xfrm>
      </p:grpSpPr>
      <p:pic>
        <p:nvPicPr>
          <p:cNvPr id="4" name="Picture 3" descr="A black background with white dots&#10;&#10;Description automatically generated">
            <a:extLst>
              <a:ext uri="{FF2B5EF4-FFF2-40B4-BE49-F238E27FC236}">
                <a16:creationId xmlns:a16="http://schemas.microsoft.com/office/drawing/2014/main" id="{D9DCDF0C-11DC-8163-A3E9-5024EDC0B9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6" name="Picture Placeholder 5">
            <a:extLst>
              <a:ext uri="{FF2B5EF4-FFF2-40B4-BE49-F238E27FC236}">
                <a16:creationId xmlns:a16="http://schemas.microsoft.com/office/drawing/2014/main" id="{1A13AEEC-1620-3596-113E-6C8511C48AB6}"/>
              </a:ext>
            </a:extLst>
          </p:cNvPr>
          <p:cNvSpPr>
            <a:spLocks noGrp="1"/>
          </p:cNvSpPr>
          <p:nvPr>
            <p:ph type="pic" sz="quarter" idx="10"/>
          </p:nvPr>
        </p:nvSpPr>
        <p:spPr>
          <a:xfrm>
            <a:off x="6096000" y="0"/>
            <a:ext cx="6096000" cy="6858000"/>
          </a:xfrm>
        </p:spPr>
        <p:txBody>
          <a:bodyPr/>
          <a:lstStyle/>
          <a:p>
            <a:endParaRPr lang="en-GB"/>
          </a:p>
        </p:txBody>
      </p:sp>
      <p:sp>
        <p:nvSpPr>
          <p:cNvPr id="9" name="Title 1">
            <a:extLst>
              <a:ext uri="{FF2B5EF4-FFF2-40B4-BE49-F238E27FC236}">
                <a16:creationId xmlns:a16="http://schemas.microsoft.com/office/drawing/2014/main" id="{FCE995D2-C7C8-D332-04BE-1E0B119BA8C9}"/>
              </a:ext>
            </a:extLst>
          </p:cNvPr>
          <p:cNvSpPr>
            <a:spLocks noGrp="1"/>
          </p:cNvSpPr>
          <p:nvPr>
            <p:ph type="title" hasCustomPrompt="1"/>
          </p:nvPr>
        </p:nvSpPr>
        <p:spPr>
          <a:xfrm>
            <a:off x="180000" y="1108800"/>
            <a:ext cx="5580000" cy="720000"/>
          </a:xfrm>
        </p:spPr>
        <p:txBody>
          <a:bodyPr>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10" name="Content Placeholder 2">
            <a:extLst>
              <a:ext uri="{FF2B5EF4-FFF2-40B4-BE49-F238E27FC236}">
                <a16:creationId xmlns:a16="http://schemas.microsoft.com/office/drawing/2014/main" id="{99E9C12C-2F83-ADAA-88E2-B51F3CC49CC8}"/>
              </a:ext>
            </a:extLst>
          </p:cNvPr>
          <p:cNvSpPr>
            <a:spLocks noGrp="1"/>
          </p:cNvSpPr>
          <p:nvPr>
            <p:ph idx="1"/>
          </p:nvPr>
        </p:nvSpPr>
        <p:spPr>
          <a:xfrm>
            <a:off x="180000" y="1967023"/>
            <a:ext cx="5580000" cy="4512977"/>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76146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solidFill>
          <a:srgbClr val="D7FDF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C500FB-08E3-061D-631E-707B0CE10741}"/>
              </a:ext>
            </a:extLst>
          </p:cNvPr>
          <p:cNvPicPr>
            <a:picLocks noChangeAspect="1"/>
          </p:cNvPicPr>
          <p:nvPr userDrawn="1"/>
        </p:nvPicPr>
        <p:blipFill rotWithShape="1">
          <a:blip r:embed="rId2"/>
          <a:srcRect r="63088" b="49993"/>
          <a:stretch/>
        </p:blipFill>
        <p:spPr>
          <a:xfrm>
            <a:off x="3190707" y="-1"/>
            <a:ext cx="9001293" cy="6858001"/>
          </a:xfrm>
          <a:prstGeom prst="rect">
            <a:avLst/>
          </a:prstGeom>
        </p:spPr>
      </p:pic>
      <p:sp>
        <p:nvSpPr>
          <p:cNvPr id="2" name="Title 1">
            <a:extLst>
              <a:ext uri="{FF2B5EF4-FFF2-40B4-BE49-F238E27FC236}">
                <a16:creationId xmlns:a16="http://schemas.microsoft.com/office/drawing/2014/main" id="{D6F9B0B1-B66F-754F-A910-9AEA1624D140}"/>
              </a:ext>
            </a:extLst>
          </p:cNvPr>
          <p:cNvSpPr>
            <a:spLocks noGrp="1"/>
          </p:cNvSpPr>
          <p:nvPr>
            <p:ph type="title" hasCustomPrompt="1"/>
          </p:nvPr>
        </p:nvSpPr>
        <p:spPr>
          <a:xfrm>
            <a:off x="179999" y="2747387"/>
            <a:ext cx="10835331" cy="949325"/>
          </a:xfrm>
        </p:spPr>
        <p:txBody>
          <a:bodyPr anchor="ctr">
            <a:noAutofit/>
          </a:bodyPr>
          <a:lstStyle>
            <a:lvl1pPr>
              <a:defRPr sz="4800" b="0">
                <a:solidFill>
                  <a:schemeClr val="tx1"/>
                </a:solidFill>
              </a:defRPr>
            </a:lvl1pPr>
          </a:lstStyle>
          <a:p>
            <a:r>
              <a:rPr lang="en-US"/>
              <a:t>Presentation title</a:t>
            </a:r>
          </a:p>
        </p:txBody>
      </p:sp>
      <p:sp>
        <p:nvSpPr>
          <p:cNvPr id="11" name="Text Placeholder 10">
            <a:extLst>
              <a:ext uri="{FF2B5EF4-FFF2-40B4-BE49-F238E27FC236}">
                <a16:creationId xmlns:a16="http://schemas.microsoft.com/office/drawing/2014/main" id="{A65CC5DC-AB42-AA4B-BD3D-34AC0C347894}"/>
              </a:ext>
            </a:extLst>
          </p:cNvPr>
          <p:cNvSpPr>
            <a:spLocks noGrp="1"/>
          </p:cNvSpPr>
          <p:nvPr>
            <p:ph type="body" sz="quarter" idx="10" hasCustomPrompt="1"/>
          </p:nvPr>
        </p:nvSpPr>
        <p:spPr>
          <a:xfrm>
            <a:off x="179999" y="4833809"/>
            <a:ext cx="6515441" cy="463268"/>
          </a:xfrm>
        </p:spPr>
        <p:txBody>
          <a:bodyPr>
            <a:noAutofit/>
          </a:bodyPr>
          <a:lstStyle>
            <a:lvl1pPr marL="0" indent="0">
              <a:buNone/>
              <a:defRPr sz="2400">
                <a:solidFill>
                  <a:schemeClr val="tx1"/>
                </a:solidFill>
              </a:defRPr>
            </a:lvl1pPr>
            <a:lvl2pPr marL="457200" indent="0">
              <a:buNone/>
              <a:defRPr/>
            </a:lvl2pPr>
          </a:lstStyle>
          <a:p>
            <a:pPr lvl="0"/>
            <a:r>
              <a:rPr lang="en-US"/>
              <a:t>Presenter name(s)</a:t>
            </a:r>
          </a:p>
        </p:txBody>
      </p:sp>
      <p:sp>
        <p:nvSpPr>
          <p:cNvPr id="12" name="Text Placeholder 10">
            <a:extLst>
              <a:ext uri="{FF2B5EF4-FFF2-40B4-BE49-F238E27FC236}">
                <a16:creationId xmlns:a16="http://schemas.microsoft.com/office/drawing/2014/main" id="{E00F3067-A12A-4444-9753-8B80889849A7}"/>
              </a:ext>
            </a:extLst>
          </p:cNvPr>
          <p:cNvSpPr>
            <a:spLocks noGrp="1"/>
          </p:cNvSpPr>
          <p:nvPr>
            <p:ph type="body" sz="quarter" idx="11" hasCustomPrompt="1"/>
          </p:nvPr>
        </p:nvSpPr>
        <p:spPr>
          <a:xfrm>
            <a:off x="179999" y="5441675"/>
            <a:ext cx="6515441" cy="386909"/>
          </a:xfrm>
        </p:spPr>
        <p:txBody>
          <a:bodyPr>
            <a:noAutofit/>
          </a:bodyPr>
          <a:lstStyle>
            <a:lvl1pPr marL="0" indent="0">
              <a:buNone/>
              <a:defRPr sz="1800">
                <a:solidFill>
                  <a:schemeClr val="tx1"/>
                </a:solidFill>
              </a:defRPr>
            </a:lvl1pPr>
            <a:lvl2pPr marL="457200" indent="0">
              <a:buNone/>
              <a:defRPr/>
            </a:lvl2pPr>
          </a:lstStyle>
          <a:p>
            <a:pPr lvl="0"/>
            <a:r>
              <a:rPr lang="en-US"/>
              <a:t>Date and time</a:t>
            </a:r>
          </a:p>
        </p:txBody>
      </p:sp>
      <p:pic>
        <p:nvPicPr>
          <p:cNvPr id="5" name="Picture 4" descr="A black background with white dots&#10;&#10;Description automatically generated">
            <a:extLst>
              <a:ext uri="{FF2B5EF4-FFF2-40B4-BE49-F238E27FC236}">
                <a16:creationId xmlns:a16="http://schemas.microsoft.com/office/drawing/2014/main" id="{083D55F9-E821-2477-5F6A-144B6B87C8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136" y="352042"/>
            <a:ext cx="2567475" cy="433871"/>
          </a:xfrm>
          <a:prstGeom prst="rect">
            <a:avLst/>
          </a:prstGeom>
        </p:spPr>
      </p:pic>
      <p:sp>
        <p:nvSpPr>
          <p:cNvPr id="8" name="Text Placeholder 7">
            <a:extLst>
              <a:ext uri="{FF2B5EF4-FFF2-40B4-BE49-F238E27FC236}">
                <a16:creationId xmlns:a16="http://schemas.microsoft.com/office/drawing/2014/main" id="{4ED53E61-DADF-4C37-DC49-D9762C6D1425}"/>
              </a:ext>
            </a:extLst>
          </p:cNvPr>
          <p:cNvSpPr>
            <a:spLocks noGrp="1"/>
          </p:cNvSpPr>
          <p:nvPr>
            <p:ph type="body" sz="quarter" idx="12" hasCustomPrompt="1"/>
          </p:nvPr>
        </p:nvSpPr>
        <p:spPr>
          <a:xfrm>
            <a:off x="179999" y="3694239"/>
            <a:ext cx="10836275" cy="949325"/>
          </a:xfrm>
        </p:spPr>
        <p:txBody>
          <a:bodyPr>
            <a:normAutofit/>
          </a:bodyPr>
          <a:lstStyle>
            <a:lvl1pPr marL="0" indent="0">
              <a:buNone/>
              <a:defRPr sz="3200">
                <a:latin typeface="+mj-lt"/>
              </a:defRPr>
            </a:lvl1pPr>
          </a:lstStyle>
          <a:p>
            <a:pPr lvl="0"/>
            <a:r>
              <a:rPr lang="en-US" dirty="0"/>
              <a:t>Presentation sub-title</a:t>
            </a:r>
            <a:endParaRPr lang="en-GB" dirty="0"/>
          </a:p>
        </p:txBody>
      </p:sp>
    </p:spTree>
    <p:extLst>
      <p:ext uri="{BB962C8B-B14F-4D97-AF65-F5344CB8AC3E}">
        <p14:creationId xmlns:p14="http://schemas.microsoft.com/office/powerpoint/2010/main" val="41455402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99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67A78BE5-F058-41EC-94FF-CF1CA36394E5}"/>
              </a:ext>
            </a:extLst>
          </p:cNvPr>
          <p:cNvSpPr>
            <a:spLocks noGrp="1"/>
          </p:cNvSpPr>
          <p:nvPr>
            <p:ph sz="half" idx="1"/>
          </p:nvPr>
        </p:nvSpPr>
        <p:spPr>
          <a:xfrm>
            <a:off x="180000" y="1836000"/>
            <a:ext cx="5760000" cy="432000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a:extLst>
              <a:ext uri="{FF2B5EF4-FFF2-40B4-BE49-F238E27FC236}">
                <a16:creationId xmlns:a16="http://schemas.microsoft.com/office/drawing/2014/main" id="{677281A7-AB29-7246-B88E-7FA31840EC6A}"/>
              </a:ext>
            </a:extLst>
          </p:cNvPr>
          <p:cNvSpPr>
            <a:spLocks noGrp="1"/>
          </p:cNvSpPr>
          <p:nvPr>
            <p:ph sz="half" idx="10"/>
          </p:nvPr>
        </p:nvSpPr>
        <p:spPr>
          <a:xfrm>
            <a:off x="6120000" y="1836000"/>
            <a:ext cx="5760000" cy="432000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black background with white dots&#10;&#10;Description automatically generated">
            <a:extLst>
              <a:ext uri="{FF2B5EF4-FFF2-40B4-BE49-F238E27FC236}">
                <a16:creationId xmlns:a16="http://schemas.microsoft.com/office/drawing/2014/main" id="{4C7EC4C0-55B2-80EC-39E4-E5A921FCC3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750198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0" name="Picture Placeholder 5">
            <a:extLst>
              <a:ext uri="{FF2B5EF4-FFF2-40B4-BE49-F238E27FC236}">
                <a16:creationId xmlns:a16="http://schemas.microsoft.com/office/drawing/2014/main" id="{33E3D5F2-5B79-B60B-1C96-C64465B9B975}"/>
              </a:ext>
            </a:extLst>
          </p:cNvPr>
          <p:cNvSpPr>
            <a:spLocks noGrp="1"/>
          </p:cNvSpPr>
          <p:nvPr>
            <p:ph type="pic" sz="quarter" idx="10"/>
          </p:nvPr>
        </p:nvSpPr>
        <p:spPr>
          <a:xfrm>
            <a:off x="6096001" y="1836000"/>
            <a:ext cx="5712000" cy="4668052"/>
          </a:xfrm>
          <a:solidFill>
            <a:schemeClr val="tx1">
              <a:lumMod val="10000"/>
              <a:lumOff val="90000"/>
            </a:schemeClr>
          </a:solidFill>
        </p:spPr>
        <p:txBody>
          <a:bodyPr/>
          <a:lstStyle/>
          <a:p>
            <a:r>
              <a:rPr lang="en-US"/>
              <a:t>Click icon to add picture</a:t>
            </a:r>
          </a:p>
        </p:txBody>
      </p:sp>
      <p:sp>
        <p:nvSpPr>
          <p:cNvPr id="11" name="Content Placeholder 2">
            <a:extLst>
              <a:ext uri="{FF2B5EF4-FFF2-40B4-BE49-F238E27FC236}">
                <a16:creationId xmlns:a16="http://schemas.microsoft.com/office/drawing/2014/main" id="{DB92624B-7C48-D2E4-3039-B6C1B374A478}"/>
              </a:ext>
            </a:extLst>
          </p:cNvPr>
          <p:cNvSpPr>
            <a:spLocks noGrp="1"/>
          </p:cNvSpPr>
          <p:nvPr>
            <p:ph idx="1"/>
          </p:nvPr>
        </p:nvSpPr>
        <p:spPr>
          <a:xfrm>
            <a:off x="180000" y="1811948"/>
            <a:ext cx="5712000" cy="4692104"/>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descr="A black background with white dots&#10;&#10;Description automatically generated">
            <a:extLst>
              <a:ext uri="{FF2B5EF4-FFF2-40B4-BE49-F238E27FC236}">
                <a16:creationId xmlns:a16="http://schemas.microsoft.com/office/drawing/2014/main" id="{E42B10B4-977B-DAF1-B4D7-3C97D40E6B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41738592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5711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0" name="Picture Placeholder 5">
            <a:extLst>
              <a:ext uri="{FF2B5EF4-FFF2-40B4-BE49-F238E27FC236}">
                <a16:creationId xmlns:a16="http://schemas.microsoft.com/office/drawing/2014/main" id="{33E3D5F2-5B79-B60B-1C96-C64465B9B975}"/>
              </a:ext>
            </a:extLst>
          </p:cNvPr>
          <p:cNvSpPr>
            <a:spLocks noGrp="1"/>
          </p:cNvSpPr>
          <p:nvPr>
            <p:ph type="pic" sz="quarter" idx="10"/>
          </p:nvPr>
        </p:nvSpPr>
        <p:spPr>
          <a:xfrm>
            <a:off x="6096000" y="0"/>
            <a:ext cx="6095999" cy="6858000"/>
          </a:xfrm>
          <a:solidFill>
            <a:schemeClr val="tx1">
              <a:lumMod val="10000"/>
              <a:lumOff val="90000"/>
            </a:schemeClr>
          </a:solidFill>
        </p:spPr>
        <p:txBody>
          <a:bodyPr/>
          <a:lstStyle/>
          <a:p>
            <a:r>
              <a:rPr lang="en-US"/>
              <a:t>Click icon to add picture</a:t>
            </a:r>
          </a:p>
        </p:txBody>
      </p:sp>
      <p:sp>
        <p:nvSpPr>
          <p:cNvPr id="11" name="Content Placeholder 2">
            <a:extLst>
              <a:ext uri="{FF2B5EF4-FFF2-40B4-BE49-F238E27FC236}">
                <a16:creationId xmlns:a16="http://schemas.microsoft.com/office/drawing/2014/main" id="{DB92624B-7C48-D2E4-3039-B6C1B374A478}"/>
              </a:ext>
            </a:extLst>
          </p:cNvPr>
          <p:cNvSpPr>
            <a:spLocks noGrp="1"/>
          </p:cNvSpPr>
          <p:nvPr>
            <p:ph idx="1"/>
          </p:nvPr>
        </p:nvSpPr>
        <p:spPr>
          <a:xfrm>
            <a:off x="180000" y="1811948"/>
            <a:ext cx="5712000" cy="4692104"/>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descr="A black background with white dots&#10;&#10;Description automatically generated">
            <a:extLst>
              <a:ext uri="{FF2B5EF4-FFF2-40B4-BE49-F238E27FC236}">
                <a16:creationId xmlns:a16="http://schemas.microsoft.com/office/drawing/2014/main" id="{E42B10B4-977B-DAF1-B4D7-3C97D40E6B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9177671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0%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4" name="SmartArt Placeholder 12">
            <a:extLst>
              <a:ext uri="{FF2B5EF4-FFF2-40B4-BE49-F238E27FC236}">
                <a16:creationId xmlns:a16="http://schemas.microsoft.com/office/drawing/2014/main" id="{71F5A3A2-A67C-EBF7-F716-D37021B15192}"/>
              </a:ext>
            </a:extLst>
          </p:cNvPr>
          <p:cNvSpPr>
            <a:spLocks noGrp="1"/>
          </p:cNvSpPr>
          <p:nvPr>
            <p:ph type="dgm" sz="quarter" idx="10"/>
          </p:nvPr>
        </p:nvSpPr>
        <p:spPr>
          <a:xfrm>
            <a:off x="175042" y="1836000"/>
            <a:ext cx="11627999" cy="4667988"/>
          </a:xfrm>
        </p:spPr>
        <p:txBody>
          <a:bodyPr/>
          <a:lstStyle/>
          <a:p>
            <a:r>
              <a:rPr lang="en-US"/>
              <a:t>Click icon to add SmartArt graphic</a:t>
            </a:r>
            <a:endParaRPr lang="en-GB"/>
          </a:p>
        </p:txBody>
      </p:sp>
      <p:pic>
        <p:nvPicPr>
          <p:cNvPr id="3" name="Picture 2" descr="A black background with white dots&#10;&#10;Description automatically generated">
            <a:extLst>
              <a:ext uri="{FF2B5EF4-FFF2-40B4-BE49-F238E27FC236}">
                <a16:creationId xmlns:a16="http://schemas.microsoft.com/office/drawing/2014/main" id="{ED6D027C-FD4F-9EE3-01A0-7214FE8DBE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0076807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box f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 name="Text Placeholder 25">
            <a:extLst>
              <a:ext uri="{FF2B5EF4-FFF2-40B4-BE49-F238E27FC236}">
                <a16:creationId xmlns:a16="http://schemas.microsoft.com/office/drawing/2014/main" id="{F34FFB12-D402-B602-E9BD-516E61127F9D}"/>
              </a:ext>
            </a:extLst>
          </p:cNvPr>
          <p:cNvSpPr>
            <a:spLocks noGrp="1"/>
          </p:cNvSpPr>
          <p:nvPr>
            <p:ph type="body" sz="quarter" idx="10" hasCustomPrompt="1"/>
          </p:nvPr>
        </p:nvSpPr>
        <p:spPr>
          <a:xfrm>
            <a:off x="859898" y="2897205"/>
            <a:ext cx="3106268" cy="2684030"/>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4" name="Text Placeholder 25">
            <a:extLst>
              <a:ext uri="{FF2B5EF4-FFF2-40B4-BE49-F238E27FC236}">
                <a16:creationId xmlns:a16="http://schemas.microsoft.com/office/drawing/2014/main" id="{6CBCDFD9-67C4-D418-09B8-76739DA7B505}"/>
              </a:ext>
            </a:extLst>
          </p:cNvPr>
          <p:cNvSpPr>
            <a:spLocks noGrp="1"/>
          </p:cNvSpPr>
          <p:nvPr>
            <p:ph type="body" sz="quarter" idx="11" hasCustomPrompt="1"/>
          </p:nvPr>
        </p:nvSpPr>
        <p:spPr>
          <a:xfrm>
            <a:off x="1217080" y="3706928"/>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6" name="Text Placeholder 25">
            <a:extLst>
              <a:ext uri="{FF2B5EF4-FFF2-40B4-BE49-F238E27FC236}">
                <a16:creationId xmlns:a16="http://schemas.microsoft.com/office/drawing/2014/main" id="{3FDBCC27-8D08-802A-F7C5-F857ECB9152F}"/>
              </a:ext>
            </a:extLst>
          </p:cNvPr>
          <p:cNvSpPr>
            <a:spLocks noGrp="1"/>
          </p:cNvSpPr>
          <p:nvPr>
            <p:ph type="body" sz="quarter" idx="12" hasCustomPrompt="1"/>
          </p:nvPr>
        </p:nvSpPr>
        <p:spPr>
          <a:xfrm>
            <a:off x="1217080" y="3155458"/>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7" name="Text Placeholder 25">
            <a:extLst>
              <a:ext uri="{FF2B5EF4-FFF2-40B4-BE49-F238E27FC236}">
                <a16:creationId xmlns:a16="http://schemas.microsoft.com/office/drawing/2014/main" id="{D9ECCF5D-66C4-1FD9-CCE7-76C99D164102}"/>
              </a:ext>
            </a:extLst>
          </p:cNvPr>
          <p:cNvSpPr>
            <a:spLocks noGrp="1"/>
          </p:cNvSpPr>
          <p:nvPr>
            <p:ph type="body" sz="quarter" idx="13" hasCustomPrompt="1"/>
          </p:nvPr>
        </p:nvSpPr>
        <p:spPr>
          <a:xfrm>
            <a:off x="4542866" y="2897634"/>
            <a:ext cx="3106268" cy="2684030"/>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8" name="Text Placeholder 25">
            <a:extLst>
              <a:ext uri="{FF2B5EF4-FFF2-40B4-BE49-F238E27FC236}">
                <a16:creationId xmlns:a16="http://schemas.microsoft.com/office/drawing/2014/main" id="{29C23ADE-D631-F5B5-A8F4-4FDF7BD33255}"/>
              </a:ext>
            </a:extLst>
          </p:cNvPr>
          <p:cNvSpPr>
            <a:spLocks noGrp="1"/>
          </p:cNvSpPr>
          <p:nvPr>
            <p:ph type="body" sz="quarter" idx="14" hasCustomPrompt="1"/>
          </p:nvPr>
        </p:nvSpPr>
        <p:spPr>
          <a:xfrm>
            <a:off x="4900048" y="3707357"/>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9" name="Text Placeholder 25">
            <a:extLst>
              <a:ext uri="{FF2B5EF4-FFF2-40B4-BE49-F238E27FC236}">
                <a16:creationId xmlns:a16="http://schemas.microsoft.com/office/drawing/2014/main" id="{8E7A9802-81DD-7913-68AC-8A9D69E1521C}"/>
              </a:ext>
            </a:extLst>
          </p:cNvPr>
          <p:cNvSpPr>
            <a:spLocks noGrp="1"/>
          </p:cNvSpPr>
          <p:nvPr>
            <p:ph type="body" sz="quarter" idx="15" hasCustomPrompt="1"/>
          </p:nvPr>
        </p:nvSpPr>
        <p:spPr>
          <a:xfrm>
            <a:off x="4900048" y="3155887"/>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12" name="Text Placeholder 25">
            <a:extLst>
              <a:ext uri="{FF2B5EF4-FFF2-40B4-BE49-F238E27FC236}">
                <a16:creationId xmlns:a16="http://schemas.microsoft.com/office/drawing/2014/main" id="{79AC59AB-FCA4-2A2A-1298-D1D0409E1EC5}"/>
              </a:ext>
            </a:extLst>
          </p:cNvPr>
          <p:cNvSpPr>
            <a:spLocks noGrp="1"/>
          </p:cNvSpPr>
          <p:nvPr>
            <p:ph type="body" sz="quarter" idx="16" hasCustomPrompt="1"/>
          </p:nvPr>
        </p:nvSpPr>
        <p:spPr>
          <a:xfrm>
            <a:off x="8225834" y="2897205"/>
            <a:ext cx="3106268" cy="2684030"/>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13" name="Text Placeholder 25">
            <a:extLst>
              <a:ext uri="{FF2B5EF4-FFF2-40B4-BE49-F238E27FC236}">
                <a16:creationId xmlns:a16="http://schemas.microsoft.com/office/drawing/2014/main" id="{99050C6C-1E23-8B5A-0462-E2356C0AF8D8}"/>
              </a:ext>
            </a:extLst>
          </p:cNvPr>
          <p:cNvSpPr>
            <a:spLocks noGrp="1"/>
          </p:cNvSpPr>
          <p:nvPr>
            <p:ph type="body" sz="quarter" idx="17" hasCustomPrompt="1"/>
          </p:nvPr>
        </p:nvSpPr>
        <p:spPr>
          <a:xfrm>
            <a:off x="8583016" y="3706928"/>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14" name="Text Placeholder 25">
            <a:extLst>
              <a:ext uri="{FF2B5EF4-FFF2-40B4-BE49-F238E27FC236}">
                <a16:creationId xmlns:a16="http://schemas.microsoft.com/office/drawing/2014/main" id="{7E85BFF8-C5CE-02C0-880A-2221EE861C58}"/>
              </a:ext>
            </a:extLst>
          </p:cNvPr>
          <p:cNvSpPr>
            <a:spLocks noGrp="1"/>
          </p:cNvSpPr>
          <p:nvPr>
            <p:ph type="body" sz="quarter" idx="18" hasCustomPrompt="1"/>
          </p:nvPr>
        </p:nvSpPr>
        <p:spPr>
          <a:xfrm>
            <a:off x="8583016" y="3155458"/>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3</a:t>
            </a:r>
          </a:p>
        </p:txBody>
      </p:sp>
      <p:sp>
        <p:nvSpPr>
          <p:cNvPr id="16" name="Rectangle 15">
            <a:extLst>
              <a:ext uri="{FF2B5EF4-FFF2-40B4-BE49-F238E27FC236}">
                <a16:creationId xmlns:a16="http://schemas.microsoft.com/office/drawing/2014/main" id="{1DD638C3-E432-2C47-B0DE-7158800A03A1}"/>
              </a:ext>
            </a:extLst>
          </p:cNvPr>
          <p:cNvSpPr/>
          <p:nvPr userDrawn="1"/>
        </p:nvSpPr>
        <p:spPr>
          <a:xfrm>
            <a:off x="4430971" y="4106251"/>
            <a:ext cx="563217" cy="5209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 name="Picture 9" descr="A black background with white dots&#10;&#10;Description automatically generated">
            <a:extLst>
              <a:ext uri="{FF2B5EF4-FFF2-40B4-BE49-F238E27FC236}">
                <a16:creationId xmlns:a16="http://schemas.microsoft.com/office/drawing/2014/main" id="{A0138279-8E58-F965-426B-B4E9AC6394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11" name="Straight Arrow Connector 10">
            <a:extLst>
              <a:ext uri="{FF2B5EF4-FFF2-40B4-BE49-F238E27FC236}">
                <a16:creationId xmlns:a16="http://schemas.microsoft.com/office/drawing/2014/main" id="{2F7B789C-5FC4-2A23-27AC-FD6564C881B6}"/>
              </a:ext>
            </a:extLst>
          </p:cNvPr>
          <p:cNvCxnSpPr/>
          <p:nvPr userDrawn="1"/>
        </p:nvCxnSpPr>
        <p:spPr>
          <a:xfrm>
            <a:off x="4051005" y="4222779"/>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72FF038-EA5C-8C82-C240-97BC1F7B51D2}"/>
              </a:ext>
            </a:extLst>
          </p:cNvPr>
          <p:cNvCxnSpPr/>
          <p:nvPr userDrawn="1"/>
        </p:nvCxnSpPr>
        <p:spPr>
          <a:xfrm>
            <a:off x="7744047" y="4245698"/>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06385"/>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box f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1" name="Text Placeholder 25">
            <a:extLst>
              <a:ext uri="{FF2B5EF4-FFF2-40B4-BE49-F238E27FC236}">
                <a16:creationId xmlns:a16="http://schemas.microsoft.com/office/drawing/2014/main" id="{118AC8ED-6D17-BFAB-3E0F-A74F81EC6A2D}"/>
              </a:ext>
            </a:extLst>
          </p:cNvPr>
          <p:cNvSpPr>
            <a:spLocks noGrp="1"/>
          </p:cNvSpPr>
          <p:nvPr>
            <p:ph type="body" sz="quarter" idx="21" hasCustomPrompt="1"/>
          </p:nvPr>
        </p:nvSpPr>
        <p:spPr>
          <a:xfrm>
            <a:off x="202160" y="2480946"/>
            <a:ext cx="2592023" cy="3110568"/>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2" name="Text Placeholder 25">
            <a:extLst>
              <a:ext uri="{FF2B5EF4-FFF2-40B4-BE49-F238E27FC236}">
                <a16:creationId xmlns:a16="http://schemas.microsoft.com/office/drawing/2014/main" id="{AE83ACA3-6CCB-D2C5-7995-6ABA9AEDFD00}"/>
              </a:ext>
            </a:extLst>
          </p:cNvPr>
          <p:cNvSpPr>
            <a:spLocks noGrp="1"/>
          </p:cNvSpPr>
          <p:nvPr>
            <p:ph type="body" sz="quarter" idx="22" hasCustomPrompt="1"/>
          </p:nvPr>
        </p:nvSpPr>
        <p:spPr>
          <a:xfrm>
            <a:off x="448889"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3" name="Text Placeholder 25">
            <a:extLst>
              <a:ext uri="{FF2B5EF4-FFF2-40B4-BE49-F238E27FC236}">
                <a16:creationId xmlns:a16="http://schemas.microsoft.com/office/drawing/2014/main" id="{668379EA-653A-1EDB-755D-371D923970CE}"/>
              </a:ext>
            </a:extLst>
          </p:cNvPr>
          <p:cNvSpPr>
            <a:spLocks noGrp="1"/>
          </p:cNvSpPr>
          <p:nvPr>
            <p:ph type="body" sz="quarter" idx="23" hasCustomPrompt="1"/>
          </p:nvPr>
        </p:nvSpPr>
        <p:spPr>
          <a:xfrm>
            <a:off x="448889"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34" name="Text Placeholder 25">
            <a:extLst>
              <a:ext uri="{FF2B5EF4-FFF2-40B4-BE49-F238E27FC236}">
                <a16:creationId xmlns:a16="http://schemas.microsoft.com/office/drawing/2014/main" id="{8A769013-87D1-F198-BEBB-77661457B0B9}"/>
              </a:ext>
            </a:extLst>
          </p:cNvPr>
          <p:cNvSpPr>
            <a:spLocks noGrp="1"/>
          </p:cNvSpPr>
          <p:nvPr>
            <p:ph type="body" sz="quarter" idx="24" hasCustomPrompt="1"/>
          </p:nvPr>
        </p:nvSpPr>
        <p:spPr>
          <a:xfrm>
            <a:off x="3229494" y="2480946"/>
            <a:ext cx="2592023" cy="3110568"/>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5" name="Text Placeholder 25">
            <a:extLst>
              <a:ext uri="{FF2B5EF4-FFF2-40B4-BE49-F238E27FC236}">
                <a16:creationId xmlns:a16="http://schemas.microsoft.com/office/drawing/2014/main" id="{05EB2E67-0F72-28A2-0975-5793296D0CBB}"/>
              </a:ext>
            </a:extLst>
          </p:cNvPr>
          <p:cNvSpPr>
            <a:spLocks noGrp="1"/>
          </p:cNvSpPr>
          <p:nvPr>
            <p:ph type="body" sz="quarter" idx="25" hasCustomPrompt="1"/>
          </p:nvPr>
        </p:nvSpPr>
        <p:spPr>
          <a:xfrm>
            <a:off x="3476223"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6" name="Text Placeholder 25">
            <a:extLst>
              <a:ext uri="{FF2B5EF4-FFF2-40B4-BE49-F238E27FC236}">
                <a16:creationId xmlns:a16="http://schemas.microsoft.com/office/drawing/2014/main" id="{928F24B8-51E6-2C03-A51D-6CEFB8B8F20B}"/>
              </a:ext>
            </a:extLst>
          </p:cNvPr>
          <p:cNvSpPr>
            <a:spLocks noGrp="1"/>
          </p:cNvSpPr>
          <p:nvPr>
            <p:ph type="body" sz="quarter" idx="26" hasCustomPrompt="1"/>
          </p:nvPr>
        </p:nvSpPr>
        <p:spPr>
          <a:xfrm>
            <a:off x="3476223"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37" name="Text Placeholder 25">
            <a:extLst>
              <a:ext uri="{FF2B5EF4-FFF2-40B4-BE49-F238E27FC236}">
                <a16:creationId xmlns:a16="http://schemas.microsoft.com/office/drawing/2014/main" id="{D3324153-7FE1-5268-EAB2-9E306D9462B4}"/>
              </a:ext>
            </a:extLst>
          </p:cNvPr>
          <p:cNvSpPr>
            <a:spLocks noGrp="1"/>
          </p:cNvSpPr>
          <p:nvPr>
            <p:ph type="body" sz="quarter" idx="27" hasCustomPrompt="1"/>
          </p:nvPr>
        </p:nvSpPr>
        <p:spPr>
          <a:xfrm>
            <a:off x="6315030" y="2480946"/>
            <a:ext cx="2592023" cy="3110568"/>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8" name="Text Placeholder 25">
            <a:extLst>
              <a:ext uri="{FF2B5EF4-FFF2-40B4-BE49-F238E27FC236}">
                <a16:creationId xmlns:a16="http://schemas.microsoft.com/office/drawing/2014/main" id="{977B8BA4-7CB0-09F1-49D6-D29CC72F8184}"/>
              </a:ext>
            </a:extLst>
          </p:cNvPr>
          <p:cNvSpPr>
            <a:spLocks noGrp="1"/>
          </p:cNvSpPr>
          <p:nvPr>
            <p:ph type="body" sz="quarter" idx="28" hasCustomPrompt="1"/>
          </p:nvPr>
        </p:nvSpPr>
        <p:spPr>
          <a:xfrm>
            <a:off x="6561759"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9" name="Text Placeholder 25">
            <a:extLst>
              <a:ext uri="{FF2B5EF4-FFF2-40B4-BE49-F238E27FC236}">
                <a16:creationId xmlns:a16="http://schemas.microsoft.com/office/drawing/2014/main" id="{7984CCB1-BB8C-00EF-21D5-DFB622937E1F}"/>
              </a:ext>
            </a:extLst>
          </p:cNvPr>
          <p:cNvSpPr>
            <a:spLocks noGrp="1"/>
          </p:cNvSpPr>
          <p:nvPr>
            <p:ph type="body" sz="quarter" idx="29" hasCustomPrompt="1"/>
          </p:nvPr>
        </p:nvSpPr>
        <p:spPr>
          <a:xfrm>
            <a:off x="6561759"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3</a:t>
            </a:r>
          </a:p>
        </p:txBody>
      </p:sp>
      <p:sp>
        <p:nvSpPr>
          <p:cNvPr id="40" name="Text Placeholder 25">
            <a:extLst>
              <a:ext uri="{FF2B5EF4-FFF2-40B4-BE49-F238E27FC236}">
                <a16:creationId xmlns:a16="http://schemas.microsoft.com/office/drawing/2014/main" id="{2E1F7364-9FC0-ADC9-ABE8-9ED4EC8071A9}"/>
              </a:ext>
            </a:extLst>
          </p:cNvPr>
          <p:cNvSpPr>
            <a:spLocks noGrp="1"/>
          </p:cNvSpPr>
          <p:nvPr>
            <p:ph type="body" sz="quarter" idx="30" hasCustomPrompt="1"/>
          </p:nvPr>
        </p:nvSpPr>
        <p:spPr>
          <a:xfrm>
            <a:off x="9400566" y="2480946"/>
            <a:ext cx="2592023" cy="3110568"/>
          </a:xfrm>
          <a:prstGeom prst="roundRect">
            <a:avLst>
              <a:gd name="adj" fmla="val 15360"/>
            </a:avLst>
          </a:prstGeom>
          <a:solidFill>
            <a:schemeClr val="accent4"/>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41" name="Text Placeholder 25">
            <a:extLst>
              <a:ext uri="{FF2B5EF4-FFF2-40B4-BE49-F238E27FC236}">
                <a16:creationId xmlns:a16="http://schemas.microsoft.com/office/drawing/2014/main" id="{BA2C0A27-AC57-AD35-255D-76F7B1978503}"/>
              </a:ext>
            </a:extLst>
          </p:cNvPr>
          <p:cNvSpPr>
            <a:spLocks noGrp="1"/>
          </p:cNvSpPr>
          <p:nvPr>
            <p:ph type="body" sz="quarter" idx="31" hasCustomPrompt="1"/>
          </p:nvPr>
        </p:nvSpPr>
        <p:spPr>
          <a:xfrm>
            <a:off x="9647295"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2" name="Text Placeholder 25">
            <a:extLst>
              <a:ext uri="{FF2B5EF4-FFF2-40B4-BE49-F238E27FC236}">
                <a16:creationId xmlns:a16="http://schemas.microsoft.com/office/drawing/2014/main" id="{E3CFF061-EC86-9E24-0039-63C10B26059F}"/>
              </a:ext>
            </a:extLst>
          </p:cNvPr>
          <p:cNvSpPr>
            <a:spLocks noGrp="1"/>
          </p:cNvSpPr>
          <p:nvPr>
            <p:ph type="body" sz="quarter" idx="32" hasCustomPrompt="1"/>
          </p:nvPr>
        </p:nvSpPr>
        <p:spPr>
          <a:xfrm>
            <a:off x="9647295"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pic>
        <p:nvPicPr>
          <p:cNvPr id="3" name="Picture 2" descr="A black background with white dots&#10;&#10;Description automatically generated">
            <a:extLst>
              <a:ext uri="{FF2B5EF4-FFF2-40B4-BE49-F238E27FC236}">
                <a16:creationId xmlns:a16="http://schemas.microsoft.com/office/drawing/2014/main" id="{1742DDF3-9277-8BF9-A517-6FE36E5DA0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4" name="Straight Arrow Connector 3">
            <a:extLst>
              <a:ext uri="{FF2B5EF4-FFF2-40B4-BE49-F238E27FC236}">
                <a16:creationId xmlns:a16="http://schemas.microsoft.com/office/drawing/2014/main" id="{761F60ED-1297-BBE4-12CA-5366847E5AE0}"/>
              </a:ext>
            </a:extLst>
          </p:cNvPr>
          <p:cNvCxnSpPr/>
          <p:nvPr userDrawn="1"/>
        </p:nvCxnSpPr>
        <p:spPr>
          <a:xfrm>
            <a:off x="2828262" y="4063291"/>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7A0B7B6-C80E-3463-272B-F8BD1C272ECA}"/>
              </a:ext>
            </a:extLst>
          </p:cNvPr>
          <p:cNvCxnSpPr/>
          <p:nvPr userDrawn="1"/>
        </p:nvCxnSpPr>
        <p:spPr>
          <a:xfrm>
            <a:off x="5906017" y="4087864"/>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F619A46-3BBD-9ECD-DA71-B340570F2E51}"/>
              </a:ext>
            </a:extLst>
          </p:cNvPr>
          <p:cNvCxnSpPr/>
          <p:nvPr userDrawn="1"/>
        </p:nvCxnSpPr>
        <p:spPr>
          <a:xfrm>
            <a:off x="8973099" y="4087864"/>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5586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23" name="Text Placeholder 25">
            <a:extLst>
              <a:ext uri="{FF2B5EF4-FFF2-40B4-BE49-F238E27FC236}">
                <a16:creationId xmlns:a16="http://schemas.microsoft.com/office/drawing/2014/main" id="{C92C8D0C-576A-B7EB-6BD1-52AECCD869C0}"/>
              </a:ext>
            </a:extLst>
          </p:cNvPr>
          <p:cNvSpPr>
            <a:spLocks noGrp="1"/>
          </p:cNvSpPr>
          <p:nvPr>
            <p:ph type="body" sz="quarter" idx="10" hasCustomPrompt="1"/>
          </p:nvPr>
        </p:nvSpPr>
        <p:spPr>
          <a:xfrm>
            <a:off x="181518" y="2667128"/>
            <a:ext cx="2086202" cy="2928286"/>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24" name="Text Placeholder 25">
            <a:extLst>
              <a:ext uri="{FF2B5EF4-FFF2-40B4-BE49-F238E27FC236}">
                <a16:creationId xmlns:a16="http://schemas.microsoft.com/office/drawing/2014/main" id="{266A89F6-B32D-30C4-D795-9D3D522E1F6C}"/>
              </a:ext>
            </a:extLst>
          </p:cNvPr>
          <p:cNvSpPr>
            <a:spLocks noGrp="1"/>
          </p:cNvSpPr>
          <p:nvPr>
            <p:ph type="body" sz="quarter" idx="11" hasCustomPrompt="1"/>
          </p:nvPr>
        </p:nvSpPr>
        <p:spPr>
          <a:xfrm>
            <a:off x="336352" y="346621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5" name="Text Placeholder 25">
            <a:extLst>
              <a:ext uri="{FF2B5EF4-FFF2-40B4-BE49-F238E27FC236}">
                <a16:creationId xmlns:a16="http://schemas.microsoft.com/office/drawing/2014/main" id="{676AB7A6-D774-AE84-FF90-5372D003AE2E}"/>
              </a:ext>
            </a:extLst>
          </p:cNvPr>
          <p:cNvSpPr>
            <a:spLocks noGrp="1"/>
          </p:cNvSpPr>
          <p:nvPr>
            <p:ph type="body" sz="quarter" idx="12" hasCustomPrompt="1"/>
          </p:nvPr>
        </p:nvSpPr>
        <p:spPr>
          <a:xfrm>
            <a:off x="336352" y="291474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26" name="Text Placeholder 25">
            <a:extLst>
              <a:ext uri="{FF2B5EF4-FFF2-40B4-BE49-F238E27FC236}">
                <a16:creationId xmlns:a16="http://schemas.microsoft.com/office/drawing/2014/main" id="{35BB0A32-9C69-4B53-8484-12347BFF853F}"/>
              </a:ext>
            </a:extLst>
          </p:cNvPr>
          <p:cNvSpPr>
            <a:spLocks noGrp="1"/>
          </p:cNvSpPr>
          <p:nvPr>
            <p:ph type="body" sz="quarter" idx="13" hasCustomPrompt="1"/>
          </p:nvPr>
        </p:nvSpPr>
        <p:spPr>
          <a:xfrm>
            <a:off x="2609992" y="2626116"/>
            <a:ext cx="2086202" cy="2928286"/>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27" name="Text Placeholder 25">
            <a:extLst>
              <a:ext uri="{FF2B5EF4-FFF2-40B4-BE49-F238E27FC236}">
                <a16:creationId xmlns:a16="http://schemas.microsoft.com/office/drawing/2014/main" id="{15E93DB4-400D-72DE-68A1-050DA2B11A28}"/>
              </a:ext>
            </a:extLst>
          </p:cNvPr>
          <p:cNvSpPr>
            <a:spLocks noGrp="1"/>
          </p:cNvSpPr>
          <p:nvPr>
            <p:ph type="body" sz="quarter" idx="14" hasCustomPrompt="1"/>
          </p:nvPr>
        </p:nvSpPr>
        <p:spPr>
          <a:xfrm>
            <a:off x="2771739" y="3425206"/>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8" name="Text Placeholder 25">
            <a:extLst>
              <a:ext uri="{FF2B5EF4-FFF2-40B4-BE49-F238E27FC236}">
                <a16:creationId xmlns:a16="http://schemas.microsoft.com/office/drawing/2014/main" id="{07C1925C-AED8-235A-55B6-BC428420DEE1}"/>
              </a:ext>
            </a:extLst>
          </p:cNvPr>
          <p:cNvSpPr>
            <a:spLocks noGrp="1"/>
          </p:cNvSpPr>
          <p:nvPr>
            <p:ph type="body" sz="quarter" idx="15" hasCustomPrompt="1"/>
          </p:nvPr>
        </p:nvSpPr>
        <p:spPr>
          <a:xfrm>
            <a:off x="2771739" y="2873736"/>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29" name="Text Placeholder 25">
            <a:extLst>
              <a:ext uri="{FF2B5EF4-FFF2-40B4-BE49-F238E27FC236}">
                <a16:creationId xmlns:a16="http://schemas.microsoft.com/office/drawing/2014/main" id="{DED34D83-6B7C-88B4-382A-247608E36504}"/>
              </a:ext>
            </a:extLst>
          </p:cNvPr>
          <p:cNvSpPr>
            <a:spLocks noGrp="1"/>
          </p:cNvSpPr>
          <p:nvPr>
            <p:ph type="body" sz="quarter" idx="16" hasCustomPrompt="1"/>
          </p:nvPr>
        </p:nvSpPr>
        <p:spPr>
          <a:xfrm>
            <a:off x="5052899" y="2649187"/>
            <a:ext cx="2086202" cy="2928286"/>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30" name="Text Placeholder 25">
            <a:extLst>
              <a:ext uri="{FF2B5EF4-FFF2-40B4-BE49-F238E27FC236}">
                <a16:creationId xmlns:a16="http://schemas.microsoft.com/office/drawing/2014/main" id="{290BBA13-8886-16CA-DF31-1449A895062C}"/>
              </a:ext>
            </a:extLst>
          </p:cNvPr>
          <p:cNvSpPr>
            <a:spLocks noGrp="1"/>
          </p:cNvSpPr>
          <p:nvPr>
            <p:ph type="body" sz="quarter" idx="17" hasCustomPrompt="1"/>
          </p:nvPr>
        </p:nvSpPr>
        <p:spPr>
          <a:xfrm>
            <a:off x="5215996" y="3448277"/>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6" name="Text Placeholder 25">
            <a:extLst>
              <a:ext uri="{FF2B5EF4-FFF2-40B4-BE49-F238E27FC236}">
                <a16:creationId xmlns:a16="http://schemas.microsoft.com/office/drawing/2014/main" id="{CA3AB104-264D-1E82-6C99-4FFD7E5CB194}"/>
              </a:ext>
            </a:extLst>
          </p:cNvPr>
          <p:cNvSpPr>
            <a:spLocks noGrp="1"/>
          </p:cNvSpPr>
          <p:nvPr>
            <p:ph type="body" sz="quarter" idx="18" hasCustomPrompt="1"/>
          </p:nvPr>
        </p:nvSpPr>
        <p:spPr>
          <a:xfrm>
            <a:off x="5215996" y="2896807"/>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47" name="Text Placeholder 25">
            <a:extLst>
              <a:ext uri="{FF2B5EF4-FFF2-40B4-BE49-F238E27FC236}">
                <a16:creationId xmlns:a16="http://schemas.microsoft.com/office/drawing/2014/main" id="{08A6DE17-38EB-6B12-2D77-EC7DB040E66D}"/>
              </a:ext>
            </a:extLst>
          </p:cNvPr>
          <p:cNvSpPr>
            <a:spLocks noGrp="1"/>
          </p:cNvSpPr>
          <p:nvPr>
            <p:ph type="body" sz="quarter" idx="19" hasCustomPrompt="1"/>
          </p:nvPr>
        </p:nvSpPr>
        <p:spPr>
          <a:xfrm>
            <a:off x="7495806" y="2649187"/>
            <a:ext cx="2086202" cy="2928286"/>
          </a:xfrm>
          <a:prstGeom prst="roundRect">
            <a:avLst>
              <a:gd name="adj" fmla="val 15360"/>
            </a:avLst>
          </a:prstGeom>
          <a:solidFill>
            <a:schemeClr val="accent4"/>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48" name="Text Placeholder 25">
            <a:extLst>
              <a:ext uri="{FF2B5EF4-FFF2-40B4-BE49-F238E27FC236}">
                <a16:creationId xmlns:a16="http://schemas.microsoft.com/office/drawing/2014/main" id="{55E89FDA-A8AA-B0E2-4C27-D0539E275837}"/>
              </a:ext>
            </a:extLst>
          </p:cNvPr>
          <p:cNvSpPr>
            <a:spLocks noGrp="1"/>
          </p:cNvSpPr>
          <p:nvPr>
            <p:ph type="body" sz="quarter" idx="20" hasCustomPrompt="1"/>
          </p:nvPr>
        </p:nvSpPr>
        <p:spPr>
          <a:xfrm>
            <a:off x="7652112" y="3448277"/>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9" name="Text Placeholder 25">
            <a:extLst>
              <a:ext uri="{FF2B5EF4-FFF2-40B4-BE49-F238E27FC236}">
                <a16:creationId xmlns:a16="http://schemas.microsoft.com/office/drawing/2014/main" id="{46E4DEED-9B74-6445-349D-7A064BEF7C23}"/>
              </a:ext>
            </a:extLst>
          </p:cNvPr>
          <p:cNvSpPr>
            <a:spLocks noGrp="1"/>
          </p:cNvSpPr>
          <p:nvPr>
            <p:ph type="body" sz="quarter" idx="36" hasCustomPrompt="1"/>
          </p:nvPr>
        </p:nvSpPr>
        <p:spPr>
          <a:xfrm>
            <a:off x="7652112" y="2896807"/>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sp>
        <p:nvSpPr>
          <p:cNvPr id="50" name="Text Placeholder 25">
            <a:extLst>
              <a:ext uri="{FF2B5EF4-FFF2-40B4-BE49-F238E27FC236}">
                <a16:creationId xmlns:a16="http://schemas.microsoft.com/office/drawing/2014/main" id="{B14D26D1-8C4E-99C4-A6E0-BB1B23254BEA}"/>
              </a:ext>
            </a:extLst>
          </p:cNvPr>
          <p:cNvSpPr>
            <a:spLocks noGrp="1"/>
          </p:cNvSpPr>
          <p:nvPr>
            <p:ph type="body" sz="quarter" idx="37" hasCustomPrompt="1"/>
          </p:nvPr>
        </p:nvSpPr>
        <p:spPr>
          <a:xfrm>
            <a:off x="9924280" y="2667128"/>
            <a:ext cx="2086202" cy="2928286"/>
          </a:xfrm>
          <a:prstGeom prst="roundRect">
            <a:avLst>
              <a:gd name="adj" fmla="val 15360"/>
            </a:avLst>
          </a:prstGeom>
          <a:solidFill>
            <a:schemeClr val="accent5"/>
          </a:solidFill>
        </p:spPr>
        <p:txBody>
          <a:bodyPr lIns="72000" tIns="1260000" rIns="72000">
            <a:normAutofit/>
          </a:bodyPr>
          <a:lstStyle>
            <a:lvl1pPr marL="0" indent="0" algn="ctr">
              <a:buNone/>
              <a:defRPr sz="1600">
                <a:solidFill>
                  <a:schemeClr val="bg2"/>
                </a:solidFill>
              </a:defRPr>
            </a:lvl1pPr>
            <a:lvl2pPr>
              <a:defRPr sz="1600"/>
            </a:lvl2pPr>
            <a:lvl3pPr>
              <a:defRPr sz="1600"/>
            </a:lvl3pPr>
            <a:lvl4pPr>
              <a:defRPr sz="1600"/>
            </a:lvl4pPr>
            <a:lvl5pPr>
              <a:defRPr sz="1600"/>
            </a:lvl5pPr>
          </a:lstStyle>
          <a:p>
            <a:r>
              <a:rPr lang="en-GB"/>
              <a:t>Insert your text in this text box</a:t>
            </a:r>
          </a:p>
        </p:txBody>
      </p:sp>
      <p:sp>
        <p:nvSpPr>
          <p:cNvPr id="51" name="Text Placeholder 25">
            <a:extLst>
              <a:ext uri="{FF2B5EF4-FFF2-40B4-BE49-F238E27FC236}">
                <a16:creationId xmlns:a16="http://schemas.microsoft.com/office/drawing/2014/main" id="{710D7438-CB4E-3A8E-6DA5-95865B231E61}"/>
              </a:ext>
            </a:extLst>
          </p:cNvPr>
          <p:cNvSpPr>
            <a:spLocks noGrp="1"/>
          </p:cNvSpPr>
          <p:nvPr>
            <p:ph type="body" sz="quarter" idx="38" hasCustomPrompt="1"/>
          </p:nvPr>
        </p:nvSpPr>
        <p:spPr>
          <a:xfrm>
            <a:off x="10079114" y="346621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bg2"/>
                </a:solidFill>
              </a:defRPr>
            </a:lvl1pPr>
            <a:lvl2pPr>
              <a:defRPr sz="1600"/>
            </a:lvl2pPr>
            <a:lvl3pPr>
              <a:defRPr sz="1600"/>
            </a:lvl3pPr>
            <a:lvl4pPr>
              <a:defRPr sz="1600"/>
            </a:lvl4pPr>
            <a:lvl5pPr>
              <a:defRPr sz="1600"/>
            </a:lvl5pPr>
          </a:lstStyle>
          <a:p>
            <a:pPr lvl="0"/>
            <a:r>
              <a:rPr lang="en-GB"/>
              <a:t>Title</a:t>
            </a:r>
          </a:p>
        </p:txBody>
      </p:sp>
      <p:sp>
        <p:nvSpPr>
          <p:cNvPr id="52" name="Text Placeholder 25">
            <a:extLst>
              <a:ext uri="{FF2B5EF4-FFF2-40B4-BE49-F238E27FC236}">
                <a16:creationId xmlns:a16="http://schemas.microsoft.com/office/drawing/2014/main" id="{161CD7BA-CC51-1DEC-0BE7-A8FE539EC1A5}"/>
              </a:ext>
            </a:extLst>
          </p:cNvPr>
          <p:cNvSpPr>
            <a:spLocks noGrp="1"/>
          </p:cNvSpPr>
          <p:nvPr>
            <p:ph type="body" sz="quarter" idx="39" hasCustomPrompt="1"/>
          </p:nvPr>
        </p:nvSpPr>
        <p:spPr>
          <a:xfrm>
            <a:off x="10079114" y="291474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bg2"/>
                </a:solidFill>
              </a:defRPr>
            </a:lvl1pPr>
            <a:lvl2pPr>
              <a:defRPr sz="1600"/>
            </a:lvl2pPr>
            <a:lvl3pPr>
              <a:defRPr sz="1600"/>
            </a:lvl3pPr>
            <a:lvl4pPr>
              <a:defRPr sz="1600"/>
            </a:lvl4pPr>
            <a:lvl5pPr>
              <a:defRPr sz="1600"/>
            </a:lvl5pPr>
          </a:lstStyle>
          <a:p>
            <a:pPr lvl="0"/>
            <a:r>
              <a:rPr lang="en-GB"/>
              <a:t>5</a:t>
            </a:r>
          </a:p>
        </p:txBody>
      </p:sp>
      <p:pic>
        <p:nvPicPr>
          <p:cNvPr id="3" name="Picture 2" descr="A black background with white dots&#10;&#10;Description automatically generated">
            <a:extLst>
              <a:ext uri="{FF2B5EF4-FFF2-40B4-BE49-F238E27FC236}">
                <a16:creationId xmlns:a16="http://schemas.microsoft.com/office/drawing/2014/main" id="{9B965DCD-B186-7953-9444-10EC8617D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4" name="Straight Arrow Connector 3">
            <a:extLst>
              <a:ext uri="{FF2B5EF4-FFF2-40B4-BE49-F238E27FC236}">
                <a16:creationId xmlns:a16="http://schemas.microsoft.com/office/drawing/2014/main" id="{C13138E8-1D12-4E29-A60E-B926A3849855}"/>
              </a:ext>
            </a:extLst>
          </p:cNvPr>
          <p:cNvCxnSpPr>
            <a:cxnSpLocks/>
          </p:cNvCxnSpPr>
          <p:nvPr userDrawn="1"/>
        </p:nvCxnSpPr>
        <p:spPr>
          <a:xfrm>
            <a:off x="2299619" y="4076524"/>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D4ABF04-505B-366A-06D6-21C43B7824C2}"/>
              </a:ext>
            </a:extLst>
          </p:cNvPr>
          <p:cNvCxnSpPr>
            <a:cxnSpLocks/>
          </p:cNvCxnSpPr>
          <p:nvPr userDrawn="1"/>
        </p:nvCxnSpPr>
        <p:spPr>
          <a:xfrm>
            <a:off x="4724784" y="4063057"/>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E7885A1-F0CF-9E9E-522A-6DDA7BE962FD}"/>
              </a:ext>
            </a:extLst>
          </p:cNvPr>
          <p:cNvCxnSpPr>
            <a:cxnSpLocks/>
          </p:cNvCxnSpPr>
          <p:nvPr userDrawn="1"/>
        </p:nvCxnSpPr>
        <p:spPr>
          <a:xfrm>
            <a:off x="7167691" y="4081488"/>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AAF4756-8FED-D79D-EAF4-59D5927CF1BB}"/>
              </a:ext>
            </a:extLst>
          </p:cNvPr>
          <p:cNvCxnSpPr>
            <a:cxnSpLocks/>
          </p:cNvCxnSpPr>
          <p:nvPr userDrawn="1"/>
        </p:nvCxnSpPr>
        <p:spPr>
          <a:xfrm>
            <a:off x="9596165" y="4076524"/>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5194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conten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23" name="Text Placeholder 25">
            <a:extLst>
              <a:ext uri="{FF2B5EF4-FFF2-40B4-BE49-F238E27FC236}">
                <a16:creationId xmlns:a16="http://schemas.microsoft.com/office/drawing/2014/main" id="{C92C8D0C-576A-B7EB-6BD1-52AECCD869C0}"/>
              </a:ext>
            </a:extLst>
          </p:cNvPr>
          <p:cNvSpPr>
            <a:spLocks noGrp="1"/>
          </p:cNvSpPr>
          <p:nvPr>
            <p:ph type="body" sz="quarter" idx="10"/>
          </p:nvPr>
        </p:nvSpPr>
        <p:spPr>
          <a:xfrm>
            <a:off x="340632" y="3199591"/>
            <a:ext cx="2086202" cy="3392595"/>
          </a:xfrm>
          <a:prstGeom prst="roundRect">
            <a:avLst>
              <a:gd name="adj" fmla="val 15360"/>
            </a:avLst>
          </a:prstGeom>
          <a:ln/>
        </p:spPr>
        <p:style>
          <a:lnRef idx="2">
            <a:schemeClr val="accent1"/>
          </a:lnRef>
          <a:fillRef idx="1">
            <a:schemeClr val="lt1"/>
          </a:fillRef>
          <a:effectRef idx="0">
            <a:schemeClr val="accent1"/>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24" name="Text Placeholder 25">
            <a:extLst>
              <a:ext uri="{FF2B5EF4-FFF2-40B4-BE49-F238E27FC236}">
                <a16:creationId xmlns:a16="http://schemas.microsoft.com/office/drawing/2014/main" id="{266A89F6-B32D-30C4-D795-9D3D522E1F6C}"/>
              </a:ext>
            </a:extLst>
          </p:cNvPr>
          <p:cNvSpPr>
            <a:spLocks noGrp="1"/>
          </p:cNvSpPr>
          <p:nvPr>
            <p:ph type="body" sz="quarter" idx="11" hasCustomPrompt="1"/>
          </p:nvPr>
        </p:nvSpPr>
        <p:spPr>
          <a:xfrm>
            <a:off x="495466"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5" name="Text Placeholder 25">
            <a:extLst>
              <a:ext uri="{FF2B5EF4-FFF2-40B4-BE49-F238E27FC236}">
                <a16:creationId xmlns:a16="http://schemas.microsoft.com/office/drawing/2014/main" id="{676AB7A6-D774-AE84-FF90-5372D003AE2E}"/>
              </a:ext>
            </a:extLst>
          </p:cNvPr>
          <p:cNvSpPr>
            <a:spLocks noGrp="1"/>
          </p:cNvSpPr>
          <p:nvPr>
            <p:ph type="body" sz="quarter" idx="12" hasCustomPrompt="1"/>
          </p:nvPr>
        </p:nvSpPr>
        <p:spPr>
          <a:xfrm>
            <a:off x="495466"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27" name="Text Placeholder 25">
            <a:extLst>
              <a:ext uri="{FF2B5EF4-FFF2-40B4-BE49-F238E27FC236}">
                <a16:creationId xmlns:a16="http://schemas.microsoft.com/office/drawing/2014/main" id="{15E93DB4-400D-72DE-68A1-050DA2B11A28}"/>
              </a:ext>
            </a:extLst>
          </p:cNvPr>
          <p:cNvSpPr>
            <a:spLocks noGrp="1"/>
          </p:cNvSpPr>
          <p:nvPr>
            <p:ph type="body" sz="quarter" idx="14" hasCustomPrompt="1"/>
          </p:nvPr>
        </p:nvSpPr>
        <p:spPr>
          <a:xfrm>
            <a:off x="2878850"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8" name="Text Placeholder 25">
            <a:extLst>
              <a:ext uri="{FF2B5EF4-FFF2-40B4-BE49-F238E27FC236}">
                <a16:creationId xmlns:a16="http://schemas.microsoft.com/office/drawing/2014/main" id="{07C1925C-AED8-235A-55B6-BC428420DEE1}"/>
              </a:ext>
            </a:extLst>
          </p:cNvPr>
          <p:cNvSpPr>
            <a:spLocks noGrp="1"/>
          </p:cNvSpPr>
          <p:nvPr>
            <p:ph type="body" sz="quarter" idx="15" hasCustomPrompt="1"/>
          </p:nvPr>
        </p:nvSpPr>
        <p:spPr>
          <a:xfrm>
            <a:off x="2878850"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30" name="Text Placeholder 25">
            <a:extLst>
              <a:ext uri="{FF2B5EF4-FFF2-40B4-BE49-F238E27FC236}">
                <a16:creationId xmlns:a16="http://schemas.microsoft.com/office/drawing/2014/main" id="{290BBA13-8886-16CA-DF31-1449A895062C}"/>
              </a:ext>
            </a:extLst>
          </p:cNvPr>
          <p:cNvSpPr>
            <a:spLocks noGrp="1"/>
          </p:cNvSpPr>
          <p:nvPr>
            <p:ph type="body" sz="quarter" idx="17" hasCustomPrompt="1"/>
          </p:nvPr>
        </p:nvSpPr>
        <p:spPr>
          <a:xfrm>
            <a:off x="5256671"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6" name="Text Placeholder 25">
            <a:extLst>
              <a:ext uri="{FF2B5EF4-FFF2-40B4-BE49-F238E27FC236}">
                <a16:creationId xmlns:a16="http://schemas.microsoft.com/office/drawing/2014/main" id="{CA3AB104-264D-1E82-6C99-4FFD7E5CB194}"/>
              </a:ext>
            </a:extLst>
          </p:cNvPr>
          <p:cNvSpPr>
            <a:spLocks noGrp="1"/>
          </p:cNvSpPr>
          <p:nvPr>
            <p:ph type="body" sz="quarter" idx="18" hasCustomPrompt="1"/>
          </p:nvPr>
        </p:nvSpPr>
        <p:spPr>
          <a:xfrm>
            <a:off x="5256671"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48" name="Text Placeholder 25">
            <a:extLst>
              <a:ext uri="{FF2B5EF4-FFF2-40B4-BE49-F238E27FC236}">
                <a16:creationId xmlns:a16="http://schemas.microsoft.com/office/drawing/2014/main" id="{55E89FDA-A8AA-B0E2-4C27-D0539E275837}"/>
              </a:ext>
            </a:extLst>
          </p:cNvPr>
          <p:cNvSpPr>
            <a:spLocks noGrp="1"/>
          </p:cNvSpPr>
          <p:nvPr>
            <p:ph type="body" sz="quarter" idx="20" hasCustomPrompt="1"/>
          </p:nvPr>
        </p:nvSpPr>
        <p:spPr>
          <a:xfrm>
            <a:off x="7626351"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9" name="Text Placeholder 25">
            <a:extLst>
              <a:ext uri="{FF2B5EF4-FFF2-40B4-BE49-F238E27FC236}">
                <a16:creationId xmlns:a16="http://schemas.microsoft.com/office/drawing/2014/main" id="{46E4DEED-9B74-6445-349D-7A064BEF7C23}"/>
              </a:ext>
            </a:extLst>
          </p:cNvPr>
          <p:cNvSpPr>
            <a:spLocks noGrp="1"/>
          </p:cNvSpPr>
          <p:nvPr>
            <p:ph type="body" sz="quarter" idx="36" hasCustomPrompt="1"/>
          </p:nvPr>
        </p:nvSpPr>
        <p:spPr>
          <a:xfrm>
            <a:off x="7626351"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sp>
        <p:nvSpPr>
          <p:cNvPr id="51" name="Text Placeholder 25">
            <a:extLst>
              <a:ext uri="{FF2B5EF4-FFF2-40B4-BE49-F238E27FC236}">
                <a16:creationId xmlns:a16="http://schemas.microsoft.com/office/drawing/2014/main" id="{710D7438-CB4E-3A8E-6DA5-95865B231E61}"/>
              </a:ext>
            </a:extLst>
          </p:cNvPr>
          <p:cNvSpPr>
            <a:spLocks noGrp="1"/>
          </p:cNvSpPr>
          <p:nvPr>
            <p:ph type="body" sz="quarter" idx="38" hasCustomPrompt="1"/>
          </p:nvPr>
        </p:nvSpPr>
        <p:spPr>
          <a:xfrm>
            <a:off x="10001351" y="2613745"/>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52" name="Text Placeholder 25">
            <a:extLst>
              <a:ext uri="{FF2B5EF4-FFF2-40B4-BE49-F238E27FC236}">
                <a16:creationId xmlns:a16="http://schemas.microsoft.com/office/drawing/2014/main" id="{161CD7BA-CC51-1DEC-0BE7-A8FE539EC1A5}"/>
              </a:ext>
            </a:extLst>
          </p:cNvPr>
          <p:cNvSpPr>
            <a:spLocks noGrp="1"/>
          </p:cNvSpPr>
          <p:nvPr>
            <p:ph type="body" sz="quarter" idx="39" hasCustomPrompt="1"/>
          </p:nvPr>
        </p:nvSpPr>
        <p:spPr>
          <a:xfrm>
            <a:off x="10001351" y="2062275"/>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5</a:t>
            </a:r>
          </a:p>
        </p:txBody>
      </p:sp>
      <p:pic>
        <p:nvPicPr>
          <p:cNvPr id="3" name="Picture 2" descr="A black background with white dots&#10;&#10;Description automatically generated">
            <a:extLst>
              <a:ext uri="{FF2B5EF4-FFF2-40B4-BE49-F238E27FC236}">
                <a16:creationId xmlns:a16="http://schemas.microsoft.com/office/drawing/2014/main" id="{9B965DCD-B186-7953-9444-10EC8617D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4" name="Text Placeholder 25">
            <a:extLst>
              <a:ext uri="{FF2B5EF4-FFF2-40B4-BE49-F238E27FC236}">
                <a16:creationId xmlns:a16="http://schemas.microsoft.com/office/drawing/2014/main" id="{042FF256-04AC-3165-4CF8-8C797F92E530}"/>
              </a:ext>
            </a:extLst>
          </p:cNvPr>
          <p:cNvSpPr>
            <a:spLocks noGrp="1"/>
          </p:cNvSpPr>
          <p:nvPr>
            <p:ph type="body" sz="quarter" idx="40"/>
          </p:nvPr>
        </p:nvSpPr>
        <p:spPr>
          <a:xfrm>
            <a:off x="2729070" y="3199591"/>
            <a:ext cx="2086202" cy="3392595"/>
          </a:xfrm>
          <a:prstGeom prst="roundRect">
            <a:avLst>
              <a:gd name="adj" fmla="val 15360"/>
            </a:avLst>
          </a:prstGeom>
          <a:ln/>
        </p:spPr>
        <p:style>
          <a:lnRef idx="2">
            <a:schemeClr val="accent2"/>
          </a:lnRef>
          <a:fillRef idx="1">
            <a:schemeClr val="lt1"/>
          </a:fillRef>
          <a:effectRef idx="0">
            <a:schemeClr val="accent2"/>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5" name="Text Placeholder 25">
            <a:extLst>
              <a:ext uri="{FF2B5EF4-FFF2-40B4-BE49-F238E27FC236}">
                <a16:creationId xmlns:a16="http://schemas.microsoft.com/office/drawing/2014/main" id="{82C34FC5-9BD4-9039-B9E3-4747580C54B0}"/>
              </a:ext>
            </a:extLst>
          </p:cNvPr>
          <p:cNvSpPr>
            <a:spLocks noGrp="1"/>
          </p:cNvSpPr>
          <p:nvPr>
            <p:ph type="body" sz="quarter" idx="41"/>
          </p:nvPr>
        </p:nvSpPr>
        <p:spPr>
          <a:xfrm>
            <a:off x="5117508" y="3199591"/>
            <a:ext cx="2086202" cy="3392595"/>
          </a:xfrm>
          <a:prstGeom prst="roundRect">
            <a:avLst>
              <a:gd name="adj" fmla="val 15360"/>
            </a:avLst>
          </a:prstGeom>
          <a:ln/>
        </p:spPr>
        <p:style>
          <a:lnRef idx="2">
            <a:schemeClr val="accent3"/>
          </a:lnRef>
          <a:fillRef idx="1">
            <a:schemeClr val="lt1"/>
          </a:fillRef>
          <a:effectRef idx="0">
            <a:schemeClr val="accent3"/>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6" name="Text Placeholder 25">
            <a:extLst>
              <a:ext uri="{FF2B5EF4-FFF2-40B4-BE49-F238E27FC236}">
                <a16:creationId xmlns:a16="http://schemas.microsoft.com/office/drawing/2014/main" id="{B6C8C80E-275F-E4EE-2309-7E16F9540896}"/>
              </a:ext>
            </a:extLst>
          </p:cNvPr>
          <p:cNvSpPr>
            <a:spLocks noGrp="1"/>
          </p:cNvSpPr>
          <p:nvPr>
            <p:ph type="body" sz="quarter" idx="42"/>
          </p:nvPr>
        </p:nvSpPr>
        <p:spPr>
          <a:xfrm>
            <a:off x="7468856" y="3199591"/>
            <a:ext cx="2086202" cy="3392595"/>
          </a:xfrm>
          <a:prstGeom prst="roundRect">
            <a:avLst>
              <a:gd name="adj" fmla="val 15360"/>
            </a:avLst>
          </a:prstGeom>
          <a:ln/>
        </p:spPr>
        <p:style>
          <a:lnRef idx="2">
            <a:schemeClr val="accent4"/>
          </a:lnRef>
          <a:fillRef idx="1">
            <a:schemeClr val="lt1"/>
          </a:fillRef>
          <a:effectRef idx="0">
            <a:schemeClr val="accent4"/>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7" name="Text Placeholder 25">
            <a:extLst>
              <a:ext uri="{FF2B5EF4-FFF2-40B4-BE49-F238E27FC236}">
                <a16:creationId xmlns:a16="http://schemas.microsoft.com/office/drawing/2014/main" id="{C123207E-2ADE-2ECE-9E60-2A491D325352}"/>
              </a:ext>
            </a:extLst>
          </p:cNvPr>
          <p:cNvSpPr>
            <a:spLocks noGrp="1"/>
          </p:cNvSpPr>
          <p:nvPr>
            <p:ph type="body" sz="quarter" idx="43"/>
          </p:nvPr>
        </p:nvSpPr>
        <p:spPr>
          <a:xfrm>
            <a:off x="9838536" y="3159020"/>
            <a:ext cx="2086202" cy="3392595"/>
          </a:xfrm>
          <a:prstGeom prst="roundRect">
            <a:avLst>
              <a:gd name="adj" fmla="val 15360"/>
            </a:avLst>
          </a:prstGeom>
          <a:ln/>
        </p:spPr>
        <p:style>
          <a:lnRef idx="2">
            <a:schemeClr val="accent5"/>
          </a:lnRef>
          <a:fillRef idx="1">
            <a:schemeClr val="lt1"/>
          </a:fillRef>
          <a:effectRef idx="0">
            <a:schemeClr val="accent5"/>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Tree>
    <p:extLst>
      <p:ext uri="{BB962C8B-B14F-4D97-AF65-F5344CB8AC3E}">
        <p14:creationId xmlns:p14="http://schemas.microsoft.com/office/powerpoint/2010/main" val="21961245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3" name="Picture 2" descr="A black background with white dots&#10;&#10;Description automatically generated">
            <a:extLst>
              <a:ext uri="{FF2B5EF4-FFF2-40B4-BE49-F238E27FC236}">
                <a16:creationId xmlns:a16="http://schemas.microsoft.com/office/drawing/2014/main" id="{F2894BEC-B17A-5D0E-72EF-2FB9B6B429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17559897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et in touch - blue +  dark blue">
    <p:bg>
      <p:bgPr>
        <a:solidFill>
          <a:schemeClr val="accent4"/>
        </a:solidFill>
        <a:effectLst/>
      </p:bgPr>
    </p:bg>
    <p:spTree>
      <p:nvGrpSpPr>
        <p:cNvPr id="1" name=""/>
        <p:cNvGrpSpPr/>
        <p:nvPr/>
      </p:nvGrpSpPr>
      <p:grpSpPr>
        <a:xfrm>
          <a:off x="0" y="0"/>
          <a:ext cx="0" cy="0"/>
          <a:chOff x="0" y="0"/>
          <a:chExt cx="0" cy="0"/>
        </a:xfrm>
      </p:grpSpPr>
      <p:pic>
        <p:nvPicPr>
          <p:cNvPr id="15" name="Picture 14" descr="A blue and green shield&#10;&#10;Description automatically generated">
            <a:extLst>
              <a:ext uri="{FF2B5EF4-FFF2-40B4-BE49-F238E27FC236}">
                <a16:creationId xmlns:a16="http://schemas.microsoft.com/office/drawing/2014/main" id="{B49049B6-F303-7662-D4B2-35A5C24797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088" r="24911"/>
          <a:stretch/>
        </p:blipFill>
        <p:spPr>
          <a:xfrm flipH="1">
            <a:off x="6096000" y="0"/>
            <a:ext cx="6096000" cy="6858000"/>
          </a:xfrm>
          <a:prstGeom prst="rect">
            <a:avLst/>
          </a:prstGeom>
        </p:spPr>
      </p:pic>
      <p:sp>
        <p:nvSpPr>
          <p:cNvPr id="7" name="TextBox 6">
            <a:extLst>
              <a:ext uri="{FF2B5EF4-FFF2-40B4-BE49-F238E27FC236}">
                <a16:creationId xmlns:a16="http://schemas.microsoft.com/office/drawing/2014/main" id="{A29F341A-62C1-A748-9D47-BFD59497689E}"/>
              </a:ext>
            </a:extLst>
          </p:cNvPr>
          <p:cNvSpPr txBox="1"/>
          <p:nvPr userDrawn="1"/>
        </p:nvSpPr>
        <p:spPr>
          <a:xfrm>
            <a:off x="5606530" y="6389649"/>
            <a:ext cx="3490331" cy="246221"/>
          </a:xfrm>
          <a:prstGeom prst="rect">
            <a:avLst/>
          </a:prstGeom>
          <a:noFill/>
        </p:spPr>
        <p:txBody>
          <a:bodyPr wrap="square" rtlCol="0">
            <a:spAutoFit/>
          </a:bodyPr>
          <a:lstStyle/>
          <a:p>
            <a:pPr algn="r"/>
            <a:r>
              <a:rPr lang="en-GB" sz="1000" dirty="0">
                <a:solidFill>
                  <a:schemeClr val="bg1"/>
                </a:solidFill>
              </a:rPr>
              <a:t>© Cambridge University Press &amp; Assessment 2025</a:t>
            </a:r>
          </a:p>
        </p:txBody>
      </p:sp>
      <p:sp>
        <p:nvSpPr>
          <p:cNvPr id="8" name="TextBox 7">
            <a:extLst>
              <a:ext uri="{FF2B5EF4-FFF2-40B4-BE49-F238E27FC236}">
                <a16:creationId xmlns:a16="http://schemas.microsoft.com/office/drawing/2014/main" id="{19EFADCE-89D4-D443-9610-1BF12134A58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448889" y="1783081"/>
            <a:ext cx="5342311" cy="1956644"/>
          </a:xfrm>
          <a:prstGeom prst="rect">
            <a:avLst/>
          </a:prstGeom>
        </p:spPr>
        <p:txBody>
          <a:bodyPr anchor="b">
            <a:normAutofit/>
          </a:bodyPr>
          <a:lstStyle>
            <a:lvl1pPr>
              <a:defRPr sz="4000" baseline="0">
                <a:solidFill>
                  <a:schemeClr val="bg1"/>
                </a:solidFill>
                <a:latin typeface="Georgia" panose="02040502050405020303" pitchFamily="18" charset="0"/>
              </a:defRPr>
            </a:lvl1pPr>
          </a:lstStyle>
          <a:p>
            <a:r>
              <a:rPr lang="en-GB"/>
              <a:t>Insert CTA in here</a:t>
            </a:r>
          </a:p>
        </p:txBody>
      </p:sp>
      <p:sp>
        <p:nvSpPr>
          <p:cNvPr id="9" name="Text Placeholder 9">
            <a:extLst>
              <a:ext uri="{FF2B5EF4-FFF2-40B4-BE49-F238E27FC236}">
                <a16:creationId xmlns:a16="http://schemas.microsoft.com/office/drawing/2014/main" id="{337418F9-39B6-1690-2CBA-FC67B7CA6676}"/>
              </a:ext>
            </a:extLst>
          </p:cNvPr>
          <p:cNvSpPr>
            <a:spLocks noGrp="1"/>
          </p:cNvSpPr>
          <p:nvPr>
            <p:ph type="body" sz="quarter" idx="10" hasCustomPrompt="1"/>
          </p:nvPr>
        </p:nvSpPr>
        <p:spPr>
          <a:xfrm>
            <a:off x="458915" y="4339078"/>
            <a:ext cx="5169614" cy="416832"/>
          </a:xfrm>
        </p:spPr>
        <p:txBody>
          <a:bodyPr anchor="ctr">
            <a:no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Phone here</a:t>
            </a:r>
          </a:p>
        </p:txBody>
      </p:sp>
      <p:sp>
        <p:nvSpPr>
          <p:cNvPr id="11" name="Text Placeholder 9">
            <a:extLst>
              <a:ext uri="{FF2B5EF4-FFF2-40B4-BE49-F238E27FC236}">
                <a16:creationId xmlns:a16="http://schemas.microsoft.com/office/drawing/2014/main" id="{FD8EA4EE-5B3A-69EE-D554-61BF6C80CCED}"/>
              </a:ext>
            </a:extLst>
          </p:cNvPr>
          <p:cNvSpPr>
            <a:spLocks noGrp="1"/>
          </p:cNvSpPr>
          <p:nvPr>
            <p:ph type="body" sz="quarter" idx="11" hasCustomPrompt="1"/>
          </p:nvPr>
        </p:nvSpPr>
        <p:spPr>
          <a:xfrm>
            <a:off x="458915" y="4885167"/>
            <a:ext cx="5169614" cy="416832"/>
          </a:xfrm>
        </p:spPr>
        <p:txBody>
          <a:bodyPr anchor="ctr">
            <a:no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Email here</a:t>
            </a:r>
          </a:p>
        </p:txBody>
      </p:sp>
      <p:pic>
        <p:nvPicPr>
          <p:cNvPr id="20" name="Picture 19" descr="A black background with white dots&#10;&#10;Description automatically generated">
            <a:extLst>
              <a:ext uri="{FF2B5EF4-FFF2-40B4-BE49-F238E27FC236}">
                <a16:creationId xmlns:a16="http://schemas.microsoft.com/office/drawing/2014/main" id="{CA43B2A4-B284-2E0F-F3C4-8DFDF1F5F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5" y="440820"/>
            <a:ext cx="3326004" cy="562053"/>
          </a:xfrm>
          <a:prstGeom prst="rect">
            <a:avLst/>
          </a:prstGeom>
        </p:spPr>
      </p:pic>
    </p:spTree>
    <p:extLst>
      <p:ext uri="{BB962C8B-B14F-4D97-AF65-F5344CB8AC3E}">
        <p14:creationId xmlns:p14="http://schemas.microsoft.com/office/powerpoint/2010/main" val="31149665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for use when printin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181760-2B31-270A-8FC6-60D571F4E0C1}"/>
              </a:ext>
            </a:extLst>
          </p:cNvPr>
          <p:cNvPicPr>
            <a:picLocks noChangeAspect="1"/>
          </p:cNvPicPr>
          <p:nvPr userDrawn="1"/>
        </p:nvPicPr>
        <p:blipFill rotWithShape="1">
          <a:blip r:embed="rId2"/>
          <a:srcRect r="62480" b="49222"/>
          <a:stretch/>
        </p:blipFill>
        <p:spPr>
          <a:xfrm>
            <a:off x="3181350" y="1"/>
            <a:ext cx="9010650" cy="6858000"/>
          </a:xfrm>
          <a:prstGeom prst="rect">
            <a:avLst/>
          </a:prstGeom>
        </p:spPr>
      </p:pic>
      <p:sp>
        <p:nvSpPr>
          <p:cNvPr id="2" name="Title 1">
            <a:extLst>
              <a:ext uri="{FF2B5EF4-FFF2-40B4-BE49-F238E27FC236}">
                <a16:creationId xmlns:a16="http://schemas.microsoft.com/office/drawing/2014/main" id="{D6F9B0B1-B66F-754F-A910-9AEA1624D140}"/>
              </a:ext>
            </a:extLst>
          </p:cNvPr>
          <p:cNvSpPr>
            <a:spLocks noGrp="1"/>
          </p:cNvSpPr>
          <p:nvPr>
            <p:ph type="title" hasCustomPrompt="1"/>
          </p:nvPr>
        </p:nvSpPr>
        <p:spPr>
          <a:xfrm>
            <a:off x="179999" y="2747387"/>
            <a:ext cx="10835331" cy="949325"/>
          </a:xfrm>
        </p:spPr>
        <p:txBody>
          <a:bodyPr anchor="ctr">
            <a:noAutofit/>
          </a:bodyPr>
          <a:lstStyle>
            <a:lvl1pPr>
              <a:defRPr sz="4800" b="0">
                <a:solidFill>
                  <a:schemeClr val="tx1"/>
                </a:solidFill>
              </a:defRPr>
            </a:lvl1pPr>
          </a:lstStyle>
          <a:p>
            <a:r>
              <a:rPr lang="en-US"/>
              <a:t>Presentation title</a:t>
            </a:r>
          </a:p>
        </p:txBody>
      </p:sp>
      <p:sp>
        <p:nvSpPr>
          <p:cNvPr id="11" name="Text Placeholder 10">
            <a:extLst>
              <a:ext uri="{FF2B5EF4-FFF2-40B4-BE49-F238E27FC236}">
                <a16:creationId xmlns:a16="http://schemas.microsoft.com/office/drawing/2014/main" id="{A65CC5DC-AB42-AA4B-BD3D-34AC0C347894}"/>
              </a:ext>
            </a:extLst>
          </p:cNvPr>
          <p:cNvSpPr>
            <a:spLocks noGrp="1"/>
          </p:cNvSpPr>
          <p:nvPr>
            <p:ph type="body" sz="quarter" idx="10" hasCustomPrompt="1"/>
          </p:nvPr>
        </p:nvSpPr>
        <p:spPr>
          <a:xfrm>
            <a:off x="179999" y="4833809"/>
            <a:ext cx="6515441" cy="463268"/>
          </a:xfrm>
        </p:spPr>
        <p:txBody>
          <a:bodyPr>
            <a:noAutofit/>
          </a:bodyPr>
          <a:lstStyle>
            <a:lvl1pPr marL="0" indent="0">
              <a:buNone/>
              <a:defRPr sz="2400">
                <a:solidFill>
                  <a:schemeClr val="tx1"/>
                </a:solidFill>
              </a:defRPr>
            </a:lvl1pPr>
            <a:lvl2pPr marL="457200" indent="0">
              <a:buNone/>
              <a:defRPr/>
            </a:lvl2pPr>
          </a:lstStyle>
          <a:p>
            <a:pPr lvl="0"/>
            <a:r>
              <a:rPr lang="en-US"/>
              <a:t>Presenter name(s)</a:t>
            </a:r>
          </a:p>
        </p:txBody>
      </p:sp>
      <p:sp>
        <p:nvSpPr>
          <p:cNvPr id="12" name="Text Placeholder 10">
            <a:extLst>
              <a:ext uri="{FF2B5EF4-FFF2-40B4-BE49-F238E27FC236}">
                <a16:creationId xmlns:a16="http://schemas.microsoft.com/office/drawing/2014/main" id="{E00F3067-A12A-4444-9753-8B80889849A7}"/>
              </a:ext>
            </a:extLst>
          </p:cNvPr>
          <p:cNvSpPr>
            <a:spLocks noGrp="1"/>
          </p:cNvSpPr>
          <p:nvPr>
            <p:ph type="body" sz="quarter" idx="11" hasCustomPrompt="1"/>
          </p:nvPr>
        </p:nvSpPr>
        <p:spPr>
          <a:xfrm>
            <a:off x="179999" y="5441675"/>
            <a:ext cx="6515441" cy="386909"/>
          </a:xfrm>
        </p:spPr>
        <p:txBody>
          <a:bodyPr>
            <a:noAutofit/>
          </a:bodyPr>
          <a:lstStyle>
            <a:lvl1pPr marL="0" indent="0">
              <a:buNone/>
              <a:defRPr sz="1800">
                <a:solidFill>
                  <a:schemeClr val="tx1"/>
                </a:solidFill>
              </a:defRPr>
            </a:lvl1pPr>
            <a:lvl2pPr marL="457200" indent="0">
              <a:buNone/>
              <a:defRPr/>
            </a:lvl2pPr>
          </a:lstStyle>
          <a:p>
            <a:pPr lvl="0"/>
            <a:r>
              <a:rPr lang="en-US"/>
              <a:t>Date and time</a:t>
            </a:r>
          </a:p>
        </p:txBody>
      </p:sp>
      <p:pic>
        <p:nvPicPr>
          <p:cNvPr id="5" name="Picture 4" descr="A black background with white dots&#10;&#10;Description automatically generated">
            <a:extLst>
              <a:ext uri="{FF2B5EF4-FFF2-40B4-BE49-F238E27FC236}">
                <a16:creationId xmlns:a16="http://schemas.microsoft.com/office/drawing/2014/main" id="{083D55F9-E821-2477-5F6A-144B6B87C8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136" y="352042"/>
            <a:ext cx="2567475" cy="433871"/>
          </a:xfrm>
          <a:prstGeom prst="rect">
            <a:avLst/>
          </a:prstGeom>
        </p:spPr>
      </p:pic>
      <p:sp>
        <p:nvSpPr>
          <p:cNvPr id="8" name="Text Placeholder 7">
            <a:extLst>
              <a:ext uri="{FF2B5EF4-FFF2-40B4-BE49-F238E27FC236}">
                <a16:creationId xmlns:a16="http://schemas.microsoft.com/office/drawing/2014/main" id="{4ED53E61-DADF-4C37-DC49-D9762C6D1425}"/>
              </a:ext>
            </a:extLst>
          </p:cNvPr>
          <p:cNvSpPr>
            <a:spLocks noGrp="1"/>
          </p:cNvSpPr>
          <p:nvPr>
            <p:ph type="body" sz="quarter" idx="12" hasCustomPrompt="1"/>
          </p:nvPr>
        </p:nvSpPr>
        <p:spPr>
          <a:xfrm>
            <a:off x="179999" y="3694239"/>
            <a:ext cx="10836275" cy="949325"/>
          </a:xfrm>
        </p:spPr>
        <p:txBody>
          <a:bodyPr>
            <a:normAutofit/>
          </a:bodyPr>
          <a:lstStyle>
            <a:lvl1pPr marL="0" indent="0">
              <a:buNone/>
              <a:defRPr sz="3200">
                <a:latin typeface="+mj-lt"/>
              </a:defRPr>
            </a:lvl1pPr>
          </a:lstStyle>
          <a:p>
            <a:pPr lvl="0"/>
            <a:r>
              <a:rPr lang="en-US" dirty="0"/>
              <a:t>Presentation sub-title</a:t>
            </a:r>
            <a:endParaRPr lang="en-GB" dirty="0"/>
          </a:p>
        </p:txBody>
      </p:sp>
    </p:spTree>
    <p:extLst>
      <p:ext uri="{BB962C8B-B14F-4D97-AF65-F5344CB8AC3E}">
        <p14:creationId xmlns:p14="http://schemas.microsoft.com/office/powerpoint/2010/main" val="23409031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estions/thank you">
    <p:bg>
      <p:bgPr>
        <a:solidFill>
          <a:schemeClr val="accent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9F341A-62C1-A748-9D47-BFD59497689E}"/>
              </a:ext>
            </a:extLst>
          </p:cNvPr>
          <p:cNvSpPr txBox="1"/>
          <p:nvPr userDrawn="1"/>
        </p:nvSpPr>
        <p:spPr>
          <a:xfrm>
            <a:off x="8352264" y="6389649"/>
            <a:ext cx="3490331" cy="246221"/>
          </a:xfrm>
          <a:prstGeom prst="rect">
            <a:avLst/>
          </a:prstGeom>
          <a:noFill/>
        </p:spPr>
        <p:txBody>
          <a:bodyPr wrap="square" rtlCol="0">
            <a:spAutoFit/>
          </a:bodyPr>
          <a:lstStyle/>
          <a:p>
            <a:pPr algn="r"/>
            <a:r>
              <a:rPr lang="en-GB" sz="1000"/>
              <a:t>© Cambridge University Press &amp; Assessment 2021</a:t>
            </a: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373658" y="2747857"/>
            <a:ext cx="5342311" cy="1362285"/>
          </a:xfrm>
          <a:prstGeom prst="rect">
            <a:avLst/>
          </a:prstGeom>
        </p:spPr>
        <p:txBody>
          <a:bodyPr anchor="ctr">
            <a:normAutofit/>
          </a:bodyPr>
          <a:lstStyle>
            <a:lvl1pPr>
              <a:defRPr sz="5400" baseline="0">
                <a:solidFill>
                  <a:schemeClr val="bg1"/>
                </a:solidFill>
                <a:latin typeface="Georgia" panose="02040502050405020303" pitchFamily="18" charset="0"/>
              </a:defRPr>
            </a:lvl1pPr>
          </a:lstStyle>
          <a:p>
            <a:r>
              <a:rPr lang="en-GB"/>
              <a:t>Any questions?</a:t>
            </a:r>
          </a:p>
        </p:txBody>
      </p:sp>
      <p:pic>
        <p:nvPicPr>
          <p:cNvPr id="5" name="Picture 4" descr="A blue and white shield&#10;&#10;Description automatically generated">
            <a:extLst>
              <a:ext uri="{FF2B5EF4-FFF2-40B4-BE49-F238E27FC236}">
                <a16:creationId xmlns:a16="http://schemas.microsoft.com/office/drawing/2014/main" id="{09F31AAB-6658-E8B1-A952-8EC29708A2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626" r="25373"/>
          <a:stretch/>
        </p:blipFill>
        <p:spPr>
          <a:xfrm flipH="1">
            <a:off x="6095999" y="-1"/>
            <a:ext cx="6095999" cy="6858000"/>
          </a:xfrm>
          <a:prstGeom prst="rect">
            <a:avLst/>
          </a:prstGeom>
        </p:spPr>
      </p:pic>
      <p:pic>
        <p:nvPicPr>
          <p:cNvPr id="3" name="Picture 2" descr="A black background with white dots&#10;&#10;Description automatically generated">
            <a:extLst>
              <a:ext uri="{FF2B5EF4-FFF2-40B4-BE49-F238E27FC236}">
                <a16:creationId xmlns:a16="http://schemas.microsoft.com/office/drawing/2014/main" id="{EC011B81-6320-2606-08C2-FE42689EE0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5" y="440820"/>
            <a:ext cx="3326004" cy="562053"/>
          </a:xfrm>
          <a:prstGeom prst="rect">
            <a:avLst/>
          </a:prstGeom>
        </p:spPr>
      </p:pic>
      <p:sp>
        <p:nvSpPr>
          <p:cNvPr id="6" name="TextBox 5">
            <a:extLst>
              <a:ext uri="{FF2B5EF4-FFF2-40B4-BE49-F238E27FC236}">
                <a16:creationId xmlns:a16="http://schemas.microsoft.com/office/drawing/2014/main" id="{EE498714-1C35-0566-CF95-9760B3688DC7}"/>
              </a:ext>
            </a:extLst>
          </p:cNvPr>
          <p:cNvSpPr txBox="1"/>
          <p:nvPr userDrawn="1"/>
        </p:nvSpPr>
        <p:spPr>
          <a:xfrm>
            <a:off x="5606530" y="6389649"/>
            <a:ext cx="3490331" cy="246221"/>
          </a:xfrm>
          <a:prstGeom prst="rect">
            <a:avLst/>
          </a:prstGeom>
          <a:noFill/>
        </p:spPr>
        <p:txBody>
          <a:bodyPr wrap="square" rtlCol="0">
            <a:spAutoFit/>
          </a:bodyPr>
          <a:lstStyle/>
          <a:p>
            <a:pPr algn="r"/>
            <a:r>
              <a:rPr lang="en-GB" sz="1000" dirty="0">
                <a:solidFill>
                  <a:schemeClr val="bg1"/>
                </a:solidFill>
              </a:rPr>
              <a:t>© Cambridge University Press &amp; Assessment 2025</a:t>
            </a:r>
          </a:p>
        </p:txBody>
      </p:sp>
      <p:sp>
        <p:nvSpPr>
          <p:cNvPr id="9" name="TextBox 8">
            <a:extLst>
              <a:ext uri="{FF2B5EF4-FFF2-40B4-BE49-F238E27FC236}">
                <a16:creationId xmlns:a16="http://schemas.microsoft.com/office/drawing/2014/main" id="{551BA2BF-B33E-1084-50D3-AB97C0A3B95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Tree>
    <p:extLst>
      <p:ext uri="{BB962C8B-B14F-4D97-AF65-F5344CB8AC3E}">
        <p14:creationId xmlns:p14="http://schemas.microsoft.com/office/powerpoint/2010/main" val="2590777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Questions/thank you">
    <p:bg>
      <p:bgPr>
        <a:solidFill>
          <a:schemeClr val="accent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9F341A-62C1-A748-9D47-BFD59497689E}"/>
              </a:ext>
            </a:extLst>
          </p:cNvPr>
          <p:cNvSpPr txBox="1"/>
          <p:nvPr userDrawn="1"/>
        </p:nvSpPr>
        <p:spPr>
          <a:xfrm>
            <a:off x="8352264" y="6389649"/>
            <a:ext cx="3490331" cy="246221"/>
          </a:xfrm>
          <a:prstGeom prst="rect">
            <a:avLst/>
          </a:prstGeom>
          <a:noFill/>
        </p:spPr>
        <p:txBody>
          <a:bodyPr wrap="square" rtlCol="0">
            <a:spAutoFit/>
          </a:bodyPr>
          <a:lstStyle/>
          <a:p>
            <a:pPr algn="r"/>
            <a:r>
              <a:rPr lang="en-GB" sz="1000"/>
              <a:t>© Cambridge University Press &amp; Assessment 2021</a:t>
            </a: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373658" y="2747857"/>
            <a:ext cx="5342311" cy="1362285"/>
          </a:xfrm>
          <a:prstGeom prst="rect">
            <a:avLst/>
          </a:prstGeom>
        </p:spPr>
        <p:txBody>
          <a:bodyPr anchor="ctr">
            <a:normAutofit/>
          </a:bodyPr>
          <a:lstStyle>
            <a:lvl1pPr>
              <a:defRPr sz="5400" baseline="0">
                <a:solidFill>
                  <a:schemeClr val="bg1"/>
                </a:solidFill>
                <a:latin typeface="Georgia" panose="02040502050405020303" pitchFamily="18" charset="0"/>
              </a:defRPr>
            </a:lvl1pPr>
          </a:lstStyle>
          <a:p>
            <a:r>
              <a:rPr lang="en-GB"/>
              <a:t>Thank you!</a:t>
            </a:r>
          </a:p>
        </p:txBody>
      </p:sp>
      <p:pic>
        <p:nvPicPr>
          <p:cNvPr id="5" name="Picture 4" descr="A blue and white shield&#10;&#10;Description automatically generated">
            <a:extLst>
              <a:ext uri="{FF2B5EF4-FFF2-40B4-BE49-F238E27FC236}">
                <a16:creationId xmlns:a16="http://schemas.microsoft.com/office/drawing/2014/main" id="{09F31AAB-6658-E8B1-A952-8EC29708A2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626" r="25373"/>
          <a:stretch/>
        </p:blipFill>
        <p:spPr>
          <a:xfrm flipH="1">
            <a:off x="6095999" y="-1"/>
            <a:ext cx="6095999" cy="6858000"/>
          </a:xfrm>
          <a:prstGeom prst="rect">
            <a:avLst/>
          </a:prstGeom>
        </p:spPr>
      </p:pic>
      <p:pic>
        <p:nvPicPr>
          <p:cNvPr id="3" name="Picture 2" descr="A black background with white dots&#10;&#10;Description automatically generated">
            <a:extLst>
              <a:ext uri="{FF2B5EF4-FFF2-40B4-BE49-F238E27FC236}">
                <a16:creationId xmlns:a16="http://schemas.microsoft.com/office/drawing/2014/main" id="{EC011B81-6320-2606-08C2-FE42689EE0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5" y="440820"/>
            <a:ext cx="3326004" cy="562053"/>
          </a:xfrm>
          <a:prstGeom prst="rect">
            <a:avLst/>
          </a:prstGeom>
        </p:spPr>
      </p:pic>
      <p:sp>
        <p:nvSpPr>
          <p:cNvPr id="6" name="TextBox 5">
            <a:extLst>
              <a:ext uri="{FF2B5EF4-FFF2-40B4-BE49-F238E27FC236}">
                <a16:creationId xmlns:a16="http://schemas.microsoft.com/office/drawing/2014/main" id="{EE498714-1C35-0566-CF95-9760B3688DC7}"/>
              </a:ext>
            </a:extLst>
          </p:cNvPr>
          <p:cNvSpPr txBox="1"/>
          <p:nvPr userDrawn="1"/>
        </p:nvSpPr>
        <p:spPr>
          <a:xfrm>
            <a:off x="5606530" y="6389649"/>
            <a:ext cx="3490331" cy="246221"/>
          </a:xfrm>
          <a:prstGeom prst="rect">
            <a:avLst/>
          </a:prstGeom>
          <a:noFill/>
        </p:spPr>
        <p:txBody>
          <a:bodyPr wrap="square" rtlCol="0">
            <a:spAutoFit/>
          </a:bodyPr>
          <a:lstStyle/>
          <a:p>
            <a:pPr algn="r"/>
            <a:r>
              <a:rPr lang="en-GB" sz="1000" dirty="0">
                <a:solidFill>
                  <a:schemeClr val="bg1"/>
                </a:solidFill>
              </a:rPr>
              <a:t>© Cambridge University Press &amp; Assessment 2025</a:t>
            </a:r>
          </a:p>
        </p:txBody>
      </p:sp>
      <p:sp>
        <p:nvSpPr>
          <p:cNvPr id="9" name="TextBox 8">
            <a:extLst>
              <a:ext uri="{FF2B5EF4-FFF2-40B4-BE49-F238E27FC236}">
                <a16:creationId xmlns:a16="http://schemas.microsoft.com/office/drawing/2014/main" id="{551BA2BF-B33E-1084-50D3-AB97C0A3B95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Tree>
    <p:extLst>
      <p:ext uri="{BB962C8B-B14F-4D97-AF65-F5344CB8AC3E}">
        <p14:creationId xmlns:p14="http://schemas.microsoft.com/office/powerpoint/2010/main" val="13672285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 light and dark blue">
    <p:bg>
      <p:bgPr>
        <a:solidFill>
          <a:srgbClr val="1A3A44"/>
        </a:solidFill>
        <a:effectLst/>
      </p:bgPr>
    </p:bg>
    <p:spTree>
      <p:nvGrpSpPr>
        <p:cNvPr id="1" name=""/>
        <p:cNvGrpSpPr/>
        <p:nvPr/>
      </p:nvGrpSpPr>
      <p:grpSpPr>
        <a:xfrm>
          <a:off x="0" y="0"/>
          <a:ext cx="0" cy="0"/>
          <a:chOff x="0" y="0"/>
          <a:chExt cx="0" cy="0"/>
        </a:xfrm>
      </p:grpSpPr>
      <p:pic>
        <p:nvPicPr>
          <p:cNvPr id="6" name="Picture 5" descr="A blue and green shield&#10;&#10;Description automatically generated">
            <a:extLst>
              <a:ext uri="{FF2B5EF4-FFF2-40B4-BE49-F238E27FC236}">
                <a16:creationId xmlns:a16="http://schemas.microsoft.com/office/drawing/2014/main" id="{12A763C2-8F64-3879-197D-FED7B6FC9B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1675" cy="6858000"/>
          </a:xfrm>
          <a:prstGeom prst="rect">
            <a:avLst/>
          </a:prstGeom>
        </p:spPr>
      </p:pic>
      <p:sp>
        <p:nvSpPr>
          <p:cNvPr id="9" name="TextBox 8">
            <a:extLst>
              <a:ext uri="{FF2B5EF4-FFF2-40B4-BE49-F238E27FC236}">
                <a16:creationId xmlns:a16="http://schemas.microsoft.com/office/drawing/2014/main" id="{6EC23E1A-460A-4142-8E76-4738CA01CE5F}"/>
              </a:ext>
            </a:extLst>
          </p:cNvPr>
          <p:cNvSpPr txBox="1"/>
          <p:nvPr userDrawn="1"/>
        </p:nvSpPr>
        <p:spPr>
          <a:xfrm>
            <a:off x="8352264" y="6339469"/>
            <a:ext cx="3490331" cy="246221"/>
          </a:xfrm>
          <a:prstGeom prst="rect">
            <a:avLst/>
          </a:prstGeom>
          <a:noFill/>
        </p:spPr>
        <p:txBody>
          <a:bodyPr wrap="square" rtlCol="0">
            <a:spAutoFit/>
          </a:bodyPr>
          <a:lstStyle/>
          <a:p>
            <a:pPr algn="r"/>
            <a:r>
              <a:rPr lang="en-US" sz="1000" dirty="0">
                <a:solidFill>
                  <a:schemeClr val="tx1"/>
                </a:solidFill>
              </a:rPr>
              <a:t>© Cambridge University Press &amp; Assessment 2025</a:t>
            </a:r>
          </a:p>
        </p:txBody>
      </p:sp>
      <p:sp>
        <p:nvSpPr>
          <p:cNvPr id="14" name="TextBox 13">
            <a:extLst>
              <a:ext uri="{FF2B5EF4-FFF2-40B4-BE49-F238E27FC236}">
                <a16:creationId xmlns:a16="http://schemas.microsoft.com/office/drawing/2014/main" id="{677BA4EC-055B-B440-8AF0-B408AC454BCE}"/>
              </a:ext>
            </a:extLst>
          </p:cNvPr>
          <p:cNvSpPr txBox="1"/>
          <p:nvPr userDrawn="1"/>
        </p:nvSpPr>
        <p:spPr>
          <a:xfrm>
            <a:off x="446048" y="6293302"/>
            <a:ext cx="3540861" cy="338554"/>
          </a:xfrm>
          <a:prstGeom prst="rect">
            <a:avLst/>
          </a:prstGeom>
          <a:noFill/>
        </p:spPr>
        <p:txBody>
          <a:bodyPr wrap="square" rtlCol="0">
            <a:spAutoFit/>
          </a:bodyPr>
          <a:lstStyle/>
          <a:p>
            <a:pPr algn="l"/>
            <a:r>
              <a:rPr lang="en-US" sz="1600">
                <a:solidFill>
                  <a:schemeClr val="bg1"/>
                </a:solidFill>
              </a:rPr>
              <a:t>cambridge.org/internationaleducation</a:t>
            </a:r>
          </a:p>
        </p:txBody>
      </p:sp>
      <p:pic>
        <p:nvPicPr>
          <p:cNvPr id="3" name="Picture 2" descr="A white text on a black background&#10;&#10;Description automatically generated">
            <a:extLst>
              <a:ext uri="{FF2B5EF4-FFF2-40B4-BE49-F238E27FC236}">
                <a16:creationId xmlns:a16="http://schemas.microsoft.com/office/drawing/2014/main" id="{59D9E60E-B76F-6764-43E9-BF1F25765C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8438" y="3149600"/>
            <a:ext cx="3303434" cy="558800"/>
          </a:xfrm>
          <a:prstGeom prst="rect">
            <a:avLst/>
          </a:prstGeom>
        </p:spPr>
      </p:pic>
    </p:spTree>
    <p:extLst>
      <p:ext uri="{BB962C8B-B14F-4D97-AF65-F5344CB8AC3E}">
        <p14:creationId xmlns:p14="http://schemas.microsoft.com/office/powerpoint/2010/main" val="23728652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dirty="0"/>
              <a:t>Slide title</a:t>
            </a:r>
            <a:endParaRPr lang="en-GB" dirty="0"/>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80000" y="1836000"/>
            <a:ext cx="11623040" cy="4650589"/>
          </a:xfrm>
        </p:spPr>
        <p:txBody>
          <a:bodyPr>
            <a:normAutofit/>
          </a:bodyPr>
          <a:lstStyle>
            <a:lvl1pPr>
              <a:defRPr sz="2400" baseline="0">
                <a:solidFill>
                  <a:schemeClr val="tx1"/>
                </a:solidFill>
                <a:latin typeface="Arial" panose="020B0604020202020204" pitchFamily="34" charset="0"/>
              </a:defRPr>
            </a:lvl1pPr>
            <a:lvl2pPr>
              <a:defRPr sz="2000" baseline="0">
                <a:solidFill>
                  <a:schemeClr val="tx1"/>
                </a:solidFill>
                <a:latin typeface="Arial" panose="020B0604020202020204" pitchFamily="34" charset="0"/>
              </a:defRPr>
            </a:lvl2pPr>
            <a:lvl3pPr>
              <a:defRPr sz="1800" baseline="0">
                <a:solidFill>
                  <a:schemeClr val="tx1"/>
                </a:solidFill>
                <a:latin typeface="Arial" panose="020B0604020202020204" pitchFamily="34" charset="0"/>
              </a:defRPr>
            </a:lvl3pPr>
            <a:lvl4pPr>
              <a:defRPr sz="1600" baseline="0">
                <a:solidFill>
                  <a:schemeClr val="tx1"/>
                </a:solidFill>
                <a:latin typeface="Arial" panose="020B0604020202020204" pitchFamily="34" charset="0"/>
              </a:defRPr>
            </a:lvl4pPr>
            <a:lvl5pPr>
              <a:defRPr sz="1600" baseline="0">
                <a:solidFill>
                  <a:schemeClr val="tx1"/>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501739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blue">
    <p:bg>
      <p:bgPr>
        <a:solidFill>
          <a:srgbClr val="3C1366"/>
        </a:solidFill>
        <a:effectLst/>
      </p:bgPr>
    </p:bg>
    <p:spTree>
      <p:nvGrpSpPr>
        <p:cNvPr id="1" name=""/>
        <p:cNvGrpSpPr/>
        <p:nvPr/>
      </p:nvGrpSpPr>
      <p:grpSpPr>
        <a:xfrm>
          <a:off x="0" y="0"/>
          <a:ext cx="0" cy="0"/>
          <a:chOff x="0" y="0"/>
          <a:chExt cx="0" cy="0"/>
        </a:xfrm>
      </p:grpSpPr>
      <p:pic>
        <p:nvPicPr>
          <p:cNvPr id="8" name="Picture 7" descr="A blue and white pattern&#10;&#10;Description automatically generated">
            <a:extLst>
              <a:ext uri="{FF2B5EF4-FFF2-40B4-BE49-F238E27FC236}">
                <a16:creationId xmlns:a16="http://schemas.microsoft.com/office/drawing/2014/main" id="{6FB74B52-DB87-5F33-33EC-C222623793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615" t="23615" r="23615" b="23615"/>
          <a:stretch/>
        </p:blipFill>
        <p:spPr>
          <a:xfrm>
            <a:off x="0" y="-92"/>
            <a:ext cx="12192000" cy="6858184"/>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4" name="Picture 3" descr="A black background with white dots&#10;&#10;Description automatically generated">
            <a:extLst>
              <a:ext uri="{FF2B5EF4-FFF2-40B4-BE49-F238E27FC236}">
                <a16:creationId xmlns:a16="http://schemas.microsoft.com/office/drawing/2014/main" id="{C9485469-31C3-A712-0653-5EBFD2CCF2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3294558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 pink">
    <p:bg>
      <p:bgPr>
        <a:solidFill>
          <a:srgbClr val="3C1366"/>
        </a:solidFill>
        <a:effectLst/>
      </p:bgPr>
    </p:bg>
    <p:spTree>
      <p:nvGrpSpPr>
        <p:cNvPr id="1" name=""/>
        <p:cNvGrpSpPr/>
        <p:nvPr/>
      </p:nvGrpSpPr>
      <p:grpSpPr>
        <a:xfrm>
          <a:off x="0" y="0"/>
          <a:ext cx="0" cy="0"/>
          <a:chOff x="0" y="0"/>
          <a:chExt cx="0" cy="0"/>
        </a:xfrm>
      </p:grpSpPr>
      <p:pic>
        <p:nvPicPr>
          <p:cNvPr id="4" name="Picture 3" descr="A purple and white pattern&#10;&#10;Description automatically generated">
            <a:extLst>
              <a:ext uri="{FF2B5EF4-FFF2-40B4-BE49-F238E27FC236}">
                <a16:creationId xmlns:a16="http://schemas.microsoft.com/office/drawing/2014/main" id="{FA516C7D-35D1-8B47-F37C-0355B951B4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685" t="23685" r="23685" b="23685"/>
          <a:stretch/>
        </p:blipFill>
        <p:spPr>
          <a:xfrm>
            <a:off x="162" y="0"/>
            <a:ext cx="12191675" cy="6858000"/>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5" name="Picture 4" descr="A black background with white dots&#10;&#10;Description automatically generated">
            <a:extLst>
              <a:ext uri="{FF2B5EF4-FFF2-40B4-BE49-F238E27FC236}">
                <a16:creationId xmlns:a16="http://schemas.microsoft.com/office/drawing/2014/main" id="{CDA5EC72-6CC3-6002-92E5-81B34FD013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845727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 light blue">
    <p:bg>
      <p:bgPr>
        <a:solidFill>
          <a:srgbClr val="1A3A44"/>
        </a:solidFill>
        <a:effectLst/>
      </p:bgPr>
    </p:bg>
    <p:spTree>
      <p:nvGrpSpPr>
        <p:cNvPr id="1" name=""/>
        <p:cNvGrpSpPr/>
        <p:nvPr/>
      </p:nvGrpSpPr>
      <p:grpSpPr>
        <a:xfrm>
          <a:off x="0" y="0"/>
          <a:ext cx="0" cy="0"/>
          <a:chOff x="0" y="0"/>
          <a:chExt cx="0" cy="0"/>
        </a:xfrm>
      </p:grpSpPr>
      <p:pic>
        <p:nvPicPr>
          <p:cNvPr id="4" name="Picture 3" descr="A blue and white pattern&#10;&#10;Description automatically generated">
            <a:extLst>
              <a:ext uri="{FF2B5EF4-FFF2-40B4-BE49-F238E27FC236}">
                <a16:creationId xmlns:a16="http://schemas.microsoft.com/office/drawing/2014/main" id="{DAF966B6-A9FF-8A13-FC9C-AB214487C91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186" t="20186" r="20186" b="20186"/>
          <a:stretch/>
        </p:blipFill>
        <p:spPr>
          <a:xfrm>
            <a:off x="0" y="-92"/>
            <a:ext cx="12192000" cy="6858184"/>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3" name="Picture 2" descr="A black background with white dots&#10;&#10;Description automatically generated">
            <a:extLst>
              <a:ext uri="{FF2B5EF4-FFF2-40B4-BE49-F238E27FC236}">
                <a16:creationId xmlns:a16="http://schemas.microsoft.com/office/drawing/2014/main" id="{47BB20BA-627C-E81B-3933-FD8A73B159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6285999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 white blue (please use if printing)">
    <p:bg>
      <p:bgPr>
        <a:solidFill>
          <a:srgbClr val="1A3A44"/>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2022AE-3739-72F3-EE5A-402168C7BFD7}"/>
              </a:ext>
            </a:extLst>
          </p:cNvPr>
          <p:cNvPicPr>
            <a:picLocks noChangeAspect="1"/>
          </p:cNvPicPr>
          <p:nvPr userDrawn="1"/>
        </p:nvPicPr>
        <p:blipFill rotWithShape="1">
          <a:blip r:embed="rId2"/>
          <a:srcRect l="19621" t="19724" r="19730" b="19615"/>
          <a:stretch/>
        </p:blipFill>
        <p:spPr>
          <a:xfrm>
            <a:off x="0" y="-1"/>
            <a:ext cx="12192000" cy="6858001"/>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3" name="Picture 2" descr="A black background with white dots&#10;&#10;Description automatically generated">
            <a:extLst>
              <a:ext uri="{FF2B5EF4-FFF2-40B4-BE49-F238E27FC236}">
                <a16:creationId xmlns:a16="http://schemas.microsoft.com/office/drawing/2014/main" id="{47BB20BA-627C-E81B-3933-FD8A73B159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6003750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7" name="Chart Placeholder 4">
            <a:extLst>
              <a:ext uri="{FF2B5EF4-FFF2-40B4-BE49-F238E27FC236}">
                <a16:creationId xmlns:a16="http://schemas.microsoft.com/office/drawing/2014/main" id="{2C360B31-6EBE-4CC9-395B-9DC5A901DED8}"/>
              </a:ext>
            </a:extLst>
          </p:cNvPr>
          <p:cNvSpPr>
            <a:spLocks noGrp="1"/>
          </p:cNvSpPr>
          <p:nvPr>
            <p:ph type="chart" sz="quarter" idx="10"/>
          </p:nvPr>
        </p:nvSpPr>
        <p:spPr>
          <a:xfrm>
            <a:off x="175066" y="1836000"/>
            <a:ext cx="11627998" cy="4669575"/>
          </a:xfrm>
        </p:spPr>
        <p:txBody>
          <a:bodyPr/>
          <a:lstStyle/>
          <a:p>
            <a:r>
              <a:rPr lang="en-US"/>
              <a:t>Click icon to add chart</a:t>
            </a:r>
            <a:endParaRPr lang="nl-NL"/>
          </a:p>
        </p:txBody>
      </p:sp>
    </p:spTree>
    <p:extLst>
      <p:ext uri="{BB962C8B-B14F-4D97-AF65-F5344CB8AC3E}">
        <p14:creationId xmlns:p14="http://schemas.microsoft.com/office/powerpoint/2010/main" val="41813547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64ADD2-3EEA-45D7-9095-C5CEC5BF5B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3F8AEB-5E6A-4DD9-8AAE-DF9C6CB7C2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4BF8152-7316-4348-AB6E-33F35D3E8A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0B96C-853A-4F26-91B4-F0764DB54639}" type="slidenum">
              <a:rPr lang="en-GB" smtClean="0"/>
              <a:t>‹#›</a:t>
            </a:fld>
            <a:endParaRPr lang="en-GB"/>
          </a:p>
        </p:txBody>
      </p:sp>
    </p:spTree>
    <p:extLst>
      <p:ext uri="{BB962C8B-B14F-4D97-AF65-F5344CB8AC3E}">
        <p14:creationId xmlns:p14="http://schemas.microsoft.com/office/powerpoint/2010/main" val="2853564373"/>
      </p:ext>
    </p:extLst>
  </p:cSld>
  <p:clrMap bg1="lt1" tx1="dk1" bg2="lt2" tx2="dk2" accent1="accent1" accent2="accent2" accent3="accent3" accent4="accent4" accent5="accent5" accent6="accent6" hlink="hlink" folHlink="folHlink"/>
  <p:sldLayoutIdLst>
    <p:sldLayoutId id="2147483649" r:id="rId1"/>
    <p:sldLayoutId id="2147483718" r:id="rId2"/>
    <p:sldLayoutId id="2147483719" r:id="rId3"/>
    <p:sldLayoutId id="2147483650" r:id="rId4"/>
    <p:sldLayoutId id="2147483686" r:id="rId5"/>
    <p:sldLayoutId id="2147483708" r:id="rId6"/>
    <p:sldLayoutId id="2147483685" r:id="rId7"/>
    <p:sldLayoutId id="2147483720" r:id="rId8"/>
    <p:sldLayoutId id="2147483709" r:id="rId9"/>
    <p:sldLayoutId id="2147483710" r:id="rId10"/>
    <p:sldLayoutId id="2147483711" r:id="rId11"/>
    <p:sldLayoutId id="2147483691" r:id="rId12"/>
    <p:sldLayoutId id="2147483689" r:id="rId13"/>
    <p:sldLayoutId id="2147483716" r:id="rId14"/>
    <p:sldLayoutId id="2147483690" r:id="rId15"/>
    <p:sldLayoutId id="2147483715" r:id="rId16"/>
    <p:sldLayoutId id="2147483692" r:id="rId17"/>
    <p:sldLayoutId id="2147483675" r:id="rId18"/>
    <p:sldLayoutId id="2147483717" r:id="rId19"/>
    <p:sldLayoutId id="2147483652" r:id="rId20"/>
    <p:sldLayoutId id="2147483697" r:id="rId21"/>
    <p:sldLayoutId id="2147483714" r:id="rId22"/>
    <p:sldLayoutId id="2147483695" r:id="rId23"/>
    <p:sldLayoutId id="2147483698" r:id="rId24"/>
    <p:sldLayoutId id="2147483699" r:id="rId25"/>
    <p:sldLayoutId id="2147483700" r:id="rId26"/>
    <p:sldLayoutId id="2147483713" r:id="rId27"/>
    <p:sldLayoutId id="2147483703" r:id="rId28"/>
    <p:sldLayoutId id="2147483701" r:id="rId29"/>
    <p:sldLayoutId id="2147483707" r:id="rId30"/>
    <p:sldLayoutId id="2147483712" r:id="rId31"/>
    <p:sldLayoutId id="2147483684" r:id="rId32"/>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5" descr="A group of kids sitting at desks&#10;&#10;Description automatically generated">
            <a:extLst>
              <a:ext uri="{FF2B5EF4-FFF2-40B4-BE49-F238E27FC236}">
                <a16:creationId xmlns:a16="http://schemas.microsoft.com/office/drawing/2014/main" id="{6EC199B4-AE9E-D193-1ABE-CD3150FFC3C1}"/>
              </a:ext>
            </a:extLst>
          </p:cNvPr>
          <p:cNvPicPr>
            <a:picLocks noGrp="1" noChangeAspect="1"/>
          </p:cNvPicPr>
          <p:nvPr>
            <p:ph type="pic" sz="quarter" idx="10"/>
          </p:nvPr>
        </p:nvPicPr>
        <p:blipFill rotWithShape="1">
          <a:blip r:embed="rId2"/>
          <a:srcRect l="485" t="9566" r="597" b="7463"/>
          <a:stretch/>
        </p:blipFill>
        <p:spPr>
          <a:xfrm>
            <a:off x="-33513" y="1"/>
            <a:ext cx="12259026" cy="6857999"/>
          </a:xfrm>
        </p:spPr>
      </p:pic>
      <p:sp>
        <p:nvSpPr>
          <p:cNvPr id="4" name="Content Placeholder 3">
            <a:extLst>
              <a:ext uri="{FF2B5EF4-FFF2-40B4-BE49-F238E27FC236}">
                <a16:creationId xmlns:a16="http://schemas.microsoft.com/office/drawing/2014/main" id="{8A3FCDC3-543C-8905-8EB4-3AC0E32FFFFF}"/>
              </a:ext>
            </a:extLst>
          </p:cNvPr>
          <p:cNvSpPr>
            <a:spLocks noGrp="1"/>
          </p:cNvSpPr>
          <p:nvPr>
            <p:ph idx="1"/>
          </p:nvPr>
        </p:nvSpPr>
        <p:spPr>
          <a:xfrm>
            <a:off x="413974" y="4770781"/>
            <a:ext cx="11364052" cy="1753147"/>
          </a:xfrm>
          <a:solidFill>
            <a:srgbClr val="D7FDF5">
              <a:alpha val="89804"/>
            </a:srgbClr>
          </a:solidFill>
          <a:ln>
            <a:solidFill>
              <a:srgbClr val="D7FDF5"/>
            </a:solidFill>
          </a:ln>
        </p:spPr>
        <p:txBody>
          <a:bodyPr vert="horz" lIns="91440" tIns="45720" rIns="91440" bIns="45720" rtlCol="0" anchor="ctr">
            <a:normAutofit fontScale="92500" lnSpcReduction="20000"/>
          </a:bodyPr>
          <a:lstStyle/>
          <a:p>
            <a:pPr marL="0" indent="0">
              <a:buNone/>
            </a:pPr>
            <a:r>
              <a:rPr lang="en-GB" sz="1800" dirty="0">
                <a:latin typeface="Arial"/>
                <a:cs typeface="Arial"/>
              </a:rPr>
              <a:t>Lesson objectives: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52525"/>
                </a:solidFill>
                <a:effectLst/>
                <a:uLnTx/>
                <a:uFillTx/>
                <a:latin typeface="Arial" panose="020B0604020202020204" pitchFamily="34" charset="0"/>
                <a:ea typeface="+mn-ea"/>
                <a:cs typeface="+mn-cs"/>
              </a:rPr>
              <a:t>Explain the argument for the social identity theory of prosocial behaviour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52525"/>
                </a:solidFill>
                <a:effectLst/>
                <a:uLnTx/>
                <a:uFillTx/>
                <a:latin typeface="Arial" panose="020B0604020202020204" pitchFamily="34" charset="0"/>
                <a:ea typeface="+mn-ea"/>
                <a:cs typeface="+mn-cs"/>
              </a:rPr>
              <a:t>Describe the results and conclusions of the named study: helping behaviour (Levine et al., study 1 only).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52525"/>
                </a:solidFill>
                <a:effectLst/>
                <a:uLnTx/>
                <a:uFillTx/>
                <a:latin typeface="Arial" panose="020B0604020202020204" pitchFamily="34" charset="0"/>
                <a:ea typeface="+mn-ea"/>
                <a:cs typeface="+mn-cs"/>
              </a:rPr>
              <a:t>Explain the argument against the social identity theory of prosocial behaviour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52525"/>
                </a:solidFill>
                <a:effectLst/>
                <a:uLnTx/>
                <a:uFillTx/>
                <a:latin typeface="Arial" panose="020B0604020202020204" pitchFamily="34" charset="0"/>
                <a:ea typeface="+mn-ea"/>
                <a:cs typeface="+mn-cs"/>
              </a:rPr>
              <a:t>Describe the role of individual differences between members of the same social groups and cultural factors on prosocial behaviour</a:t>
            </a:r>
          </a:p>
        </p:txBody>
      </p:sp>
    </p:spTree>
    <p:extLst>
      <p:ext uri="{BB962C8B-B14F-4D97-AF65-F5344CB8AC3E}">
        <p14:creationId xmlns:p14="http://schemas.microsoft.com/office/powerpoint/2010/main" val="1478189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12151D-E29A-FDF0-294D-5091731AA87F}"/>
              </a:ext>
            </a:extLst>
          </p:cNvPr>
          <p:cNvSpPr>
            <a:spLocks noGrp="1"/>
          </p:cNvSpPr>
          <p:nvPr>
            <p:ph type="body" sz="quarter" idx="10"/>
          </p:nvPr>
        </p:nvSpPr>
        <p:spPr/>
        <p:txBody>
          <a:bodyPr>
            <a:normAutofit fontScale="92500" lnSpcReduction="10000"/>
          </a:bodyPr>
          <a:lstStyle/>
          <a:p>
            <a:r>
              <a:rPr lang="en-GB" dirty="0"/>
              <a:t>“</a:t>
            </a:r>
            <a:r>
              <a:rPr lang="en-US" i="1" dirty="0"/>
              <a:t>Supporting your football team isn’t just about the game— it’s who you are. You wear the team </a:t>
            </a:r>
            <a:r>
              <a:rPr lang="en-US" i="1" dirty="0" err="1"/>
              <a:t>colours</a:t>
            </a:r>
            <a:r>
              <a:rPr lang="en-US" i="1" dirty="0"/>
              <a:t>, you know the history, you hate the rival team. Being a fan is all about loyalty. It’s family.”</a:t>
            </a:r>
            <a:endParaRPr lang="en-GB" dirty="0"/>
          </a:p>
        </p:txBody>
      </p:sp>
      <p:sp>
        <p:nvSpPr>
          <p:cNvPr id="4" name="Text Placeholder 3">
            <a:extLst>
              <a:ext uri="{FF2B5EF4-FFF2-40B4-BE49-F238E27FC236}">
                <a16:creationId xmlns:a16="http://schemas.microsoft.com/office/drawing/2014/main" id="{9630AC9F-6198-3171-EC07-9194D7A14AEC}"/>
              </a:ext>
            </a:extLst>
          </p:cNvPr>
          <p:cNvSpPr>
            <a:spLocks noGrp="1"/>
          </p:cNvSpPr>
          <p:nvPr>
            <p:ph type="body" sz="quarter" idx="12"/>
          </p:nvPr>
        </p:nvSpPr>
        <p:spPr>
          <a:xfrm>
            <a:off x="1651000" y="5778050"/>
            <a:ext cx="8942659" cy="303618"/>
          </a:xfrm>
        </p:spPr>
        <p:txBody>
          <a:bodyPr/>
          <a:lstStyle/>
          <a:p>
            <a:r>
              <a:rPr lang="en-GB" dirty="0"/>
              <a:t>Task: How does social identity theory explain this football fan’s view? </a:t>
            </a:r>
          </a:p>
        </p:txBody>
      </p:sp>
      <p:sp>
        <p:nvSpPr>
          <p:cNvPr id="6" name="Text Placeholder 5">
            <a:extLst>
              <a:ext uri="{FF2B5EF4-FFF2-40B4-BE49-F238E27FC236}">
                <a16:creationId xmlns:a16="http://schemas.microsoft.com/office/drawing/2014/main" id="{54FE69A6-F2EB-70F8-772A-6C7674B26F0D}"/>
              </a:ext>
            </a:extLst>
          </p:cNvPr>
          <p:cNvSpPr>
            <a:spLocks noGrp="1"/>
          </p:cNvSpPr>
          <p:nvPr>
            <p:ph type="body" sz="quarter" idx="11"/>
          </p:nvPr>
        </p:nvSpPr>
        <p:spPr/>
        <p:txBody>
          <a:bodyPr>
            <a:normAutofit fontScale="85000" lnSpcReduction="20000"/>
          </a:bodyPr>
          <a:lstStyle/>
          <a:p>
            <a:r>
              <a:rPr lang="en-US" dirty="0"/>
              <a:t>- English football fan</a:t>
            </a:r>
            <a:endParaRPr lang="en-GB" dirty="0"/>
          </a:p>
        </p:txBody>
      </p:sp>
    </p:spTree>
    <p:extLst>
      <p:ext uri="{BB962C8B-B14F-4D97-AF65-F5344CB8AC3E}">
        <p14:creationId xmlns:p14="http://schemas.microsoft.com/office/powerpoint/2010/main" val="2771976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E70A8-0B6A-84C8-059C-9F1FB35273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2E8800-7680-A629-B9F9-7581447460CB}"/>
              </a:ext>
            </a:extLst>
          </p:cNvPr>
          <p:cNvSpPr>
            <a:spLocks noGrp="1"/>
          </p:cNvSpPr>
          <p:nvPr>
            <p:ph type="title"/>
          </p:nvPr>
        </p:nvSpPr>
        <p:spPr>
          <a:xfrm>
            <a:off x="180001" y="1008000"/>
            <a:ext cx="11627999" cy="720000"/>
          </a:xfrm>
        </p:spPr>
        <p:txBody>
          <a:bodyPr anchor="ctr">
            <a:normAutofit/>
          </a:bodyPr>
          <a:lstStyle/>
          <a:p>
            <a:r>
              <a:rPr lang="en-US" sz="3700" dirty="0"/>
              <a:t>Named study: Helping </a:t>
            </a:r>
            <a:r>
              <a:rPr lang="en-US" sz="3700" dirty="0" err="1"/>
              <a:t>behaviour</a:t>
            </a:r>
            <a:r>
              <a:rPr lang="en-US" sz="3700" dirty="0"/>
              <a:t> (Levine et al. study 1)</a:t>
            </a:r>
            <a:endParaRPr lang="en-GB" sz="3700" dirty="0"/>
          </a:p>
        </p:txBody>
      </p:sp>
      <p:graphicFrame>
        <p:nvGraphicFramePr>
          <p:cNvPr id="5" name="Content Placeholder 2">
            <a:extLst>
              <a:ext uri="{FF2B5EF4-FFF2-40B4-BE49-F238E27FC236}">
                <a16:creationId xmlns:a16="http://schemas.microsoft.com/office/drawing/2014/main" id="{750AFDE0-A681-92F2-008B-AB479B56AFD2}"/>
              </a:ext>
            </a:extLst>
          </p:cNvPr>
          <p:cNvGraphicFramePr>
            <a:graphicFrameLocks noGrp="1"/>
          </p:cNvGraphicFramePr>
          <p:nvPr>
            <p:ph idx="1"/>
            <p:extLst>
              <p:ext uri="{D42A27DB-BD31-4B8C-83A1-F6EECF244321}">
                <p14:modId xmlns:p14="http://schemas.microsoft.com/office/powerpoint/2010/main" val="2096108143"/>
              </p:ext>
            </p:extLst>
          </p:nvPr>
        </p:nvGraphicFramePr>
        <p:xfrm>
          <a:off x="180000" y="1836000"/>
          <a:ext cx="11623040" cy="4650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4119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4220D-B4A9-22E0-0128-4673B500C4EF}"/>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11CFEFA-7D3A-3356-A707-5739BB31E5F3}"/>
              </a:ext>
            </a:extLst>
          </p:cNvPr>
          <p:cNvSpPr>
            <a:spLocks noGrp="1"/>
          </p:cNvSpPr>
          <p:nvPr>
            <p:ph type="title"/>
          </p:nvPr>
        </p:nvSpPr>
        <p:spPr>
          <a:xfrm>
            <a:off x="180001" y="1008000"/>
            <a:ext cx="11627999" cy="720000"/>
          </a:xfrm>
        </p:spPr>
        <p:txBody>
          <a:bodyPr/>
          <a:lstStyle/>
          <a:p>
            <a:r>
              <a:rPr kumimoji="0" lang="en-US" sz="3700" b="0" i="0" u="none" strike="noStrike" kern="1200" cap="none" spc="0" normalizeH="0" baseline="0" noProof="0" dirty="0">
                <a:ln>
                  <a:noFill/>
                </a:ln>
                <a:solidFill>
                  <a:srgbClr val="252525"/>
                </a:solidFill>
                <a:effectLst/>
                <a:uLnTx/>
                <a:uFillTx/>
                <a:latin typeface="Georgia" panose="02040502050405020303" pitchFamily="18" charset="0"/>
                <a:ea typeface="+mj-ea"/>
                <a:cs typeface="+mj-cs"/>
              </a:rPr>
              <a:t>Named study: Helping </a:t>
            </a:r>
            <a:r>
              <a:rPr kumimoji="0" lang="en-US" sz="3700" b="0" i="0" u="none" strike="noStrike" kern="1200" cap="none" spc="0" normalizeH="0" baseline="0" noProof="0" dirty="0" err="1">
                <a:ln>
                  <a:noFill/>
                </a:ln>
                <a:solidFill>
                  <a:srgbClr val="252525"/>
                </a:solidFill>
                <a:effectLst/>
                <a:uLnTx/>
                <a:uFillTx/>
                <a:latin typeface="Georgia" panose="02040502050405020303" pitchFamily="18" charset="0"/>
                <a:ea typeface="+mj-ea"/>
                <a:cs typeface="+mj-cs"/>
              </a:rPr>
              <a:t>behaviour</a:t>
            </a:r>
            <a:r>
              <a:rPr kumimoji="0" lang="en-US" sz="3700" b="0" i="0" u="none" strike="noStrike" kern="1200" cap="none" spc="0" normalizeH="0" baseline="0" noProof="0" dirty="0">
                <a:ln>
                  <a:noFill/>
                </a:ln>
                <a:solidFill>
                  <a:srgbClr val="252525"/>
                </a:solidFill>
                <a:effectLst/>
                <a:uLnTx/>
                <a:uFillTx/>
                <a:latin typeface="Georgia" panose="02040502050405020303" pitchFamily="18" charset="0"/>
                <a:ea typeface="+mj-ea"/>
                <a:cs typeface="+mj-cs"/>
              </a:rPr>
              <a:t> (Levine et al. study 1)</a:t>
            </a:r>
            <a:endParaRPr lang="en-US" dirty="0"/>
          </a:p>
        </p:txBody>
      </p:sp>
      <p:sp>
        <p:nvSpPr>
          <p:cNvPr id="3" name="Content Placeholder 2">
            <a:extLst>
              <a:ext uri="{FF2B5EF4-FFF2-40B4-BE49-F238E27FC236}">
                <a16:creationId xmlns:a16="http://schemas.microsoft.com/office/drawing/2014/main" id="{FD7B6F53-C058-3AB9-509C-8E2FDD8C563B}"/>
              </a:ext>
            </a:extLst>
          </p:cNvPr>
          <p:cNvSpPr>
            <a:spLocks noGrp="1"/>
          </p:cNvSpPr>
          <p:nvPr>
            <p:ph idx="1"/>
          </p:nvPr>
        </p:nvSpPr>
        <p:spPr>
          <a:xfrm>
            <a:off x="180000" y="1836000"/>
            <a:ext cx="11623040" cy="4650589"/>
          </a:xfrm>
        </p:spPr>
        <p:txBody>
          <a:bodyPr>
            <a:normAutofit/>
          </a:bodyPr>
          <a:lstStyle/>
          <a:p>
            <a:pPr marL="0" lvl="0" indent="0">
              <a:buNone/>
            </a:pPr>
            <a:r>
              <a:rPr lang="en-US" sz="2000" b="1" dirty="0"/>
              <a:t>Procedure (continued): </a:t>
            </a:r>
            <a:r>
              <a:rPr lang="en-US" sz="2000" dirty="0"/>
              <a:t>The stooge was wearing either a Manchester United team shirt, a rival team shirt (Liverpool) or an unbranded sports shirt. The level of help offered by the participants toward the ‘injured stranger’ (stooge) was rated by three independent covert observers. Participants were debriefed.</a:t>
            </a:r>
          </a:p>
          <a:p>
            <a:pPr marL="0" lvl="0" indent="0">
              <a:buNone/>
            </a:pPr>
            <a:endParaRPr lang="en-US" sz="2000" dirty="0"/>
          </a:p>
          <a:p>
            <a:pPr marL="0" lvl="0" indent="0">
              <a:buNone/>
            </a:pPr>
            <a:r>
              <a:rPr lang="en-US" sz="2000" b="1" dirty="0"/>
              <a:t>Results: </a:t>
            </a:r>
          </a:p>
          <a:p>
            <a:pPr lvl="1"/>
            <a:r>
              <a:rPr lang="en-US" dirty="0"/>
              <a:t>When the stooge (confederate) was wearing an in-group team shirt (Manchester United) they were more likely to be helped than when they were wearing a rival team shirt (Liverpool) or an unbranded sports shirt. </a:t>
            </a:r>
          </a:p>
          <a:p>
            <a:pPr lvl="1"/>
            <a:r>
              <a:rPr lang="en-US" dirty="0"/>
              <a:t>There was no evidence that the stooge (confederate) wearing a rival team shirt (Liverpool) was less likely to receive help than when wearing an unbranded sports shirt. </a:t>
            </a:r>
          </a:p>
          <a:p>
            <a:pPr marL="0" lvl="0" indent="0">
              <a:buNone/>
            </a:pPr>
            <a:endParaRPr lang="en-US" sz="2000" dirty="0"/>
          </a:p>
          <a:p>
            <a:pPr marL="0" lvl="0" indent="0">
              <a:buNone/>
            </a:pPr>
            <a:r>
              <a:rPr lang="en-US" sz="2000" b="1" dirty="0"/>
              <a:t>Conclusion: </a:t>
            </a:r>
            <a:r>
              <a:rPr lang="en-US" sz="2000" dirty="0"/>
              <a:t>People are more likely to help others if they recognise them as in-group members. This provides evidence that shared social identity increases prosocial </a:t>
            </a:r>
            <a:r>
              <a:rPr lang="en-US" sz="2000" dirty="0" err="1"/>
              <a:t>behaviour</a:t>
            </a:r>
            <a:r>
              <a:rPr lang="en-US" sz="2000" dirty="0"/>
              <a:t>.</a:t>
            </a:r>
          </a:p>
        </p:txBody>
      </p:sp>
    </p:spTree>
    <p:extLst>
      <p:ext uri="{BB962C8B-B14F-4D97-AF65-F5344CB8AC3E}">
        <p14:creationId xmlns:p14="http://schemas.microsoft.com/office/powerpoint/2010/main" val="3568660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F8D66-1425-080F-A390-48FC7194DE3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FCFCD82-0BCB-26A3-5527-102879B5D9F2}"/>
              </a:ext>
            </a:extLst>
          </p:cNvPr>
          <p:cNvSpPr>
            <a:spLocks noGrp="1"/>
          </p:cNvSpPr>
          <p:nvPr>
            <p:ph type="title"/>
          </p:nvPr>
        </p:nvSpPr>
        <p:spPr>
          <a:xfrm>
            <a:off x="180001" y="1008000"/>
            <a:ext cx="11627999" cy="720000"/>
          </a:xfrm>
        </p:spPr>
        <p:txBody>
          <a:bodyPr anchor="ctr">
            <a:normAutofit/>
          </a:bodyPr>
          <a:lstStyle/>
          <a:p>
            <a:r>
              <a:rPr lang="en-US" dirty="0"/>
              <a:t>Discussion</a:t>
            </a:r>
            <a:endParaRPr lang="en-GB" dirty="0"/>
          </a:p>
        </p:txBody>
      </p:sp>
      <p:pic>
        <p:nvPicPr>
          <p:cNvPr id="5" name="Picture Placeholder 4">
            <a:extLst>
              <a:ext uri="{FF2B5EF4-FFF2-40B4-BE49-F238E27FC236}">
                <a16:creationId xmlns:a16="http://schemas.microsoft.com/office/drawing/2014/main" id="{AE746CB7-4743-B6C1-2EF8-2FD41E451193}"/>
              </a:ext>
            </a:extLst>
          </p:cNvPr>
          <p:cNvPicPr>
            <a:picLocks noGrp="1" noChangeAspect="1"/>
          </p:cNvPicPr>
          <p:nvPr>
            <p:ph type="pic" sz="quarter" idx="10"/>
          </p:nvPr>
        </p:nvPicPr>
        <p:blipFill rotWithShape="1">
          <a:blip r:embed="rId2"/>
          <a:srcRect l="4928" r="16147" b="-1"/>
          <a:stretch>
            <a:fillRect/>
          </a:stretch>
        </p:blipFill>
        <p:spPr>
          <a:xfrm>
            <a:off x="6096001" y="1836000"/>
            <a:ext cx="5712000" cy="4668052"/>
          </a:xfrm>
          <a:prstGeom prst="rect">
            <a:avLst/>
          </a:prstGeom>
          <a:noFill/>
        </p:spPr>
      </p:pic>
      <p:sp>
        <p:nvSpPr>
          <p:cNvPr id="2" name="Content Placeholder 1">
            <a:extLst>
              <a:ext uri="{FF2B5EF4-FFF2-40B4-BE49-F238E27FC236}">
                <a16:creationId xmlns:a16="http://schemas.microsoft.com/office/drawing/2014/main" id="{7C2C600A-94C6-8B97-E7E5-2D25E8463CC7}"/>
              </a:ext>
            </a:extLst>
          </p:cNvPr>
          <p:cNvSpPr>
            <a:spLocks noGrp="1" noChangeArrowheads="1"/>
          </p:cNvSpPr>
          <p:nvPr>
            <p:ph idx="1"/>
          </p:nvPr>
        </p:nvSpPr>
        <p:spPr bwMode="auto">
          <a:xfrm>
            <a:off x="180000" y="1811948"/>
            <a:ext cx="5712000" cy="469210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None/>
              <a:tabLst/>
            </a:pPr>
            <a:r>
              <a:rPr kumimoji="0" lang="en-US" altLang="en-US" b="0" u="none" strike="noStrike" cap="none" normalizeH="0" baseline="0">
                <a:ln>
                  <a:noFill/>
                </a:ln>
                <a:effectLst/>
              </a:rPr>
              <a:t>1. Why did the researchers find different frequencies for helping by shirt condition?</a:t>
            </a:r>
          </a:p>
          <a:p>
            <a:pPr marL="0" marR="0" lvl="0" indent="0" defTabSz="914400" rtl="0" eaLnBrk="0" fontAlgn="base" latinLnBrk="0" hangingPunct="0">
              <a:spcBef>
                <a:spcPct val="0"/>
              </a:spcBef>
              <a:spcAft>
                <a:spcPts val="600"/>
              </a:spcAft>
              <a:buClrTx/>
              <a:buSzTx/>
              <a:buNone/>
              <a:tabLst/>
            </a:pPr>
            <a:endParaRPr lang="en-US" altLang="en-US"/>
          </a:p>
          <a:p>
            <a:pPr marL="0" marR="0" lvl="0" indent="0" defTabSz="914400" rtl="0" eaLnBrk="0" fontAlgn="base" latinLnBrk="0" hangingPunct="0">
              <a:spcBef>
                <a:spcPct val="0"/>
              </a:spcBef>
              <a:spcAft>
                <a:spcPts val="600"/>
              </a:spcAft>
              <a:buClrTx/>
              <a:buSzTx/>
              <a:buNone/>
              <a:tabLst/>
            </a:pPr>
            <a:r>
              <a:rPr kumimoji="0" lang="en-US" altLang="en-US" b="0" u="none" strike="noStrike" cap="none" normalizeH="0" baseline="0">
                <a:ln>
                  <a:noFill/>
                </a:ln>
                <a:effectLst/>
              </a:rPr>
              <a:t>2. What possible individual differences could there be amongst participants in this study?</a:t>
            </a:r>
          </a:p>
          <a:p>
            <a:pPr marL="0" marR="0" lvl="0" indent="0" defTabSz="914400" rtl="0" eaLnBrk="0" fontAlgn="base" latinLnBrk="0" hangingPunct="0">
              <a:spcBef>
                <a:spcPct val="0"/>
              </a:spcBef>
              <a:spcAft>
                <a:spcPts val="600"/>
              </a:spcAft>
              <a:buClrTx/>
              <a:buSzTx/>
              <a:buNone/>
              <a:tabLst/>
            </a:pPr>
            <a:endParaRPr lang="en-US" altLang="en-US"/>
          </a:p>
          <a:p>
            <a:pPr marL="0" marR="0" lvl="0" indent="0" defTabSz="914400" rtl="0" eaLnBrk="0" fontAlgn="base" latinLnBrk="0" hangingPunct="0">
              <a:spcBef>
                <a:spcPct val="0"/>
              </a:spcBef>
              <a:spcAft>
                <a:spcPts val="600"/>
              </a:spcAft>
              <a:buClrTx/>
              <a:buSzTx/>
              <a:buNone/>
              <a:tabLst/>
            </a:pPr>
            <a:r>
              <a:rPr kumimoji="0" lang="en-US" altLang="en-US" b="0" u="none" strike="noStrike" cap="none" normalizeH="0" baseline="0">
                <a:ln>
                  <a:noFill/>
                </a:ln>
                <a:effectLst/>
              </a:rPr>
              <a:t>3. Would the participants belong to other social groups/ be influenced by cultural factors?</a:t>
            </a:r>
          </a:p>
        </p:txBody>
      </p:sp>
    </p:spTree>
    <p:extLst>
      <p:ext uri="{BB962C8B-B14F-4D97-AF65-F5344CB8AC3E}">
        <p14:creationId xmlns:p14="http://schemas.microsoft.com/office/powerpoint/2010/main" val="3615489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26B45-74C6-BEC5-DAC5-359CC63196EA}"/>
              </a:ext>
            </a:extLst>
          </p:cNvPr>
          <p:cNvSpPr>
            <a:spLocks noGrp="1"/>
          </p:cNvSpPr>
          <p:nvPr>
            <p:ph type="title"/>
          </p:nvPr>
        </p:nvSpPr>
        <p:spPr/>
        <p:txBody>
          <a:bodyPr>
            <a:normAutofit fontScale="90000"/>
          </a:bodyPr>
          <a:lstStyle/>
          <a:p>
            <a:r>
              <a:rPr lang="en-GB" dirty="0"/>
              <a:t>The role of individual differences and cultural factors</a:t>
            </a:r>
          </a:p>
        </p:txBody>
      </p:sp>
      <p:graphicFrame>
        <p:nvGraphicFramePr>
          <p:cNvPr id="4" name="SmartArt Placeholder 3">
            <a:extLst>
              <a:ext uri="{FF2B5EF4-FFF2-40B4-BE49-F238E27FC236}">
                <a16:creationId xmlns:a16="http://schemas.microsoft.com/office/drawing/2014/main" id="{C25F9051-5036-E249-BD8A-900B2150F197}"/>
              </a:ext>
            </a:extLst>
          </p:cNvPr>
          <p:cNvGraphicFramePr>
            <a:graphicFrameLocks noGrp="1"/>
          </p:cNvGraphicFramePr>
          <p:nvPr>
            <p:ph type="dgm" sz="quarter" idx="10"/>
            <p:extLst>
              <p:ext uri="{D42A27DB-BD31-4B8C-83A1-F6EECF244321}">
                <p14:modId xmlns:p14="http://schemas.microsoft.com/office/powerpoint/2010/main" val="2715599946"/>
              </p:ext>
            </p:extLst>
          </p:nvPr>
        </p:nvGraphicFramePr>
        <p:xfrm>
          <a:off x="174625" y="1836738"/>
          <a:ext cx="11628438"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1463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5" descr="A group of kids sitting at desks&#10;&#10;Description automatically generated">
            <a:extLst>
              <a:ext uri="{FF2B5EF4-FFF2-40B4-BE49-F238E27FC236}">
                <a16:creationId xmlns:a16="http://schemas.microsoft.com/office/drawing/2014/main" id="{6EC199B4-AE9E-D193-1ABE-CD3150FFC3C1}"/>
              </a:ext>
            </a:extLst>
          </p:cNvPr>
          <p:cNvPicPr>
            <a:picLocks noGrp="1" noChangeAspect="1"/>
          </p:cNvPicPr>
          <p:nvPr>
            <p:ph type="pic" sz="quarter" idx="10"/>
          </p:nvPr>
        </p:nvPicPr>
        <p:blipFill rotWithShape="1">
          <a:blip r:embed="rId2"/>
          <a:srcRect l="485" t="9566" r="597" b="7463"/>
          <a:stretch/>
        </p:blipFill>
        <p:spPr>
          <a:xfrm>
            <a:off x="-33513" y="1"/>
            <a:ext cx="12259026" cy="6857999"/>
          </a:xfrm>
        </p:spPr>
      </p:pic>
      <p:sp>
        <p:nvSpPr>
          <p:cNvPr id="4" name="Content Placeholder 3">
            <a:extLst>
              <a:ext uri="{FF2B5EF4-FFF2-40B4-BE49-F238E27FC236}">
                <a16:creationId xmlns:a16="http://schemas.microsoft.com/office/drawing/2014/main" id="{8A3FCDC3-543C-8905-8EB4-3AC0E32FFFFF}"/>
              </a:ext>
            </a:extLst>
          </p:cNvPr>
          <p:cNvSpPr>
            <a:spLocks noGrp="1"/>
          </p:cNvSpPr>
          <p:nvPr>
            <p:ph idx="1"/>
          </p:nvPr>
        </p:nvSpPr>
        <p:spPr>
          <a:xfrm>
            <a:off x="413974" y="4770781"/>
            <a:ext cx="11364052" cy="1753147"/>
          </a:xfrm>
          <a:solidFill>
            <a:srgbClr val="FACB2E">
              <a:alpha val="89804"/>
            </a:srgbClr>
          </a:solidFill>
          <a:ln>
            <a:solidFill>
              <a:srgbClr val="FACB2E"/>
            </a:solidFill>
          </a:ln>
        </p:spPr>
        <p:txBody>
          <a:bodyPr vert="horz" lIns="91440" tIns="45720" rIns="91440" bIns="45720" rtlCol="0" anchor="ctr">
            <a:normAutofit/>
          </a:bodyPr>
          <a:lstStyle/>
          <a:p>
            <a:pPr marL="0" indent="0" algn="ctr">
              <a:buNone/>
            </a:pPr>
            <a:r>
              <a:rPr lang="en-GB" dirty="0">
                <a:latin typeface="Arial"/>
                <a:cs typeface="Arial"/>
              </a:rPr>
              <a:t>Group activity: Now write your own scenario which demonstrates the social identity theory of prosocial behaviour. </a:t>
            </a:r>
          </a:p>
          <a:p>
            <a:pPr marL="0" indent="0" algn="ctr">
              <a:buNone/>
            </a:pPr>
            <a:r>
              <a:rPr lang="en-GB" dirty="0">
                <a:latin typeface="Arial"/>
                <a:cs typeface="Arial"/>
              </a:rPr>
              <a:t>Prosocial behaviour in your scenario must be able to be explained by social identity theory AND individual differences/cultural factors</a:t>
            </a:r>
            <a:endParaRPr lang="en-GB" dirty="0"/>
          </a:p>
        </p:txBody>
      </p:sp>
    </p:spTree>
    <p:extLst>
      <p:ext uri="{BB962C8B-B14F-4D97-AF65-F5344CB8AC3E}">
        <p14:creationId xmlns:p14="http://schemas.microsoft.com/office/powerpoint/2010/main" val="1677304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C237E-04A7-8C93-B829-2F9BCEC29B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D39A27-FFD7-EC67-057C-100B2D869D5F}"/>
              </a:ext>
            </a:extLst>
          </p:cNvPr>
          <p:cNvSpPr>
            <a:spLocks noGrp="1"/>
          </p:cNvSpPr>
          <p:nvPr>
            <p:ph type="title"/>
          </p:nvPr>
        </p:nvSpPr>
        <p:spPr>
          <a:xfrm>
            <a:off x="180001" y="1008000"/>
            <a:ext cx="11627999" cy="720000"/>
          </a:xfrm>
        </p:spPr>
        <p:txBody>
          <a:bodyPr anchor="ctr">
            <a:normAutofit/>
          </a:bodyPr>
          <a:lstStyle/>
          <a:p>
            <a:r>
              <a:rPr lang="en-US" dirty="0"/>
              <a:t>Check your understanding</a:t>
            </a:r>
            <a:endParaRPr lang="en-GB" dirty="0"/>
          </a:p>
        </p:txBody>
      </p:sp>
      <p:graphicFrame>
        <p:nvGraphicFramePr>
          <p:cNvPr id="5" name="Content Placeholder 2">
            <a:extLst>
              <a:ext uri="{FF2B5EF4-FFF2-40B4-BE49-F238E27FC236}">
                <a16:creationId xmlns:a16="http://schemas.microsoft.com/office/drawing/2014/main" id="{BE787753-6B58-176E-2D6A-271C564AB3BF}"/>
              </a:ext>
            </a:extLst>
          </p:cNvPr>
          <p:cNvGraphicFramePr>
            <a:graphicFrameLocks noGrp="1"/>
          </p:cNvGraphicFramePr>
          <p:nvPr>
            <p:ph type="chart" sz="quarter" idx="10"/>
            <p:extLst>
              <p:ext uri="{D42A27DB-BD31-4B8C-83A1-F6EECF244321}">
                <p14:modId xmlns:p14="http://schemas.microsoft.com/office/powerpoint/2010/main" val="2719427916"/>
              </p:ext>
            </p:extLst>
          </p:nvPr>
        </p:nvGraphicFramePr>
        <p:xfrm>
          <a:off x="175066" y="1836000"/>
          <a:ext cx="11627998" cy="4669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4150553"/>
      </p:ext>
    </p:extLst>
  </p:cSld>
  <p:clrMapOvr>
    <a:masterClrMapping/>
  </p:clrMapOvr>
</p:sld>
</file>

<file path=ppt/theme/theme1.xml><?xml version="1.0" encoding="utf-8"?>
<a:theme xmlns:a="http://schemas.openxmlformats.org/drawingml/2006/main" name="Office Theme">
  <a:themeElements>
    <a:clrScheme name="Custom 8">
      <a:dk1>
        <a:srgbClr val="252525"/>
      </a:dk1>
      <a:lt1>
        <a:srgbClr val="FFFFFF"/>
      </a:lt1>
      <a:dk2>
        <a:srgbClr val="133844"/>
      </a:dk2>
      <a:lt2>
        <a:srgbClr val="FFFFFF"/>
      </a:lt2>
      <a:accent1>
        <a:srgbClr val="00BDB6"/>
      </a:accent1>
      <a:accent2>
        <a:srgbClr val="CC59AA"/>
      </a:accent2>
      <a:accent3>
        <a:srgbClr val="FACB2E"/>
      </a:accent3>
      <a:accent4>
        <a:srgbClr val="8EE8D8"/>
      </a:accent4>
      <a:accent5>
        <a:srgbClr val="5E0A4F"/>
      </a:accent5>
      <a:accent6>
        <a:srgbClr val="F9DC4E"/>
      </a:accent6>
      <a:hlink>
        <a:srgbClr val="5E0A4F"/>
      </a:hlink>
      <a:folHlink>
        <a:srgbClr val="5E0A4F"/>
      </a:folHlink>
    </a:clrScheme>
    <a:fontScheme name="Custom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s V4" id="{E2A36DA1-4A29-43B8-B8F1-C255D5AABE09}" vid="{2A5C11B6-9CD9-45FF-9CD6-984CCCC0BA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24b78e-8606-4fd1-9a19-b6b90bbc0a1b" xsi:nil="true"/>
    <_dlc_DocId xmlns="9ad1216b-cdc1-40e2-a0c2-94597fd44697">7VPTP7ZE6X33-783906844-7519</_dlc_DocId>
    <_dlc_DocIdUrl xmlns="9ad1216b-cdc1-40e2-a0c2-94597fd44697">
      <Url>https://cambridgeorg.sharepoint.com/sites/cie/education/pd/Curriculum_Support/_layouts/15/DocIdRedir.aspx?ID=7VPTP7ZE6X33-783906844-7519</Url>
      <Description>7VPTP7ZE6X33-783906844-7519</Description>
    </_dlc_DocIdUrl>
    <lcf76f155ced4ddcb4097134ff3c332f xmlns="c075f540-5f70-45df-a134-17c4911f7fb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01E6D173B44745BAD39AE974D6443C" ma:contentTypeVersion="24" ma:contentTypeDescription="Create a new document." ma:contentTypeScope="" ma:versionID="6045dea17119aba7415ca31dfdf6aa7a">
  <xsd:schema xmlns:xsd="http://www.w3.org/2001/XMLSchema" xmlns:xs="http://www.w3.org/2001/XMLSchema" xmlns:p="http://schemas.microsoft.com/office/2006/metadata/properties" xmlns:ns2="9ad1216b-cdc1-40e2-a0c2-94597fd44697" xmlns:ns3="c075f540-5f70-45df-a134-17c4911f7fbe" xmlns:ns4="7424b78e-8606-4fd1-9a19-b6b90bbc0a1b" targetNamespace="http://schemas.microsoft.com/office/2006/metadata/properties" ma:root="true" ma:fieldsID="4b8f1f576f578af8c96866fe046776ec" ns2:_="" ns3:_="" ns4:_="">
    <xsd:import namespace="9ad1216b-cdc1-40e2-a0c2-94597fd44697"/>
    <xsd:import namespace="c075f540-5f70-45df-a134-17c4911f7fbe"/>
    <xsd:import namespace="7424b78e-8606-4fd1-9a19-b6b90bbc0a1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2:SharedWithUsers" minOccurs="0"/>
                <xsd:element ref="ns2:SharedWithDetails"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TaxCatchAll" minOccurs="0"/>
                <xsd:element ref="ns3:lcf76f155ced4ddcb4097134ff3c332f"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1216b-cdc1-40e2-a0c2-94597fd44697"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75f540-5f70-45df-a134-17c4911f7fbe"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internalName="MediaServiceKeyPoints"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9" nillable="true" ma:displayName="Tags" ma:internalName="MediaServiceAutoTag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24b78e-8606-4fd1-9a19-b6b90bbc0a1b"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4bd6ad62-9026-4c22-97ba-ffd5902a9633}" ma:internalName="TaxCatchAll" ma:showField="CatchAllData" ma:web="9ad1216b-cdc1-40e2-a0c2-94597fd446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30E657-8217-4B2F-96A4-D1EE5A57D447}">
  <ds:schemaRefs>
    <ds:schemaRef ds:uri="http://schemas.microsoft.com/office/2006/documentManagement/types"/>
    <ds:schemaRef ds:uri="http://schemas.microsoft.com/office/2006/metadata/properties"/>
    <ds:schemaRef ds:uri="7424b78e-8606-4fd1-9a19-b6b90bbc0a1b"/>
    <ds:schemaRef ds:uri="http://purl.org/dc/elements/1.1/"/>
    <ds:schemaRef ds:uri="9ad1216b-cdc1-40e2-a0c2-94597fd44697"/>
    <ds:schemaRef ds:uri="http://schemas.openxmlformats.org/package/2006/metadata/core-properties"/>
    <ds:schemaRef ds:uri="http://purl.org/dc/dcmitype/"/>
    <ds:schemaRef ds:uri="http://www.w3.org/XML/1998/namespace"/>
    <ds:schemaRef ds:uri="http://purl.org/dc/terms/"/>
    <ds:schemaRef ds:uri="http://schemas.microsoft.com/office/infopath/2007/PartnerControls"/>
    <ds:schemaRef ds:uri="c075f540-5f70-45df-a134-17c4911f7fbe"/>
  </ds:schemaRefs>
</ds:datastoreItem>
</file>

<file path=customXml/itemProps2.xml><?xml version="1.0" encoding="utf-8"?>
<ds:datastoreItem xmlns:ds="http://schemas.openxmlformats.org/officeDocument/2006/customXml" ds:itemID="{3EB28920-51F0-4252-B68F-E0E873E4A5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d1216b-cdc1-40e2-a0c2-94597fd44697"/>
    <ds:schemaRef ds:uri="c075f540-5f70-45df-a134-17c4911f7fbe"/>
    <ds:schemaRef ds:uri="7424b78e-8606-4fd1-9a19-b6b90bbc0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36F522-99CC-44C6-897D-F8F89591E08F}">
  <ds:schemaRefs>
    <ds:schemaRef ds:uri="http://schemas.microsoft.com/sharepoint/events"/>
  </ds:schemaRefs>
</ds:datastoreItem>
</file>

<file path=customXml/itemProps4.xml><?xml version="1.0" encoding="utf-8"?>
<ds:datastoreItem xmlns:ds="http://schemas.openxmlformats.org/officeDocument/2006/customXml" ds:itemID="{EE51AF88-C67F-4A38-BADD-B70D8B316A09}">
  <ds:schemaRefs>
    <ds:schemaRef ds:uri="http://schemas.microsoft.com/sharepoint/v3/contenttype/forms"/>
  </ds:schemaRefs>
</ds:datastoreItem>
</file>

<file path=docMetadata/LabelInfo.xml><?xml version="1.0" encoding="utf-8"?>
<clbl:labelList xmlns:clbl="http://schemas.microsoft.com/office/2020/mipLabelMetadata">
  <clbl:label id="{75d6cc78-71b9-42e6-aa2a-b9889a0f080f}" enabled="0" method="" siteId="{75d6cc78-71b9-42e6-aa2a-b9889a0f080f}" removed="1"/>
</clbl:labelList>
</file>

<file path=docProps/app.xml><?xml version="1.0" encoding="utf-8"?>
<Properties xmlns="http://schemas.openxmlformats.org/officeDocument/2006/extended-properties" xmlns:vt="http://schemas.openxmlformats.org/officeDocument/2006/docPropsVTypes">
  <Template>Schools v4 POT</Template>
  <TotalTime>797</TotalTime>
  <Words>704</Words>
  <Application>Microsoft Office PowerPoint</Application>
  <PresentationFormat>Widescreen</PresentationFormat>
  <Paragraphs>41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Georgia</vt:lpstr>
      <vt:lpstr>Office Theme</vt:lpstr>
      <vt:lpstr>PowerPoint Presentation</vt:lpstr>
      <vt:lpstr>PowerPoint Presentation</vt:lpstr>
      <vt:lpstr>Named study: Helping behaviour (Levine et al. study 1)</vt:lpstr>
      <vt:lpstr>Named study: Helping behaviour (Levine et al. study 1)</vt:lpstr>
      <vt:lpstr>Discussion</vt:lpstr>
      <vt:lpstr>The role of individual differences and cultural factors</vt:lpstr>
      <vt:lpstr>PowerPoint Presentation</vt:lpstr>
      <vt:lpstr>Check your understanding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Rebecca</dc:creator>
  <cp:lastModifiedBy>Karolyn Feliciani</cp:lastModifiedBy>
  <cp:revision>10</cp:revision>
  <dcterms:created xsi:type="dcterms:W3CDTF">2023-10-09T12:44:25Z</dcterms:created>
  <dcterms:modified xsi:type="dcterms:W3CDTF">2025-07-29T09:45:47Z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0x0101009601E6D173B44745BAD39AE974D6443C</vt:lpwstr>
  </property>
  <property fmtid="{D5CDD505-2E9C-101B-9397-08002B2CF9AE}" pid="3" name="MediaServiceImageTags">
    <vt:lpwstr/>
  </property>
  <property fmtid="{D5CDD505-2E9C-101B-9397-08002B2CF9AE}" pid="4" name="_dlc_DocIdItemGuid">
    <vt:lpwstr>470e6168-0df2-4267-b81f-417bbe32af9b</vt:lpwstr>
  </property>
</Properties>
</file>