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345" r:id="rId6"/>
    <p:sldId id="338" r:id="rId7"/>
    <p:sldId id="336" r:id="rId8"/>
    <p:sldId id="322" r:id="rId9"/>
    <p:sldId id="319" r:id="rId10"/>
    <p:sldId id="298" r:id="rId11"/>
    <p:sldId id="344" r:id="rId12"/>
    <p:sldId id="33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B2E"/>
    <a:srgbClr val="D7FDF5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B88F6B-74A5-47C3-9F6F-4EFC0FFDAD2B}" v="2" dt="2025-07-25T11:04:57.4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70B88F6B-74A5-47C3-9F6F-4EFC0FFDAD2B}"/>
    <pc:docChg chg="custSel addSld delSld modSld">
      <pc:chgData name="Karolyn Feliciani" userId="4076af5d-4c02-40b8-bc9d-56f6c404e751" providerId="ADAL" clId="{70B88F6B-74A5-47C3-9F6F-4EFC0FFDAD2B}" dt="2025-07-29T09:45:19.112" v="37" actId="208"/>
      <pc:docMkLst>
        <pc:docMk/>
      </pc:docMkLst>
      <pc:sldChg chg="modSp mod">
        <pc:chgData name="Karolyn Feliciani" userId="4076af5d-4c02-40b8-bc9d-56f6c404e751" providerId="ADAL" clId="{70B88F6B-74A5-47C3-9F6F-4EFC0FFDAD2B}" dt="2025-07-29T09:45:19.112" v="37" actId="208"/>
        <pc:sldMkLst>
          <pc:docMk/>
          <pc:sldMk cId="1677304970" sldId="298"/>
        </pc:sldMkLst>
        <pc:spChg chg="mod">
          <ac:chgData name="Karolyn Feliciani" userId="4076af5d-4c02-40b8-bc9d-56f6c404e751" providerId="ADAL" clId="{70B88F6B-74A5-47C3-9F6F-4EFC0FFDAD2B}" dt="2025-07-29T09:45:19.112" v="37" actId="208"/>
          <ac:spMkLst>
            <pc:docMk/>
            <pc:sldMk cId="1677304970" sldId="298"/>
            <ac:spMk id="4" creationId="{8A3FCDC3-543C-8905-8EB4-3AC0E32FFFFF}"/>
          </ac:spMkLst>
        </pc:spChg>
      </pc:sldChg>
      <pc:sldChg chg="del">
        <pc:chgData name="Karolyn Feliciani" userId="4076af5d-4c02-40b8-bc9d-56f6c404e751" providerId="ADAL" clId="{70B88F6B-74A5-47C3-9F6F-4EFC0FFDAD2B}" dt="2025-07-25T11:04:41.780" v="1" actId="2696"/>
        <pc:sldMkLst>
          <pc:docMk/>
          <pc:sldMk cId="776236959" sldId="308"/>
        </pc:sldMkLst>
      </pc:sldChg>
      <pc:sldChg chg="modSp mod modClrScheme chgLayout">
        <pc:chgData name="Karolyn Feliciani" userId="4076af5d-4c02-40b8-bc9d-56f6c404e751" providerId="ADAL" clId="{70B88F6B-74A5-47C3-9F6F-4EFC0FFDAD2B}" dt="2025-07-25T11:06:16.744" v="19" actId="20577"/>
        <pc:sldMkLst>
          <pc:docMk/>
          <pc:sldMk cId="2489020089" sldId="322"/>
        </pc:sldMkLst>
        <pc:spChg chg="mod">
          <ac:chgData name="Karolyn Feliciani" userId="4076af5d-4c02-40b8-bc9d-56f6c404e751" providerId="ADAL" clId="{70B88F6B-74A5-47C3-9F6F-4EFC0FFDAD2B}" dt="2025-07-25T11:06:13.311" v="18" actId="26606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Karolyn Feliciani" userId="4076af5d-4c02-40b8-bc9d-56f6c404e751" providerId="ADAL" clId="{70B88F6B-74A5-47C3-9F6F-4EFC0FFDAD2B}" dt="2025-07-25T11:06:16.744" v="19" actId="20577"/>
          <ac:spMkLst>
            <pc:docMk/>
            <pc:sldMk cId="2489020089" sldId="322"/>
            <ac:spMk id="4" creationId="{E1002C61-6357-87F2-E88C-5E97C35CEB53}"/>
          </ac:spMkLst>
        </pc:spChg>
        <pc:picChg chg="mod">
          <ac:chgData name="Karolyn Feliciani" userId="4076af5d-4c02-40b8-bc9d-56f6c404e751" providerId="ADAL" clId="{70B88F6B-74A5-47C3-9F6F-4EFC0FFDAD2B}" dt="2025-07-25T11:06:13.311" v="18" actId="26606"/>
          <ac:picMkLst>
            <pc:docMk/>
            <pc:sldMk cId="2489020089" sldId="322"/>
            <ac:picMk id="5" creationId="{2947D61F-F551-5C9B-C9A2-7E06F86EFCDB}"/>
          </ac:picMkLst>
        </pc:picChg>
      </pc:sldChg>
      <pc:sldChg chg="modSp mod">
        <pc:chgData name="Karolyn Feliciani" userId="4076af5d-4c02-40b8-bc9d-56f6c404e751" providerId="ADAL" clId="{70B88F6B-74A5-47C3-9F6F-4EFC0FFDAD2B}" dt="2025-07-29T09:45:11.435" v="36" actId="208"/>
        <pc:sldMkLst>
          <pc:docMk/>
          <pc:sldMk cId="3061927069" sldId="336"/>
        </pc:sldMkLst>
        <pc:spChg chg="mod">
          <ac:chgData name="Karolyn Feliciani" userId="4076af5d-4c02-40b8-bc9d-56f6c404e751" providerId="ADAL" clId="{70B88F6B-74A5-47C3-9F6F-4EFC0FFDAD2B}" dt="2025-07-29T09:45:11.435" v="36" actId="208"/>
          <ac:spMkLst>
            <pc:docMk/>
            <pc:sldMk cId="3061927069" sldId="336"/>
            <ac:spMk id="4" creationId="{8A3FCDC3-543C-8905-8EB4-3AC0E32FFFFF}"/>
          </ac:spMkLst>
        </pc:spChg>
      </pc:sldChg>
      <pc:sldChg chg="addSp delSp modSp mod modClrScheme chgLayout">
        <pc:chgData name="Karolyn Feliciani" userId="4076af5d-4c02-40b8-bc9d-56f6c404e751" providerId="ADAL" clId="{70B88F6B-74A5-47C3-9F6F-4EFC0FFDAD2B}" dt="2025-07-25T11:07:11.382" v="22" actId="26606"/>
        <pc:sldMkLst>
          <pc:docMk/>
          <pc:sldMk cId="1404150553" sldId="337"/>
        </pc:sldMkLst>
        <pc:spChg chg="mod">
          <ac:chgData name="Karolyn Feliciani" userId="4076af5d-4c02-40b8-bc9d-56f6c404e751" providerId="ADAL" clId="{70B88F6B-74A5-47C3-9F6F-4EFC0FFDAD2B}" dt="2025-07-25T11:07:11.382" v="22" actId="26606"/>
          <ac:spMkLst>
            <pc:docMk/>
            <pc:sldMk cId="1404150553" sldId="337"/>
            <ac:spMk id="2" creationId="{3CD39A27-FFD7-EC67-057C-100B2D869D5F}"/>
          </ac:spMkLst>
        </pc:spChg>
        <pc:graphicFrameChg chg="add mod">
          <ac:chgData name="Karolyn Feliciani" userId="4076af5d-4c02-40b8-bc9d-56f6c404e751" providerId="ADAL" clId="{70B88F6B-74A5-47C3-9F6F-4EFC0FFDAD2B}" dt="2025-07-25T11:07:11.382" v="22" actId="26606"/>
          <ac:graphicFrameMkLst>
            <pc:docMk/>
            <pc:sldMk cId="1404150553" sldId="337"/>
            <ac:graphicFrameMk id="5" creationId="{69DD9A72-AEA4-8634-D213-21C11B2E14ED}"/>
          </ac:graphicFrameMkLst>
        </pc:graphicFrameChg>
      </pc:sldChg>
      <pc:sldChg chg="modSp mod modClrScheme chgLayout">
        <pc:chgData name="Karolyn Feliciani" userId="4076af5d-4c02-40b8-bc9d-56f6c404e751" providerId="ADAL" clId="{70B88F6B-74A5-47C3-9F6F-4EFC0FFDAD2B}" dt="2025-07-25T11:05:37.325" v="16" actId="26606"/>
        <pc:sldMkLst>
          <pc:docMk/>
          <pc:sldMk cId="3615489487" sldId="338"/>
        </pc:sldMkLst>
        <pc:spChg chg="mod">
          <ac:chgData name="Karolyn Feliciani" userId="4076af5d-4c02-40b8-bc9d-56f6c404e751" providerId="ADAL" clId="{70B88F6B-74A5-47C3-9F6F-4EFC0FFDAD2B}" dt="2025-07-25T11:05:37.325" v="16" actId="26606"/>
          <ac:spMkLst>
            <pc:docMk/>
            <pc:sldMk cId="3615489487" sldId="338"/>
            <ac:spMk id="2" creationId="{7C2C600A-94C6-8B97-E7E5-2D25E8463CC7}"/>
          </ac:spMkLst>
        </pc:spChg>
        <pc:spChg chg="mod">
          <ac:chgData name="Karolyn Feliciani" userId="4076af5d-4c02-40b8-bc9d-56f6c404e751" providerId="ADAL" clId="{70B88F6B-74A5-47C3-9F6F-4EFC0FFDAD2B}" dt="2025-07-25T11:05:37.325" v="16" actId="26606"/>
          <ac:spMkLst>
            <pc:docMk/>
            <pc:sldMk cId="3615489487" sldId="338"/>
            <ac:spMk id="3" creationId="{9FCFCD82-0BCB-26A3-5527-102879B5D9F2}"/>
          </ac:spMkLst>
        </pc:spChg>
        <pc:picChg chg="mod ord">
          <ac:chgData name="Karolyn Feliciani" userId="4076af5d-4c02-40b8-bc9d-56f6c404e751" providerId="ADAL" clId="{70B88F6B-74A5-47C3-9F6F-4EFC0FFDAD2B}" dt="2025-07-25T11:05:37.325" v="16" actId="26606"/>
          <ac:picMkLst>
            <pc:docMk/>
            <pc:sldMk cId="3615489487" sldId="338"/>
            <ac:picMk id="5" creationId="{AE746CB7-4743-B6C1-2EF8-2FD41E451193}"/>
          </ac:picMkLst>
        </pc:picChg>
      </pc:sldChg>
      <pc:sldChg chg="modSp mod modClrScheme chgLayout">
        <pc:chgData name="Karolyn Feliciani" userId="4076af5d-4c02-40b8-bc9d-56f6c404e751" providerId="ADAL" clId="{70B88F6B-74A5-47C3-9F6F-4EFC0FFDAD2B}" dt="2025-07-25T11:08:09.099" v="32" actId="113"/>
        <pc:sldMkLst>
          <pc:docMk/>
          <pc:sldMk cId="3568660012" sldId="344"/>
        </pc:sldMkLst>
        <pc:spChg chg="mod">
          <ac:chgData name="Karolyn Feliciani" userId="4076af5d-4c02-40b8-bc9d-56f6c404e751" providerId="ADAL" clId="{70B88F6B-74A5-47C3-9F6F-4EFC0FFDAD2B}" dt="2025-07-25T11:07:02.035" v="21" actId="26606"/>
          <ac:spMkLst>
            <pc:docMk/>
            <pc:sldMk cId="3568660012" sldId="344"/>
            <ac:spMk id="2" creationId="{7880BB71-675D-C90D-7731-F8E652AE0953}"/>
          </ac:spMkLst>
        </pc:spChg>
        <pc:spChg chg="mod">
          <ac:chgData name="Karolyn Feliciani" userId="4076af5d-4c02-40b8-bc9d-56f6c404e751" providerId="ADAL" clId="{70B88F6B-74A5-47C3-9F6F-4EFC0FFDAD2B}" dt="2025-07-25T11:08:09.099" v="32" actId="113"/>
          <ac:spMkLst>
            <pc:docMk/>
            <pc:sldMk cId="3568660012" sldId="344"/>
            <ac:spMk id="3" creationId="{FD7B6F53-C058-3AB9-509C-8E2FDD8C563B}"/>
          </ac:spMkLst>
        </pc:spChg>
      </pc:sldChg>
      <pc:sldChg chg="modSp add mod">
        <pc:chgData name="Karolyn Feliciani" userId="4076af5d-4c02-40b8-bc9d-56f6c404e751" providerId="ADAL" clId="{70B88F6B-74A5-47C3-9F6F-4EFC0FFDAD2B}" dt="2025-07-29T09:45:06.054" v="35" actId="208"/>
        <pc:sldMkLst>
          <pc:docMk/>
          <pc:sldMk cId="1478189670" sldId="345"/>
        </pc:sldMkLst>
        <pc:spChg chg="mod">
          <ac:chgData name="Karolyn Feliciani" userId="4076af5d-4c02-40b8-bc9d-56f6c404e751" providerId="ADAL" clId="{70B88F6B-74A5-47C3-9F6F-4EFC0FFDAD2B}" dt="2025-07-29T09:45:06.054" v="35" actId="208"/>
          <ac:spMkLst>
            <pc:docMk/>
            <pc:sldMk cId="1478189670" sldId="345"/>
            <ac:spMk id="4" creationId="{8A3FCDC3-543C-8905-8EB4-3AC0E32FFFFF}"/>
          </ac:spMkLst>
        </pc:spChg>
      </pc:sldChg>
    </pc:docChg>
  </pc:docChgLst>
  <pc:docChgLst>
    <pc:chgData name="Lizzie Gauntlett" userId="1dc7c36a1b1a647d" providerId="LiveId" clId="{4DF46DDB-3971-4C13-9325-E86AF9894FA0}"/>
    <pc:docChg chg="custSel addSld delSld modSld sldOrd">
      <pc:chgData name="Lizzie Gauntlett" userId="1dc7c36a1b1a647d" providerId="LiveId" clId="{4DF46DDB-3971-4C13-9325-E86AF9894FA0}" dt="2025-07-17T08:46:59.006" v="2241" actId="20577"/>
      <pc:docMkLst>
        <pc:docMk/>
      </pc:docMkLst>
      <pc:sldChg chg="modSp mod ord">
        <pc:chgData name="Lizzie Gauntlett" userId="1dc7c36a1b1a647d" providerId="LiveId" clId="{4DF46DDB-3971-4C13-9325-E86AF9894FA0}" dt="2025-07-17T08:22:24.276" v="782" actId="20577"/>
        <pc:sldMkLst>
          <pc:docMk/>
          <pc:sldMk cId="1677304970" sldId="298"/>
        </pc:sldMkLst>
        <pc:spChg chg="mod">
          <ac:chgData name="Lizzie Gauntlett" userId="1dc7c36a1b1a647d" providerId="LiveId" clId="{4DF46DDB-3971-4C13-9325-E86AF9894FA0}" dt="2025-07-17T08:22:24.276" v="782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Lizzie Gauntlett" userId="1dc7c36a1b1a647d" providerId="LiveId" clId="{4DF46DDB-3971-4C13-9325-E86AF9894FA0}" dt="2025-07-17T08:13:15.359" v="120" actId="20577"/>
        <pc:sldMkLst>
          <pc:docMk/>
          <pc:sldMk cId="776236959" sldId="308"/>
        </pc:sldMkLst>
      </pc:sldChg>
      <pc:sldChg chg="del">
        <pc:chgData name="Lizzie Gauntlett" userId="1dc7c36a1b1a647d" providerId="LiveId" clId="{4DF46DDB-3971-4C13-9325-E86AF9894FA0}" dt="2025-07-17T08:23:00.215" v="784" actId="47"/>
        <pc:sldMkLst>
          <pc:docMk/>
          <pc:sldMk cId="1800512821" sldId="318"/>
        </pc:sldMkLst>
      </pc:sldChg>
      <pc:sldChg chg="modSp add mod">
        <pc:chgData name="Lizzie Gauntlett" userId="1dc7c36a1b1a647d" providerId="LiveId" clId="{4DF46DDB-3971-4C13-9325-E86AF9894FA0}" dt="2025-07-17T08:45:57.528" v="2151" actId="20577"/>
        <pc:sldMkLst>
          <pc:docMk/>
          <pc:sldMk cId="3028459615" sldId="319"/>
        </pc:sldMkLst>
        <pc:spChg chg="mod">
          <ac:chgData name="Lizzie Gauntlett" userId="1dc7c36a1b1a647d" providerId="LiveId" clId="{4DF46DDB-3971-4C13-9325-E86AF9894FA0}" dt="2025-07-17T08:28:31.255" v="1411" actId="20577"/>
          <ac:spMkLst>
            <pc:docMk/>
            <pc:sldMk cId="3028459615" sldId="319"/>
            <ac:spMk id="2" creationId="{B4341133-F6B5-A5AF-D4D9-6E10C998B43E}"/>
          </ac:spMkLst>
        </pc:spChg>
        <pc:spChg chg="mod">
          <ac:chgData name="Lizzie Gauntlett" userId="1dc7c36a1b1a647d" providerId="LiveId" clId="{4DF46DDB-3971-4C13-9325-E86AF9894FA0}" dt="2025-07-17T08:24:56.230" v="1103" actId="20577"/>
          <ac:spMkLst>
            <pc:docMk/>
            <pc:sldMk cId="3028459615" sldId="319"/>
            <ac:spMk id="3" creationId="{AD6850E5-30F4-6ADD-1D8D-0334DFB47F1E}"/>
          </ac:spMkLst>
        </pc:spChg>
        <pc:spChg chg="mod">
          <ac:chgData name="Lizzie Gauntlett" userId="1dc7c36a1b1a647d" providerId="LiveId" clId="{4DF46DDB-3971-4C13-9325-E86AF9894FA0}" dt="2025-07-17T08:23:34.814" v="851" actId="20577"/>
          <ac:spMkLst>
            <pc:docMk/>
            <pc:sldMk cId="3028459615" sldId="319"/>
            <ac:spMk id="4" creationId="{15069EB4-9996-700C-7E2C-274AA29A62E0}"/>
          </ac:spMkLst>
        </pc:spChg>
        <pc:spChg chg="mod">
          <ac:chgData name="Lizzie Gauntlett" userId="1dc7c36a1b1a647d" providerId="LiveId" clId="{4DF46DDB-3971-4C13-9325-E86AF9894FA0}" dt="2025-07-17T08:25:09.478" v="1150" actId="20577"/>
          <ac:spMkLst>
            <pc:docMk/>
            <pc:sldMk cId="3028459615" sldId="319"/>
            <ac:spMk id="6" creationId="{B897F138-F363-F91B-8EF3-5E47C6338EFC}"/>
          </ac:spMkLst>
        </pc:spChg>
        <pc:spChg chg="mod">
          <ac:chgData name="Lizzie Gauntlett" userId="1dc7c36a1b1a647d" providerId="LiveId" clId="{4DF46DDB-3971-4C13-9325-E86AF9894FA0}" dt="2025-07-17T08:25:29.779" v="1185" actId="27636"/>
          <ac:spMkLst>
            <pc:docMk/>
            <pc:sldMk cId="3028459615" sldId="319"/>
            <ac:spMk id="7" creationId="{C75B325C-57CF-896A-FC04-A2A814516459}"/>
          </ac:spMkLst>
        </pc:spChg>
        <pc:spChg chg="mod">
          <ac:chgData name="Lizzie Gauntlett" userId="1dc7c36a1b1a647d" providerId="LiveId" clId="{4DF46DDB-3971-4C13-9325-E86AF9894FA0}" dt="2025-07-17T08:45:57.528" v="2151" actId="20577"/>
          <ac:spMkLst>
            <pc:docMk/>
            <pc:sldMk cId="3028459615" sldId="319"/>
            <ac:spMk id="9" creationId="{261D6421-2357-3894-12DD-60D5A9D8EEC0}"/>
          </ac:spMkLst>
        </pc:spChg>
        <pc:spChg chg="mod">
          <ac:chgData name="Lizzie Gauntlett" userId="1dc7c36a1b1a647d" providerId="LiveId" clId="{4DF46DDB-3971-4C13-9325-E86AF9894FA0}" dt="2025-07-17T08:25:26.642" v="1181" actId="27636"/>
          <ac:spMkLst>
            <pc:docMk/>
            <pc:sldMk cId="3028459615" sldId="319"/>
            <ac:spMk id="10" creationId="{2AAE785D-2014-74E4-3ACE-9FF00FBD79ED}"/>
          </ac:spMkLst>
        </pc:spChg>
      </pc:sldChg>
      <pc:sldChg chg="modSp add mod">
        <pc:chgData name="Lizzie Gauntlett" userId="1dc7c36a1b1a647d" providerId="LiveId" clId="{4DF46DDB-3971-4C13-9325-E86AF9894FA0}" dt="2025-07-17T08:45:46.006" v="2149" actId="20577"/>
        <pc:sldMkLst>
          <pc:docMk/>
          <pc:sldMk cId="2489020089" sldId="322"/>
        </pc:sldMkLst>
        <pc:spChg chg="mod">
          <ac:chgData name="Lizzie Gauntlett" userId="1dc7c36a1b1a647d" providerId="LiveId" clId="{4DF46DDB-3971-4C13-9325-E86AF9894FA0}" dt="2025-07-17T08:26:41.669" v="1321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4DF46DDB-3971-4C13-9325-E86AF9894FA0}" dt="2025-07-17T08:45:46.006" v="2149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">
        <pc:chgData name="Lizzie Gauntlett" userId="1dc7c36a1b1a647d" providerId="LiveId" clId="{4DF46DDB-3971-4C13-9325-E86AF9894FA0}" dt="2025-07-17T08:20:49.526" v="709" actId="20577"/>
        <pc:sldMkLst>
          <pc:docMk/>
          <pc:sldMk cId="3061927069" sldId="336"/>
        </pc:sldMkLst>
        <pc:spChg chg="mod">
          <ac:chgData name="Lizzie Gauntlett" userId="1dc7c36a1b1a647d" providerId="LiveId" clId="{4DF46DDB-3971-4C13-9325-E86AF9894FA0}" dt="2025-07-17T08:20:49.526" v="709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">
        <pc:chgData name="Lizzie Gauntlett" userId="1dc7c36a1b1a647d" providerId="LiveId" clId="{4DF46DDB-3971-4C13-9325-E86AF9894FA0}" dt="2025-07-17T08:32:24.950" v="1629" actId="20577"/>
        <pc:sldMkLst>
          <pc:docMk/>
          <pc:sldMk cId="1404150553" sldId="337"/>
        </pc:sldMkLst>
      </pc:sldChg>
      <pc:sldChg chg="modSp mod">
        <pc:chgData name="Lizzie Gauntlett" userId="1dc7c36a1b1a647d" providerId="LiveId" clId="{4DF46DDB-3971-4C13-9325-E86AF9894FA0}" dt="2025-07-17T08:19:45.909" v="572" actId="114"/>
        <pc:sldMkLst>
          <pc:docMk/>
          <pc:sldMk cId="3615489487" sldId="338"/>
        </pc:sldMkLst>
        <pc:spChg chg="mod">
          <ac:chgData name="Lizzie Gauntlett" userId="1dc7c36a1b1a647d" providerId="LiveId" clId="{4DF46DDB-3971-4C13-9325-E86AF9894FA0}" dt="2025-07-17T08:19:45.909" v="572" actId="114"/>
          <ac:spMkLst>
            <pc:docMk/>
            <pc:sldMk cId="3615489487" sldId="338"/>
            <ac:spMk id="2" creationId="{7C2C600A-94C6-8B97-E7E5-2D25E8463CC7}"/>
          </ac:spMkLst>
        </pc:spChg>
      </pc:sldChg>
      <pc:sldChg chg="del">
        <pc:chgData name="Lizzie Gauntlett" userId="1dc7c36a1b1a647d" providerId="LiveId" clId="{4DF46DDB-3971-4C13-9325-E86AF9894FA0}" dt="2025-07-17T08:32:21.212" v="1628" actId="47"/>
        <pc:sldMkLst>
          <pc:docMk/>
          <pc:sldMk cId="3975941934" sldId="339"/>
        </pc:sldMkLst>
      </pc:sldChg>
      <pc:sldChg chg="modSp mod">
        <pc:chgData name="Lizzie Gauntlett" userId="1dc7c36a1b1a647d" providerId="LiveId" clId="{4DF46DDB-3971-4C13-9325-E86AF9894FA0}" dt="2025-07-17T08:46:59.006" v="2241" actId="20577"/>
        <pc:sldMkLst>
          <pc:docMk/>
          <pc:sldMk cId="3568660012" sldId="344"/>
        </pc:sldMkLst>
        <pc:spChg chg="mod">
          <ac:chgData name="Lizzie Gauntlett" userId="1dc7c36a1b1a647d" providerId="LiveId" clId="{4DF46DDB-3971-4C13-9325-E86AF9894FA0}" dt="2025-07-17T08:37:00.002" v="1651" actId="20577"/>
          <ac:spMkLst>
            <pc:docMk/>
            <pc:sldMk cId="3568660012" sldId="344"/>
            <ac:spMk id="2" creationId="{7880BB71-675D-C90D-7731-F8E652AE0953}"/>
          </ac:spMkLst>
        </pc:spChg>
        <pc:spChg chg="mod">
          <ac:chgData name="Lizzie Gauntlett" userId="1dc7c36a1b1a647d" providerId="LiveId" clId="{4DF46DDB-3971-4C13-9325-E86AF9894FA0}" dt="2025-07-17T08:46:59.006" v="2241" actId="20577"/>
          <ac:spMkLst>
            <pc:docMk/>
            <pc:sldMk cId="3568660012" sldId="344"/>
            <ac:spMk id="3" creationId="{FD7B6F53-C058-3AB9-509C-8E2FDD8C563B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hyperlink" Target="https://quizlet.com/18069854/social-identity-theory-summary-flash-cards/" TargetMode="Externa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let.com/18069854/social-identity-theory-summary-flash-cards/" TargetMode="External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621407-0FDD-4C39-AD22-8018544E180E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E5E997F-F735-4548-996A-3B35C93C3D22}">
      <dgm:prSet/>
      <dgm:spPr/>
      <dgm:t>
        <a:bodyPr/>
        <a:lstStyle/>
        <a:p>
          <a:r>
            <a:rPr lang="en-US"/>
            <a:t>Complete the following </a:t>
          </a:r>
          <a:r>
            <a:rPr lang="en-US">
              <a:hlinkClick xmlns:r="http://schemas.openxmlformats.org/officeDocument/2006/relationships" r:id="rId1"/>
            </a:rPr>
            <a:t>quiz</a:t>
          </a:r>
          <a:r>
            <a:rPr lang="en-US"/>
            <a:t> to assess your understanding of social identity theory. </a:t>
          </a:r>
        </a:p>
      </dgm:t>
    </dgm:pt>
    <dgm:pt modelId="{E620DD8D-46F2-401C-9BA7-0C6A94BC1CBE}" type="parTrans" cxnId="{3DBD00EA-2AB8-460F-B92C-94BDD012770A}">
      <dgm:prSet/>
      <dgm:spPr/>
      <dgm:t>
        <a:bodyPr/>
        <a:lstStyle/>
        <a:p>
          <a:endParaRPr lang="en-US"/>
        </a:p>
      </dgm:t>
    </dgm:pt>
    <dgm:pt modelId="{1BF29188-CDAF-4B43-AFCC-7F966F970574}" type="sibTrans" cxnId="{3DBD00EA-2AB8-460F-B92C-94BDD012770A}">
      <dgm:prSet/>
      <dgm:spPr/>
      <dgm:t>
        <a:bodyPr/>
        <a:lstStyle/>
        <a:p>
          <a:endParaRPr lang="en-US"/>
        </a:p>
      </dgm:t>
    </dgm:pt>
    <dgm:pt modelId="{401FA11A-5121-4F2B-8B56-8EF6F4F2D407}">
      <dgm:prSet/>
      <dgm:spPr/>
      <dgm:t>
        <a:bodyPr/>
        <a:lstStyle/>
        <a:p>
          <a:r>
            <a:rPr lang="en-US"/>
            <a:t>Re-read your notes to clarify any misunderstandings or gaps in knowledge.</a:t>
          </a:r>
        </a:p>
      </dgm:t>
    </dgm:pt>
    <dgm:pt modelId="{809E1324-1653-4E0D-95F1-D78FBE7F4859}" type="parTrans" cxnId="{BC2F2996-FD2A-40B8-8C60-C8363818FA87}">
      <dgm:prSet/>
      <dgm:spPr/>
      <dgm:t>
        <a:bodyPr/>
        <a:lstStyle/>
        <a:p>
          <a:endParaRPr lang="en-US"/>
        </a:p>
      </dgm:t>
    </dgm:pt>
    <dgm:pt modelId="{E50263A4-67D0-4900-BA50-707881A9DA11}" type="sibTrans" cxnId="{BC2F2996-FD2A-40B8-8C60-C8363818FA87}">
      <dgm:prSet/>
      <dgm:spPr/>
      <dgm:t>
        <a:bodyPr/>
        <a:lstStyle/>
        <a:p>
          <a:endParaRPr lang="en-US"/>
        </a:p>
      </dgm:t>
    </dgm:pt>
    <dgm:pt modelId="{CF5304B0-B6CF-4049-90A4-08DC96E77DB3}" type="pres">
      <dgm:prSet presAssocID="{E5621407-0FDD-4C39-AD22-8018544E180E}" presName="root" presStyleCnt="0">
        <dgm:presLayoutVars>
          <dgm:dir/>
          <dgm:resizeHandles val="exact"/>
        </dgm:presLayoutVars>
      </dgm:prSet>
      <dgm:spPr/>
    </dgm:pt>
    <dgm:pt modelId="{C4A6E75E-1775-42B4-8D47-C242E7611F26}" type="pres">
      <dgm:prSet presAssocID="{E5621407-0FDD-4C39-AD22-8018544E180E}" presName="container" presStyleCnt="0">
        <dgm:presLayoutVars>
          <dgm:dir/>
          <dgm:resizeHandles val="exact"/>
        </dgm:presLayoutVars>
      </dgm:prSet>
      <dgm:spPr/>
    </dgm:pt>
    <dgm:pt modelId="{2C1EFD39-FF31-4B68-9F18-D5A381D03DD0}" type="pres">
      <dgm:prSet presAssocID="{AE5E997F-F735-4548-996A-3B35C93C3D22}" presName="compNode" presStyleCnt="0"/>
      <dgm:spPr/>
    </dgm:pt>
    <dgm:pt modelId="{9D58511A-D78C-4ACF-B82C-13D6A79592E7}" type="pres">
      <dgm:prSet presAssocID="{AE5E997F-F735-4548-996A-3B35C93C3D22}" presName="iconBgRect" presStyleLbl="bgShp" presStyleIdx="0" presStyleCnt="2"/>
      <dgm:spPr/>
    </dgm:pt>
    <dgm:pt modelId="{961DE13E-6DD7-4B2D-81E5-32F0BBCD7AB1}" type="pres">
      <dgm:prSet presAssocID="{AE5E997F-F735-4548-996A-3B35C93C3D22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6631999-1F53-4CCB-9906-7E6120088393}" type="pres">
      <dgm:prSet presAssocID="{AE5E997F-F735-4548-996A-3B35C93C3D22}" presName="spaceRect" presStyleCnt="0"/>
      <dgm:spPr/>
    </dgm:pt>
    <dgm:pt modelId="{FB9A1CF8-0A76-4DD8-B26A-F5FCD9CA3B72}" type="pres">
      <dgm:prSet presAssocID="{AE5E997F-F735-4548-996A-3B35C93C3D22}" presName="textRect" presStyleLbl="revTx" presStyleIdx="0" presStyleCnt="2">
        <dgm:presLayoutVars>
          <dgm:chMax val="1"/>
          <dgm:chPref val="1"/>
        </dgm:presLayoutVars>
      </dgm:prSet>
      <dgm:spPr/>
    </dgm:pt>
    <dgm:pt modelId="{9CF29DF4-719F-48B6-9281-A33734A3B850}" type="pres">
      <dgm:prSet presAssocID="{1BF29188-CDAF-4B43-AFCC-7F966F970574}" presName="sibTrans" presStyleLbl="sibTrans2D1" presStyleIdx="0" presStyleCnt="0"/>
      <dgm:spPr/>
    </dgm:pt>
    <dgm:pt modelId="{D6D648B6-A1C0-460D-B23F-4C181F93CE7D}" type="pres">
      <dgm:prSet presAssocID="{401FA11A-5121-4F2B-8B56-8EF6F4F2D407}" presName="compNode" presStyleCnt="0"/>
      <dgm:spPr/>
    </dgm:pt>
    <dgm:pt modelId="{4648696C-0C80-467E-9816-0689D3F59AFE}" type="pres">
      <dgm:prSet presAssocID="{401FA11A-5121-4F2B-8B56-8EF6F4F2D407}" presName="iconBgRect" presStyleLbl="bgShp" presStyleIdx="1" presStyleCnt="2"/>
      <dgm:spPr/>
    </dgm:pt>
    <dgm:pt modelId="{4F9F433F-64E8-4921-8056-BDDA99C3AF47}" type="pres">
      <dgm:prSet presAssocID="{401FA11A-5121-4F2B-8B56-8EF6F4F2D407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C8AF402D-EC73-426E-B4C8-4D068AE1C45D}" type="pres">
      <dgm:prSet presAssocID="{401FA11A-5121-4F2B-8B56-8EF6F4F2D407}" presName="spaceRect" presStyleCnt="0"/>
      <dgm:spPr/>
    </dgm:pt>
    <dgm:pt modelId="{3F958665-CA52-455E-8D6C-D7B976B159B1}" type="pres">
      <dgm:prSet presAssocID="{401FA11A-5121-4F2B-8B56-8EF6F4F2D40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D97B4F62-5B24-4B2E-AA8E-656FFAC3BFE5}" type="presOf" srcId="{AE5E997F-F735-4548-996A-3B35C93C3D22}" destId="{FB9A1CF8-0A76-4DD8-B26A-F5FCD9CA3B72}" srcOrd="0" destOrd="0" presId="urn:microsoft.com/office/officeart/2018/2/layout/IconCircleList"/>
    <dgm:cxn modelId="{CB6F4593-39F6-4376-88F8-EAC13AF68B9E}" type="presOf" srcId="{401FA11A-5121-4F2B-8B56-8EF6F4F2D407}" destId="{3F958665-CA52-455E-8D6C-D7B976B159B1}" srcOrd="0" destOrd="0" presId="urn:microsoft.com/office/officeart/2018/2/layout/IconCircleList"/>
    <dgm:cxn modelId="{BC2F2996-FD2A-40B8-8C60-C8363818FA87}" srcId="{E5621407-0FDD-4C39-AD22-8018544E180E}" destId="{401FA11A-5121-4F2B-8B56-8EF6F4F2D407}" srcOrd="1" destOrd="0" parTransId="{809E1324-1653-4E0D-95F1-D78FBE7F4859}" sibTransId="{E50263A4-67D0-4900-BA50-707881A9DA11}"/>
    <dgm:cxn modelId="{95DA48C8-816A-42E8-86CA-57B89F856316}" type="presOf" srcId="{E5621407-0FDD-4C39-AD22-8018544E180E}" destId="{CF5304B0-B6CF-4049-90A4-08DC96E77DB3}" srcOrd="0" destOrd="0" presId="urn:microsoft.com/office/officeart/2018/2/layout/IconCircleList"/>
    <dgm:cxn modelId="{B1A76FC9-D79A-44D7-A633-D872847C3B7E}" type="presOf" srcId="{1BF29188-CDAF-4B43-AFCC-7F966F970574}" destId="{9CF29DF4-719F-48B6-9281-A33734A3B850}" srcOrd="0" destOrd="0" presId="urn:microsoft.com/office/officeart/2018/2/layout/IconCircleList"/>
    <dgm:cxn modelId="{3DBD00EA-2AB8-460F-B92C-94BDD012770A}" srcId="{E5621407-0FDD-4C39-AD22-8018544E180E}" destId="{AE5E997F-F735-4548-996A-3B35C93C3D22}" srcOrd="0" destOrd="0" parTransId="{E620DD8D-46F2-401C-9BA7-0C6A94BC1CBE}" sibTransId="{1BF29188-CDAF-4B43-AFCC-7F966F970574}"/>
    <dgm:cxn modelId="{B2F0F7D2-9C1E-4AAA-8184-7C55C70032B3}" type="presParOf" srcId="{CF5304B0-B6CF-4049-90A4-08DC96E77DB3}" destId="{C4A6E75E-1775-42B4-8D47-C242E7611F26}" srcOrd="0" destOrd="0" presId="urn:microsoft.com/office/officeart/2018/2/layout/IconCircleList"/>
    <dgm:cxn modelId="{1AECCB4C-7006-4215-B584-50D458A712DB}" type="presParOf" srcId="{C4A6E75E-1775-42B4-8D47-C242E7611F26}" destId="{2C1EFD39-FF31-4B68-9F18-D5A381D03DD0}" srcOrd="0" destOrd="0" presId="urn:microsoft.com/office/officeart/2018/2/layout/IconCircleList"/>
    <dgm:cxn modelId="{CE152C48-877D-4FFC-A788-89BC0936B449}" type="presParOf" srcId="{2C1EFD39-FF31-4B68-9F18-D5A381D03DD0}" destId="{9D58511A-D78C-4ACF-B82C-13D6A79592E7}" srcOrd="0" destOrd="0" presId="urn:microsoft.com/office/officeart/2018/2/layout/IconCircleList"/>
    <dgm:cxn modelId="{E96DE394-46FC-42EE-A47F-C9227EAF8AA7}" type="presParOf" srcId="{2C1EFD39-FF31-4B68-9F18-D5A381D03DD0}" destId="{961DE13E-6DD7-4B2D-81E5-32F0BBCD7AB1}" srcOrd="1" destOrd="0" presId="urn:microsoft.com/office/officeart/2018/2/layout/IconCircleList"/>
    <dgm:cxn modelId="{2658F7BB-65D3-466E-9632-2A7E1FC47614}" type="presParOf" srcId="{2C1EFD39-FF31-4B68-9F18-D5A381D03DD0}" destId="{86631999-1F53-4CCB-9906-7E6120088393}" srcOrd="2" destOrd="0" presId="urn:microsoft.com/office/officeart/2018/2/layout/IconCircleList"/>
    <dgm:cxn modelId="{B98E5A5B-54AF-4B70-AF8C-E49EED99D6CF}" type="presParOf" srcId="{2C1EFD39-FF31-4B68-9F18-D5A381D03DD0}" destId="{FB9A1CF8-0A76-4DD8-B26A-F5FCD9CA3B72}" srcOrd="3" destOrd="0" presId="urn:microsoft.com/office/officeart/2018/2/layout/IconCircleList"/>
    <dgm:cxn modelId="{06C2B8F6-D2D9-4E71-B309-B8B58ED9616F}" type="presParOf" srcId="{C4A6E75E-1775-42B4-8D47-C242E7611F26}" destId="{9CF29DF4-719F-48B6-9281-A33734A3B850}" srcOrd="1" destOrd="0" presId="urn:microsoft.com/office/officeart/2018/2/layout/IconCircleList"/>
    <dgm:cxn modelId="{7344923E-E906-447A-A4A5-71193ADD6D71}" type="presParOf" srcId="{C4A6E75E-1775-42B4-8D47-C242E7611F26}" destId="{D6D648B6-A1C0-460D-B23F-4C181F93CE7D}" srcOrd="2" destOrd="0" presId="urn:microsoft.com/office/officeart/2018/2/layout/IconCircleList"/>
    <dgm:cxn modelId="{7731D015-1DC6-4FA7-8305-E2A0A4FAEA7F}" type="presParOf" srcId="{D6D648B6-A1C0-460D-B23F-4C181F93CE7D}" destId="{4648696C-0C80-467E-9816-0689D3F59AFE}" srcOrd="0" destOrd="0" presId="urn:microsoft.com/office/officeart/2018/2/layout/IconCircleList"/>
    <dgm:cxn modelId="{50EBF88A-DA0B-44D5-A89F-AF2E42D76451}" type="presParOf" srcId="{D6D648B6-A1C0-460D-B23F-4C181F93CE7D}" destId="{4F9F433F-64E8-4921-8056-BDDA99C3AF47}" srcOrd="1" destOrd="0" presId="urn:microsoft.com/office/officeart/2018/2/layout/IconCircleList"/>
    <dgm:cxn modelId="{35C73826-C5AD-407C-91AE-8FB1D081845C}" type="presParOf" srcId="{D6D648B6-A1C0-460D-B23F-4C181F93CE7D}" destId="{C8AF402D-EC73-426E-B4C8-4D068AE1C45D}" srcOrd="2" destOrd="0" presId="urn:microsoft.com/office/officeart/2018/2/layout/IconCircleList"/>
    <dgm:cxn modelId="{5618A49E-EA82-41FB-9911-5A0A815BF9C6}" type="presParOf" srcId="{D6D648B6-A1C0-460D-B23F-4C181F93CE7D}" destId="{3F958665-CA52-455E-8D6C-D7B976B159B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8511A-D78C-4ACF-B82C-13D6A79592E7}">
      <dsp:nvSpPr>
        <dsp:cNvPr id="0" name=""/>
        <dsp:cNvSpPr/>
      </dsp:nvSpPr>
      <dsp:spPr>
        <a:xfrm>
          <a:off x="88033" y="1576740"/>
          <a:ext cx="1516094" cy="1516094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DE13E-6DD7-4B2D-81E5-32F0BBCD7AB1}">
      <dsp:nvSpPr>
        <dsp:cNvPr id="0" name=""/>
        <dsp:cNvSpPr/>
      </dsp:nvSpPr>
      <dsp:spPr>
        <a:xfrm>
          <a:off x="406413" y="1895120"/>
          <a:ext cx="879334" cy="8793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9A1CF8-0A76-4DD8-B26A-F5FCD9CA3B72}">
      <dsp:nvSpPr>
        <dsp:cNvPr id="0" name=""/>
        <dsp:cNvSpPr/>
      </dsp:nvSpPr>
      <dsp:spPr>
        <a:xfrm>
          <a:off x="1929006" y="1576740"/>
          <a:ext cx="3573652" cy="1516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Complete the following </a:t>
          </a:r>
          <a:r>
            <a:rPr lang="en-US" sz="2400" kern="1200">
              <a:hlinkClick xmlns:r="http://schemas.openxmlformats.org/officeDocument/2006/relationships" r:id="rId3"/>
            </a:rPr>
            <a:t>quiz</a:t>
          </a:r>
          <a:r>
            <a:rPr lang="en-US" sz="2400" kern="1200"/>
            <a:t> to assess your understanding of social identity theory. </a:t>
          </a:r>
        </a:p>
      </dsp:txBody>
      <dsp:txXfrm>
        <a:off x="1929006" y="1576740"/>
        <a:ext cx="3573652" cy="1516094"/>
      </dsp:txXfrm>
    </dsp:sp>
    <dsp:sp modelId="{4648696C-0C80-467E-9816-0689D3F59AFE}">
      <dsp:nvSpPr>
        <dsp:cNvPr id="0" name=""/>
        <dsp:cNvSpPr/>
      </dsp:nvSpPr>
      <dsp:spPr>
        <a:xfrm>
          <a:off x="6125339" y="1576740"/>
          <a:ext cx="1516094" cy="1516094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F433F-64E8-4921-8056-BDDA99C3AF47}">
      <dsp:nvSpPr>
        <dsp:cNvPr id="0" name=""/>
        <dsp:cNvSpPr/>
      </dsp:nvSpPr>
      <dsp:spPr>
        <a:xfrm>
          <a:off x="6443719" y="1895120"/>
          <a:ext cx="879334" cy="87933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58665-CA52-455E-8D6C-D7B976B159B1}">
      <dsp:nvSpPr>
        <dsp:cNvPr id="0" name=""/>
        <dsp:cNvSpPr/>
      </dsp:nvSpPr>
      <dsp:spPr>
        <a:xfrm>
          <a:off x="7966312" y="1576740"/>
          <a:ext cx="3573652" cy="1516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Re-read your notes to clarify any misunderstandings or gaps in knowledge.</a:t>
          </a:r>
        </a:p>
      </dsp:txBody>
      <dsp:txXfrm>
        <a:off x="7966312" y="1576740"/>
        <a:ext cx="3573652" cy="1516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NoVDePjrK4NE7myujGup2p_iv2AhOv5D/edit?usp=sharing&amp;ouid=113405531117926988408&amp;rtpof=true&amp;sd=true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D7V6buq7HmVtWk2c2luwhRdunYd1OwZ9/view?usp=sharing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Lesson objectives: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Define social identity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Describe Tajfel and Turner’s stage theory of social identity, including the role of self-esteem, membership and dynamics of in-groups and out-groups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Explain Tajfel and Turner’s social identity theory in understanding prosocial behaviour</a:t>
            </a:r>
          </a:p>
        </p:txBody>
      </p:sp>
    </p:spTree>
    <p:extLst>
      <p:ext uri="{BB962C8B-B14F-4D97-AF65-F5344CB8AC3E}">
        <p14:creationId xmlns:p14="http://schemas.microsoft.com/office/powerpoint/2010/main" val="1478189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F8D66-1425-080F-A390-48FC7194D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CFCD82-0BCB-26A3-5527-102879B5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Starter activity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E746CB7-4743-B6C1-2EF8-2FD41E4511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4" r="26942" b="-1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2C600A-94C6-8B97-E7E5-2D25E8463C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0000" y="1811948"/>
            <a:ext cx="5712000" cy="469210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dirty="0"/>
              <a:t>Read the scenario and use your knowledge of individual and situational factors to explain why Jamal was helpful:</a:t>
            </a:r>
            <a:endParaRPr lang="en-US" altLang="en-US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en-US" altLang="en-US" b="0" u="none" strike="noStrike" cap="none" normalizeH="0" baseline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i="1" dirty="0"/>
              <a:t>Jamal was walking to school when he noticed a younger boy he </a:t>
            </a:r>
            <a:r>
              <a:rPr lang="en-US" altLang="en-US" i="1" dirty="0" err="1"/>
              <a:t>recognised</a:t>
            </a:r>
            <a:r>
              <a:rPr lang="en-US" altLang="en-US" i="1" dirty="0"/>
              <a:t> from his art class waiting to cross a busy road. Jamal escorted the boy across the road safely.</a:t>
            </a:r>
            <a:endParaRPr kumimoji="0" lang="en-US" altLang="en-US" b="0" i="1" u="none" strike="noStrike" cap="none" normalizeH="0" baseline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5489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FACB2E">
              <a:alpha val="89804"/>
            </a:srgbClr>
          </a:solidFill>
          <a:ln>
            <a:solidFill>
              <a:srgbClr val="FACB2E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 Reflection:</a:t>
            </a:r>
            <a:r>
              <a:rPr lang="en-GB" dirty="0"/>
              <a:t> What reasons did you give? How might Jamal and the boy he helped be similar? Why might this increase the likelihood of helping?</a:t>
            </a:r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</a:t>
            </a:r>
            <a:r>
              <a:rPr lang="en-GB" dirty="0"/>
              <a:t>n groups are:</a:t>
            </a:r>
          </a:p>
          <a:p>
            <a:pPr marL="0" indent="0">
              <a:buNone/>
            </a:pPr>
            <a:r>
              <a:rPr lang="en-GB" b="1" dirty="0"/>
              <a:t>‘groups that a person is a member of’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Outgroups are:</a:t>
            </a:r>
          </a:p>
          <a:p>
            <a:pPr marL="0" indent="0">
              <a:buNone/>
            </a:pPr>
            <a:r>
              <a:rPr lang="en-GB" b="1" dirty="0"/>
              <a:t>‘groups that a person is not a member of’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1133-F6B5-A5AF-D4D9-6E10C998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Tajfel and Turner’s social identity theory: stages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850E5-30F4-6ADD-1D8D-0334DFB47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We categorise ourselves as part of many different groups e.g. by gender, ethnicity, religion, interests, age, nationality, family, school etc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69EB4-9996-700C-7E2C-274AA29A62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Social Categorisation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449B3-85D8-C9CC-9659-38116763D7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97F138-F363-F91B-8EF3-5E47C6338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We adopt the characteristics, symbols and behave feel we belong too e.g. in our clothing, customs, values, beliefs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5B325C-57CF-896A-FC04-A2A8145164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Social Identification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80CB16-A2BA-8366-EA8D-288CDFAEED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D6421-2357-3894-12DD-60D5A9D8EE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GB" dirty="0" err="1"/>
              <a:t>fter</a:t>
            </a:r>
            <a:r>
              <a:rPr lang="en-GB" dirty="0"/>
              <a:t> we have categorised ourselves and identified with those groups as ingroups, we compare our groups to other outgroups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AE785D-2014-74E4-3ACE-9FF00FBD79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</a:t>
            </a:r>
            <a:r>
              <a:rPr lang="en-GB" dirty="0" err="1"/>
              <a:t>ocial</a:t>
            </a:r>
            <a:r>
              <a:rPr lang="en-GB" dirty="0"/>
              <a:t> Comparison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E4F7FF-68B1-0EDF-DAAC-EEFD042581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28459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rgbClr val="FACB2E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Paired activity: Review the summary and key question about self-esteem on this </a:t>
            </a:r>
            <a:r>
              <a:rPr lang="en-GB" dirty="0">
                <a:latin typeface="Arial"/>
                <a:cs typeface="Arial"/>
                <a:hlinkClick r:id="rId3"/>
              </a:rPr>
              <a:t>worksheet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4220D-B4A9-22E0-0128-4673B500C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0BB71-675D-C90D-7731-F8E652AE0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Apply your knowledge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B6F53-C058-3AB9-509C-8E2FDD8C5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/>
          <a:p>
            <a:r>
              <a:rPr lang="en-GB" dirty="0"/>
              <a:t>Use the principles of social identity (</a:t>
            </a:r>
            <a:r>
              <a:rPr lang="en-US" dirty="0"/>
              <a:t>role of shared identity in prosocial behaviour </a:t>
            </a:r>
            <a:r>
              <a:rPr lang="en-GB" dirty="0"/>
              <a:t>helping and ingroup favouritism) to explain the following scenarios:</a:t>
            </a:r>
          </a:p>
          <a:p>
            <a:pPr marL="0" lvl="0" indent="0">
              <a:buNone/>
            </a:pPr>
            <a:endParaRPr lang="en-GB" dirty="0"/>
          </a:p>
          <a:p>
            <a:r>
              <a:rPr lang="en-GB" dirty="0"/>
              <a:t>Who people ‘like’ or ‘follow’ on social media</a:t>
            </a:r>
          </a:p>
          <a:p>
            <a:r>
              <a:rPr lang="en-GB" dirty="0"/>
              <a:t>Why we are more likely to help a family member rather than others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Extension activity: </a:t>
            </a:r>
            <a:r>
              <a:rPr lang="en-GB" dirty="0"/>
              <a:t>Read this </a:t>
            </a:r>
            <a:r>
              <a:rPr lang="en-GB" dirty="0">
                <a:hlinkClick r:id="rId2"/>
              </a:rPr>
              <a:t>article</a:t>
            </a:r>
            <a:r>
              <a:rPr lang="en-GB" dirty="0"/>
              <a:t> on why people think they are less likely to catch COVID-19 from their friends than from strangers</a:t>
            </a:r>
          </a:p>
        </p:txBody>
      </p:sp>
    </p:spTree>
    <p:extLst>
      <p:ext uri="{BB962C8B-B14F-4D97-AF65-F5344CB8AC3E}">
        <p14:creationId xmlns:p14="http://schemas.microsoft.com/office/powerpoint/2010/main" val="3568660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C237E-04A7-8C93-B829-2F9BCEC29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9A27-FFD7-EC67-057C-100B2D86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Check your understanding</a:t>
            </a: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9DD9A72-AEA4-8634-D213-21C11B2E14ED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1557410073"/>
              </p:ext>
            </p:extLst>
          </p:nvPr>
        </p:nvGraphicFramePr>
        <p:xfrm>
          <a:off x="174625" y="1836000"/>
          <a:ext cx="11627998" cy="4669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4150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7VPTP7ZE6X33-783906844-7518</_dlc_DocId>
    <_dlc_DocIdUrl xmlns="9ad1216b-cdc1-40e2-a0c2-94597fd44697">
      <Url>https://cambridgeorg.sharepoint.com/sites/cie/education/pd/Curriculum_Support/_layouts/15/DocIdRedir.aspx?ID=7VPTP7ZE6X33-783906844-7518</Url>
      <Description>7VPTP7ZE6X33-783906844-7518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630E657-8217-4B2F-96A4-D1EE5A57D447}">
  <ds:schemaRefs>
    <ds:schemaRef ds:uri="7424b78e-8606-4fd1-9a19-b6b90bbc0a1b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c075f540-5f70-45df-a134-17c4911f7fbe"/>
    <ds:schemaRef ds:uri="9ad1216b-cdc1-40e2-a0c2-94597fd44697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737</TotalTime>
  <Words>366</Words>
  <Application>Microsoft Office PowerPoint</Application>
  <PresentationFormat>Widescreen</PresentationFormat>
  <Paragraphs>37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Office Theme</vt:lpstr>
      <vt:lpstr>PowerPoint Presentation</vt:lpstr>
      <vt:lpstr>Starter activity</vt:lpstr>
      <vt:lpstr>PowerPoint Presentation</vt:lpstr>
      <vt:lpstr>Key terms</vt:lpstr>
      <vt:lpstr>Tajfel and Turner’s social identity theory: stages</vt:lpstr>
      <vt:lpstr>PowerPoint Presentation</vt:lpstr>
      <vt:lpstr>Apply your knowledge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9</cp:revision>
  <dcterms:created xsi:type="dcterms:W3CDTF">2023-10-09T12:44:25Z</dcterms:created>
  <dcterms:modified xsi:type="dcterms:W3CDTF">2025-07-29T09:45:22Z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a3bb8ead-2439-4006-8034-4fdbd5e78a41</vt:lpwstr>
  </property>
</Properties>
</file>