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5" r:id="rId6"/>
    <p:sldId id="338" r:id="rId7"/>
    <p:sldId id="336" r:id="rId8"/>
    <p:sldId id="318" r:id="rId9"/>
    <p:sldId id="344" r:id="rId10"/>
    <p:sldId id="339" r:id="rId11"/>
    <p:sldId id="298" r:id="rId12"/>
    <p:sldId id="33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B2E"/>
    <a:srgbClr val="D7FDF5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C4C34CFD-562C-4DDB-A205-74927E5450AE}"/>
    <pc:docChg chg="modSld">
      <pc:chgData name="Karolyn Feliciani" userId="4076af5d-4c02-40b8-bc9d-56f6c404e751" providerId="ADAL" clId="{C4C34CFD-562C-4DDB-A205-74927E5450AE}" dt="2025-07-29T09:44:52.576" v="19" actId="208"/>
      <pc:docMkLst>
        <pc:docMk/>
      </pc:docMkLst>
      <pc:sldChg chg="modSp mod">
        <pc:chgData name="Karolyn Feliciani" userId="4076af5d-4c02-40b8-bc9d-56f6c404e751" providerId="ADAL" clId="{C4C34CFD-562C-4DDB-A205-74927E5450AE}" dt="2025-07-29T09:44:52.576" v="19" actId="208"/>
        <pc:sldMkLst>
          <pc:docMk/>
          <pc:sldMk cId="1677304970" sldId="298"/>
        </pc:sldMkLst>
        <pc:spChg chg="mod">
          <ac:chgData name="Karolyn Feliciani" userId="4076af5d-4c02-40b8-bc9d-56f6c404e751" providerId="ADAL" clId="{C4C34CFD-562C-4DDB-A205-74927E5450AE}" dt="2025-07-29T09:44:52.576" v="19" actId="208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C4C34CFD-562C-4DDB-A205-74927E5450AE}" dt="2025-07-29T09:44:44.670" v="18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C4C34CFD-562C-4DDB-A205-74927E5450AE}" dt="2025-07-29T09:44:44.670" v="18" actId="208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C4C34CFD-562C-4DDB-A205-74927E5450AE}" dt="2025-07-29T09:16:51.719" v="16" actId="114"/>
        <pc:sldMkLst>
          <pc:docMk/>
          <pc:sldMk cId="1404150553" sldId="337"/>
        </pc:sldMkLst>
        <pc:spChg chg="mod">
          <ac:chgData name="Karolyn Feliciani" userId="4076af5d-4c02-40b8-bc9d-56f6c404e751" providerId="ADAL" clId="{C4C34CFD-562C-4DDB-A205-74927E5450AE}" dt="2025-07-29T09:16:51.719" v="16" actId="114"/>
          <ac:spMkLst>
            <pc:docMk/>
            <pc:sldMk cId="1404150553" sldId="337"/>
            <ac:spMk id="3" creationId="{B9EF7DB9-0142-91C3-25A4-7F8F40B70E22}"/>
          </ac:spMkLst>
        </pc:spChg>
      </pc:sldChg>
      <pc:sldChg chg="modSp mod">
        <pc:chgData name="Karolyn Feliciani" userId="4076af5d-4c02-40b8-bc9d-56f6c404e751" providerId="ADAL" clId="{C4C34CFD-562C-4DDB-A205-74927E5450AE}" dt="2025-07-29T09:44:39.180" v="17" actId="208"/>
        <pc:sldMkLst>
          <pc:docMk/>
          <pc:sldMk cId="1478189670" sldId="345"/>
        </pc:sldMkLst>
        <pc:spChg chg="mod">
          <ac:chgData name="Karolyn Feliciani" userId="4076af5d-4c02-40b8-bc9d-56f6c404e751" providerId="ADAL" clId="{C4C34CFD-562C-4DDB-A205-74927E5450AE}" dt="2025-07-29T09:44:39.180" v="17" actId="208"/>
          <ac:spMkLst>
            <pc:docMk/>
            <pc:sldMk cId="1478189670" sldId="345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553E2AEA-9689-49C0-97F4-4D4B47813F3E}"/>
    <pc:docChg chg="custSel addSld delSld modSld sldOrd">
      <pc:chgData name="Lizzie Gauntlett" userId="1dc7c36a1b1a647d" providerId="LiveId" clId="{553E2AEA-9689-49C0-97F4-4D4B47813F3E}" dt="2025-07-17T08:47:54.494" v="1303" actId="20577"/>
      <pc:docMkLst>
        <pc:docMk/>
      </pc:docMkLst>
      <pc:sldChg chg="del">
        <pc:chgData name="Lizzie Gauntlett" userId="1dc7c36a1b1a647d" providerId="LiveId" clId="{553E2AEA-9689-49C0-97F4-4D4B47813F3E}" dt="2025-07-17T07:52:14.326" v="915" actId="47"/>
        <pc:sldMkLst>
          <pc:docMk/>
          <pc:sldMk cId="1537033953" sldId="262"/>
        </pc:sldMkLst>
      </pc:sldChg>
      <pc:sldChg chg="modSp mod ord">
        <pc:chgData name="Lizzie Gauntlett" userId="1dc7c36a1b1a647d" providerId="LiveId" clId="{553E2AEA-9689-49C0-97F4-4D4B47813F3E}" dt="2025-07-17T07:51:48.630" v="913" actId="20577"/>
        <pc:sldMkLst>
          <pc:docMk/>
          <pc:sldMk cId="1677304970" sldId="298"/>
        </pc:sldMkLst>
        <pc:spChg chg="mod">
          <ac:chgData name="Lizzie Gauntlett" userId="1dc7c36a1b1a647d" providerId="LiveId" clId="{553E2AEA-9689-49C0-97F4-4D4B47813F3E}" dt="2025-07-17T07:51:48.630" v="913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553E2AEA-9689-49C0-97F4-4D4B47813F3E}" dt="2025-07-17T08:47:54.494" v="1303" actId="20577"/>
        <pc:sldMkLst>
          <pc:docMk/>
          <pc:sldMk cId="776236959" sldId="308"/>
        </pc:sldMkLst>
      </pc:sldChg>
      <pc:sldChg chg="modSp mod">
        <pc:chgData name="Lizzie Gauntlett" userId="1dc7c36a1b1a647d" providerId="LiveId" clId="{553E2AEA-9689-49C0-97F4-4D4B47813F3E}" dt="2025-07-17T07:45:56.766" v="560" actId="255"/>
        <pc:sldMkLst>
          <pc:docMk/>
          <pc:sldMk cId="1800512821" sldId="318"/>
        </pc:sldMkLst>
        <pc:spChg chg="mod">
          <ac:chgData name="Lizzie Gauntlett" userId="1dc7c36a1b1a647d" providerId="LiveId" clId="{553E2AEA-9689-49C0-97F4-4D4B47813F3E}" dt="2025-07-17T07:44:18.423" v="547" actId="14100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553E2AEA-9689-49C0-97F4-4D4B47813F3E}" dt="2025-07-17T07:45:56.766" v="560" actId="255"/>
          <ac:spMkLst>
            <pc:docMk/>
            <pc:sldMk cId="1800512821" sldId="318"/>
            <ac:spMk id="3" creationId="{71C1CFD4-2904-39C3-6B35-83381E239497}"/>
          </ac:spMkLst>
        </pc:spChg>
      </pc:sldChg>
      <pc:sldChg chg="modSp mod">
        <pc:chgData name="Lizzie Gauntlett" userId="1dc7c36a1b1a647d" providerId="LiveId" clId="{553E2AEA-9689-49C0-97F4-4D4B47813F3E}" dt="2025-07-17T07:48:37.315" v="610" actId="20577"/>
        <pc:sldMkLst>
          <pc:docMk/>
          <pc:sldMk cId="3061927069" sldId="336"/>
        </pc:sldMkLst>
        <pc:spChg chg="mod">
          <ac:chgData name="Lizzie Gauntlett" userId="1dc7c36a1b1a647d" providerId="LiveId" clId="{553E2AEA-9689-49C0-97F4-4D4B47813F3E}" dt="2025-07-17T07:48:37.315" v="610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Sp modSp mod">
        <pc:chgData name="Lizzie Gauntlett" userId="1dc7c36a1b1a647d" providerId="LiveId" clId="{553E2AEA-9689-49C0-97F4-4D4B47813F3E}" dt="2025-07-17T07:54:01.534" v="1234" actId="20577"/>
        <pc:sldMkLst>
          <pc:docMk/>
          <pc:sldMk cId="1404150553" sldId="337"/>
        </pc:sldMkLst>
        <pc:spChg chg="mod">
          <ac:chgData name="Lizzie Gauntlett" userId="1dc7c36a1b1a647d" providerId="LiveId" clId="{553E2AEA-9689-49C0-97F4-4D4B47813F3E}" dt="2025-07-17T07:54:01.534" v="1234" actId="20577"/>
          <ac:spMkLst>
            <pc:docMk/>
            <pc:sldMk cId="1404150553" sldId="337"/>
            <ac:spMk id="3" creationId="{B9EF7DB9-0142-91C3-25A4-7F8F40B70E22}"/>
          </ac:spMkLst>
        </pc:spChg>
      </pc:sldChg>
      <pc:sldChg chg="modSp mod">
        <pc:chgData name="Lizzie Gauntlett" userId="1dc7c36a1b1a647d" providerId="LiveId" clId="{553E2AEA-9689-49C0-97F4-4D4B47813F3E}" dt="2025-07-17T07:43:07.538" v="432" actId="20577"/>
        <pc:sldMkLst>
          <pc:docMk/>
          <pc:sldMk cId="3615489487" sldId="338"/>
        </pc:sldMkLst>
        <pc:spChg chg="mod">
          <ac:chgData name="Lizzie Gauntlett" userId="1dc7c36a1b1a647d" providerId="LiveId" clId="{553E2AEA-9689-49C0-97F4-4D4B47813F3E}" dt="2025-07-17T07:43:07.538" v="432" actId="20577"/>
          <ac:spMkLst>
            <pc:docMk/>
            <pc:sldMk cId="3615489487" sldId="338"/>
            <ac:spMk id="2" creationId="{7C2C600A-94C6-8B97-E7E5-2D25E8463CC7}"/>
          </ac:spMkLst>
        </pc:spChg>
      </pc:sldChg>
      <pc:sldChg chg="modSp mod">
        <pc:chgData name="Lizzie Gauntlett" userId="1dc7c36a1b1a647d" providerId="LiveId" clId="{553E2AEA-9689-49C0-97F4-4D4B47813F3E}" dt="2025-07-17T07:49:36.587" v="709" actId="20577"/>
        <pc:sldMkLst>
          <pc:docMk/>
          <pc:sldMk cId="3975941934" sldId="339"/>
        </pc:sldMkLst>
        <pc:spChg chg="mod">
          <ac:chgData name="Lizzie Gauntlett" userId="1dc7c36a1b1a647d" providerId="LiveId" clId="{553E2AEA-9689-49C0-97F4-4D4B47813F3E}" dt="2025-07-17T07:49:36.587" v="709" actId="20577"/>
          <ac:spMkLst>
            <pc:docMk/>
            <pc:sldMk cId="3975941934" sldId="339"/>
            <ac:spMk id="2" creationId="{C3832B0E-1B4C-181E-7B13-583EFC4101E6}"/>
          </ac:spMkLst>
        </pc:spChg>
        <pc:spChg chg="mod">
          <ac:chgData name="Lizzie Gauntlett" userId="1dc7c36a1b1a647d" providerId="LiveId" clId="{553E2AEA-9689-49C0-97F4-4D4B47813F3E}" dt="2025-07-17T07:49:08.608" v="627" actId="14100"/>
          <ac:spMkLst>
            <pc:docMk/>
            <pc:sldMk cId="3975941934" sldId="339"/>
            <ac:spMk id="3" creationId="{35EF8813-B067-B842-DE86-6FCB995ABC51}"/>
          </ac:spMkLst>
        </pc:spChg>
      </pc:sldChg>
      <pc:sldChg chg="del">
        <pc:chgData name="Lizzie Gauntlett" userId="1dc7c36a1b1a647d" providerId="LiveId" clId="{553E2AEA-9689-49C0-97F4-4D4B47813F3E}" dt="2025-07-17T07:52:09.409" v="914" actId="47"/>
        <pc:sldMkLst>
          <pc:docMk/>
          <pc:sldMk cId="52702754" sldId="340"/>
        </pc:sldMkLst>
      </pc:sldChg>
      <pc:sldChg chg="del">
        <pc:chgData name="Lizzie Gauntlett" userId="1dc7c36a1b1a647d" providerId="LiveId" clId="{553E2AEA-9689-49C0-97F4-4D4B47813F3E}" dt="2025-07-17T07:52:16.042" v="916" actId="47"/>
        <pc:sldMkLst>
          <pc:docMk/>
          <pc:sldMk cId="3804411546" sldId="343"/>
        </pc:sldMkLst>
      </pc:sldChg>
      <pc:sldChg chg="modSp add mod">
        <pc:chgData name="Lizzie Gauntlett" userId="1dc7c36a1b1a647d" providerId="LiveId" clId="{553E2AEA-9689-49C0-97F4-4D4B47813F3E}" dt="2025-07-17T07:47:30.636" v="569" actId="20577"/>
        <pc:sldMkLst>
          <pc:docMk/>
          <pc:sldMk cId="3568660012" sldId="344"/>
        </pc:sldMkLst>
        <pc:spChg chg="mod">
          <ac:chgData name="Lizzie Gauntlett" userId="1dc7c36a1b1a647d" providerId="LiveId" clId="{553E2AEA-9689-49C0-97F4-4D4B47813F3E}" dt="2025-07-17T07:47:30.636" v="569" actId="20577"/>
          <ac:spMkLst>
            <pc:docMk/>
            <pc:sldMk cId="3568660012" sldId="344"/>
            <ac:spMk id="3" creationId="{FD7B6F53-C058-3AB9-509C-8E2FDD8C563B}"/>
          </ac:spMkLst>
        </pc:spChg>
      </pc:sldChg>
      <pc:sldChg chg="add del">
        <pc:chgData name="Lizzie Gauntlett" userId="1dc7c36a1b1a647d" providerId="LiveId" clId="{553E2AEA-9689-49C0-97F4-4D4B47813F3E}" dt="2025-07-17T08:04:06.102" v="1236" actId="47"/>
        <pc:sldMkLst>
          <pc:docMk/>
          <pc:sldMk cId="3384206956" sldId="345"/>
        </pc:sldMkLst>
      </pc:sldChg>
    </pc:docChg>
  </pc:docChgLst>
  <pc:docChgLst>
    <pc:chgData name="Karolyn Feliciani" userId="4076af5d-4c02-40b8-bc9d-56f6c404e751" providerId="ADAL" clId="{73F55F3E-43BA-4328-BE5F-EF759C26F80B}"/>
    <pc:docChg chg="custSel addSld delSld modSld">
      <pc:chgData name="Karolyn Feliciani" userId="4076af5d-4c02-40b8-bc9d-56f6c404e751" providerId="ADAL" clId="{73F55F3E-43BA-4328-BE5F-EF759C26F80B}" dt="2025-07-25T08:58:20.121" v="26" actId="20577"/>
      <pc:docMkLst>
        <pc:docMk/>
      </pc:docMkLst>
      <pc:sldChg chg="modSp mod">
        <pc:chgData name="Karolyn Feliciani" userId="4076af5d-4c02-40b8-bc9d-56f6c404e751" providerId="ADAL" clId="{73F55F3E-43BA-4328-BE5F-EF759C26F80B}" dt="2025-07-25T08:57:41.790" v="23" actId="207"/>
        <pc:sldMkLst>
          <pc:docMk/>
          <pc:sldMk cId="1677304970" sldId="298"/>
        </pc:sldMkLst>
        <pc:spChg chg="mod">
          <ac:chgData name="Karolyn Feliciani" userId="4076af5d-4c02-40b8-bc9d-56f6c404e751" providerId="ADAL" clId="{73F55F3E-43BA-4328-BE5F-EF759C26F80B}" dt="2025-07-25T08:57:41.790" v="23" actId="20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73F55F3E-43BA-4328-BE5F-EF759C26F80B}" dt="2025-07-25T08:56:02.032" v="15" actId="2696"/>
        <pc:sldMkLst>
          <pc:docMk/>
          <pc:sldMk cId="776236959" sldId="308"/>
        </pc:sldMkLst>
      </pc:sldChg>
      <pc:sldChg chg="addSp modSp mod modClrScheme chgLayout">
        <pc:chgData name="Karolyn Feliciani" userId="4076af5d-4c02-40b8-bc9d-56f6c404e751" providerId="ADAL" clId="{73F55F3E-43BA-4328-BE5F-EF759C26F80B}" dt="2025-07-25T08:56:59.599" v="20" actId="26606"/>
        <pc:sldMkLst>
          <pc:docMk/>
          <pc:sldMk cId="1800512821" sldId="318"/>
        </pc:sldMkLst>
        <pc:spChg chg="mod">
          <ac:chgData name="Karolyn Feliciani" userId="4076af5d-4c02-40b8-bc9d-56f6c404e751" providerId="ADAL" clId="{73F55F3E-43BA-4328-BE5F-EF759C26F80B}" dt="2025-07-25T08:56:59.599" v="20" actId="26606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73F55F3E-43BA-4328-BE5F-EF759C26F80B}" dt="2025-07-25T08:56:59.599" v="20" actId="26606"/>
          <ac:spMkLst>
            <pc:docMk/>
            <pc:sldMk cId="1800512821" sldId="318"/>
            <ac:spMk id="3" creationId="{71C1CFD4-2904-39C3-6B35-83381E239497}"/>
          </ac:spMkLst>
        </pc:spChg>
        <pc:picChg chg="add">
          <ac:chgData name="Karolyn Feliciani" userId="4076af5d-4c02-40b8-bc9d-56f6c404e751" providerId="ADAL" clId="{73F55F3E-43BA-4328-BE5F-EF759C26F80B}" dt="2025-07-25T08:56:59.599" v="20" actId="26606"/>
          <ac:picMkLst>
            <pc:docMk/>
            <pc:sldMk cId="1800512821" sldId="318"/>
            <ac:picMk id="5" creationId="{45FA1AD2-86A8-ADBE-6FF0-F84423080B5A}"/>
          </ac:picMkLst>
        </pc:picChg>
      </pc:sldChg>
      <pc:sldChg chg="modSp mod">
        <pc:chgData name="Karolyn Feliciani" userId="4076af5d-4c02-40b8-bc9d-56f6c404e751" providerId="ADAL" clId="{73F55F3E-43BA-4328-BE5F-EF759C26F80B}" dt="2025-07-25T08:56:37.295" v="19" actId="207"/>
        <pc:sldMkLst>
          <pc:docMk/>
          <pc:sldMk cId="3061927069" sldId="336"/>
        </pc:sldMkLst>
        <pc:spChg chg="mod">
          <ac:chgData name="Karolyn Feliciani" userId="4076af5d-4c02-40b8-bc9d-56f6c404e751" providerId="ADAL" clId="{73F55F3E-43BA-4328-BE5F-EF759C26F80B}" dt="2025-07-25T08:56:37.295" v="19" actId="20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 modClrScheme chgLayout">
        <pc:chgData name="Karolyn Feliciani" userId="4076af5d-4c02-40b8-bc9d-56f6c404e751" providerId="ADAL" clId="{73F55F3E-43BA-4328-BE5F-EF759C26F80B}" dt="2025-07-25T08:58:00.248" v="24" actId="26606"/>
        <pc:sldMkLst>
          <pc:docMk/>
          <pc:sldMk cId="1404150553" sldId="337"/>
        </pc:sldMkLst>
        <pc:spChg chg="mod">
          <ac:chgData name="Karolyn Feliciani" userId="4076af5d-4c02-40b8-bc9d-56f6c404e751" providerId="ADAL" clId="{73F55F3E-43BA-4328-BE5F-EF759C26F80B}" dt="2025-07-25T08:58:00.248" v="24" actId="26606"/>
          <ac:spMkLst>
            <pc:docMk/>
            <pc:sldMk cId="1404150553" sldId="337"/>
            <ac:spMk id="2" creationId="{3CD39A27-FFD7-EC67-057C-100B2D869D5F}"/>
          </ac:spMkLst>
        </pc:spChg>
        <pc:spChg chg="mod">
          <ac:chgData name="Karolyn Feliciani" userId="4076af5d-4c02-40b8-bc9d-56f6c404e751" providerId="ADAL" clId="{73F55F3E-43BA-4328-BE5F-EF759C26F80B}" dt="2025-07-25T08:58:00.248" v="24" actId="26606"/>
          <ac:spMkLst>
            <pc:docMk/>
            <pc:sldMk cId="1404150553" sldId="337"/>
            <ac:spMk id="3" creationId="{B9EF7DB9-0142-91C3-25A4-7F8F40B70E22}"/>
          </ac:spMkLst>
        </pc:spChg>
      </pc:sldChg>
      <pc:sldChg chg="modSp mod modClrScheme chgLayout">
        <pc:chgData name="Karolyn Feliciani" userId="4076af5d-4c02-40b8-bc9d-56f6c404e751" providerId="ADAL" clId="{73F55F3E-43BA-4328-BE5F-EF759C26F80B}" dt="2025-07-25T08:58:20.121" v="26" actId="20577"/>
        <pc:sldMkLst>
          <pc:docMk/>
          <pc:sldMk cId="3615489487" sldId="338"/>
        </pc:sldMkLst>
        <pc:spChg chg="mod">
          <ac:chgData name="Karolyn Feliciani" userId="4076af5d-4c02-40b8-bc9d-56f6c404e751" providerId="ADAL" clId="{73F55F3E-43BA-4328-BE5F-EF759C26F80B}" dt="2025-07-25T08:58:20.121" v="26" actId="20577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Karolyn Feliciani" userId="4076af5d-4c02-40b8-bc9d-56f6c404e751" providerId="ADAL" clId="{73F55F3E-43BA-4328-BE5F-EF759C26F80B}" dt="2025-07-25T08:56:19.615" v="18" actId="26606"/>
          <ac:spMkLst>
            <pc:docMk/>
            <pc:sldMk cId="3615489487" sldId="338"/>
            <ac:spMk id="3" creationId="{9FCFCD82-0BCB-26A3-5527-102879B5D9F2}"/>
          </ac:spMkLst>
        </pc:spChg>
        <pc:picChg chg="mod ord">
          <ac:chgData name="Karolyn Feliciani" userId="4076af5d-4c02-40b8-bc9d-56f6c404e751" providerId="ADAL" clId="{73F55F3E-43BA-4328-BE5F-EF759C26F80B}" dt="2025-07-25T08:56:19.615" v="18" actId="26606"/>
          <ac:picMkLst>
            <pc:docMk/>
            <pc:sldMk cId="3615489487" sldId="338"/>
            <ac:picMk id="5" creationId="{AE746CB7-4743-B6C1-2EF8-2FD41E451193}"/>
          </ac:picMkLst>
        </pc:picChg>
      </pc:sldChg>
      <pc:sldChg chg="modSp mod modClrScheme chgLayout">
        <pc:chgData name="Karolyn Feliciani" userId="4076af5d-4c02-40b8-bc9d-56f6c404e751" providerId="ADAL" clId="{73F55F3E-43BA-4328-BE5F-EF759C26F80B}" dt="2025-07-25T08:57:25.245" v="22" actId="26606"/>
        <pc:sldMkLst>
          <pc:docMk/>
          <pc:sldMk cId="3975941934" sldId="339"/>
        </pc:sldMkLst>
        <pc:spChg chg="mod">
          <ac:chgData name="Karolyn Feliciani" userId="4076af5d-4c02-40b8-bc9d-56f6c404e751" providerId="ADAL" clId="{73F55F3E-43BA-4328-BE5F-EF759C26F80B}" dt="2025-07-25T08:57:25.245" v="22" actId="26606"/>
          <ac:spMkLst>
            <pc:docMk/>
            <pc:sldMk cId="3975941934" sldId="339"/>
            <ac:spMk id="2" creationId="{C3832B0E-1B4C-181E-7B13-583EFC4101E6}"/>
          </ac:spMkLst>
        </pc:spChg>
        <pc:spChg chg="mod">
          <ac:chgData name="Karolyn Feliciani" userId="4076af5d-4c02-40b8-bc9d-56f6c404e751" providerId="ADAL" clId="{73F55F3E-43BA-4328-BE5F-EF759C26F80B}" dt="2025-07-25T08:57:25.245" v="22" actId="26606"/>
          <ac:spMkLst>
            <pc:docMk/>
            <pc:sldMk cId="3975941934" sldId="339"/>
            <ac:spMk id="3" creationId="{35EF8813-B067-B842-DE86-6FCB995ABC51}"/>
          </ac:spMkLst>
        </pc:spChg>
        <pc:picChg chg="mod">
          <ac:chgData name="Karolyn Feliciani" userId="4076af5d-4c02-40b8-bc9d-56f6c404e751" providerId="ADAL" clId="{73F55F3E-43BA-4328-BE5F-EF759C26F80B}" dt="2025-07-25T08:57:25.245" v="22" actId="26606"/>
          <ac:picMkLst>
            <pc:docMk/>
            <pc:sldMk cId="3975941934" sldId="339"/>
            <ac:picMk id="5" creationId="{EA5E48D2-4949-4125-8F9B-DBD6021A0154}"/>
          </ac:picMkLst>
        </pc:picChg>
      </pc:sldChg>
      <pc:sldChg chg="modSp mod modClrScheme chgLayout">
        <pc:chgData name="Karolyn Feliciani" userId="4076af5d-4c02-40b8-bc9d-56f6c404e751" providerId="ADAL" clId="{73F55F3E-43BA-4328-BE5F-EF759C26F80B}" dt="2025-07-25T08:57:10.693" v="21" actId="26606"/>
        <pc:sldMkLst>
          <pc:docMk/>
          <pc:sldMk cId="3568660012" sldId="344"/>
        </pc:sldMkLst>
        <pc:spChg chg="mod">
          <ac:chgData name="Karolyn Feliciani" userId="4076af5d-4c02-40b8-bc9d-56f6c404e751" providerId="ADAL" clId="{73F55F3E-43BA-4328-BE5F-EF759C26F80B}" dt="2025-07-25T08:57:10.693" v="21" actId="26606"/>
          <ac:spMkLst>
            <pc:docMk/>
            <pc:sldMk cId="3568660012" sldId="344"/>
            <ac:spMk id="2" creationId="{7880BB71-675D-C90D-7731-F8E652AE0953}"/>
          </ac:spMkLst>
        </pc:spChg>
        <pc:spChg chg="mod">
          <ac:chgData name="Karolyn Feliciani" userId="4076af5d-4c02-40b8-bc9d-56f6c404e751" providerId="ADAL" clId="{73F55F3E-43BA-4328-BE5F-EF759C26F80B}" dt="2025-07-25T08:57:10.693" v="21" actId="26606"/>
          <ac:spMkLst>
            <pc:docMk/>
            <pc:sldMk cId="3568660012" sldId="344"/>
            <ac:spMk id="3" creationId="{FD7B6F53-C058-3AB9-509C-8E2FDD8C563B}"/>
          </ac:spMkLst>
        </pc:spChg>
      </pc:sldChg>
      <pc:sldChg chg="addSp modSp add mod">
        <pc:chgData name="Karolyn Feliciani" userId="4076af5d-4c02-40b8-bc9d-56f6c404e751" providerId="ADAL" clId="{73F55F3E-43BA-4328-BE5F-EF759C26F80B}" dt="2025-07-25T08:55:48.611" v="14" actId="20577"/>
        <pc:sldMkLst>
          <pc:docMk/>
          <pc:sldMk cId="1478189670" sldId="345"/>
        </pc:sldMkLst>
        <pc:spChg chg="mod">
          <ac:chgData name="Karolyn Feliciani" userId="4076af5d-4c02-40b8-bc9d-56f6c404e751" providerId="ADAL" clId="{73F55F3E-43BA-4328-BE5F-EF759C26F80B}" dt="2025-07-25T08:55:48.611" v="14" actId="20577"/>
          <ac:spMkLst>
            <pc:docMk/>
            <pc:sldMk cId="1478189670" sldId="345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create-se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Lesson objectives: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the argument for the biological explanation of prosocial behaviour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Describe the results and conclusions of the named study: heritability of social responsibility (Rushton)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the argument against the biological explanation of prosocial behaviour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Describe the role of environmental influences on prosocial behaviour, for example, social groups and roles</a:t>
            </a:r>
          </a:p>
        </p:txBody>
      </p:sp>
    </p:spTree>
    <p:extLst>
      <p:ext uri="{BB962C8B-B14F-4D97-AF65-F5344CB8AC3E}">
        <p14:creationId xmlns:p14="http://schemas.microsoft.com/office/powerpoint/2010/main" val="147818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activity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Using your knowledge from previous named studies, put the following terms in the order you would find them in a study:</a:t>
            </a:r>
            <a:endParaRPr lang="en-US" altLang="en-US" dirty="0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b="0" u="none" strike="noStrike" cap="none" normalizeH="0" baseline="0" dirty="0">
              <a:ln>
                <a:noFill/>
              </a:ln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u="none" strike="noStrike" cap="none" normalizeH="0" baseline="0" dirty="0">
                <a:ln>
                  <a:noFill/>
                </a:ln>
                <a:effectLst/>
              </a:rPr>
              <a:t>Results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Aim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u="none" strike="noStrike" cap="none" normalizeH="0" baseline="0" dirty="0">
                <a:ln>
                  <a:noFill/>
                </a:ln>
                <a:effectLst/>
              </a:rPr>
              <a:t>Method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en-US" b="0" u="none" strike="noStrike" cap="none" normalizeH="0" baseline="0" dirty="0">
                <a:ln>
                  <a:noFill/>
                </a:ln>
                <a:effectLst/>
              </a:rPr>
              <a:t>Conclusion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altLang="en-US" dirty="0"/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dirty="0"/>
              <a:t>Try to explain to the person next to you what each term means, then share with the class</a:t>
            </a:r>
            <a:endParaRPr kumimoji="0" lang="en-US" altLang="en-US" b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 Whole class activity:</a:t>
            </a:r>
            <a:r>
              <a:rPr lang="en-GB" dirty="0"/>
              <a:t> Argument for heritability of prosocial behaviour</a:t>
            </a:r>
          </a:p>
          <a:p>
            <a:pPr marL="0" indent="0" algn="ctr">
              <a:buNone/>
            </a:pPr>
            <a:r>
              <a:rPr lang="en-GB" dirty="0"/>
              <a:t>Complete your named study template</a:t>
            </a:r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urful carved figures of humans">
            <a:extLst>
              <a:ext uri="{FF2B5EF4-FFF2-40B4-BE49-F238E27FC236}">
                <a16:creationId xmlns:a16="http://schemas.microsoft.com/office/drawing/2014/main" id="{45FA1AD2-86A8-ADBE-6FF0-F84423080B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49" r="18217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sz="2200"/>
              <a:t>Named study: </a:t>
            </a:r>
            <a:r>
              <a:rPr lang="en-GB" sz="2200"/>
              <a:t>Heritability of social responsibility (Rushton)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900" b="1"/>
              <a:t>Aim: </a:t>
            </a:r>
            <a:r>
              <a:rPr lang="en-US" sz="1900"/>
              <a:t>To investigate the influence of genetics on pro-social behaviour. Participants: 174 pairs of monozygotic (</a:t>
            </a:r>
            <a:r>
              <a:rPr lang="en-US" sz="1900" err="1"/>
              <a:t>MZ</a:t>
            </a:r>
            <a:r>
              <a:rPr lang="en-US" sz="1900"/>
              <a:t>) twins and 148 pairs of dizygotic (</a:t>
            </a:r>
            <a:r>
              <a:rPr lang="en-US" sz="1900" err="1"/>
              <a:t>DZ</a:t>
            </a:r>
            <a:r>
              <a:rPr lang="en-US" sz="1900"/>
              <a:t>) twins from a twin register in the UK, including males and females aged 18-75 years old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900" b="1"/>
              <a:t>Procedure: </a:t>
            </a:r>
            <a:r>
              <a:rPr lang="en-US" sz="1900"/>
              <a:t>Participants received a 22-item Social Responsibility Questionnaire. They completed it in their own homes and their responses were anonymous. The questionnaire contained items about participants’ prosocial </a:t>
            </a:r>
            <a:r>
              <a:rPr lang="en-US" sz="1900" err="1"/>
              <a:t>behaviours</a:t>
            </a:r>
            <a:r>
              <a:rPr lang="en-US" sz="1900"/>
              <a:t>, such as whether they thought it was important to volunteer in their communities and whether they would help others. By comparing the responses of </a:t>
            </a:r>
            <a:r>
              <a:rPr lang="en-US" sz="1900" err="1"/>
              <a:t>MZ</a:t>
            </a:r>
            <a:r>
              <a:rPr lang="en-US" sz="1900"/>
              <a:t> and </a:t>
            </a:r>
            <a:r>
              <a:rPr lang="en-US" sz="1900" err="1"/>
              <a:t>DZ</a:t>
            </a:r>
            <a:r>
              <a:rPr lang="en-US" sz="1900"/>
              <a:t> twins, psychologists could </a:t>
            </a:r>
            <a:r>
              <a:rPr lang="en-US" sz="1900" err="1"/>
              <a:t>analyse</a:t>
            </a:r>
            <a:r>
              <a:rPr lang="en-US" sz="1900"/>
              <a:t> the variance due to genetic factors. 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4220D-B4A9-22E0-0128-4673B500C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BB71-675D-C90D-7731-F8E652AE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sz="3400"/>
              <a:t>Named study: </a:t>
            </a:r>
            <a:r>
              <a:rPr lang="en-GB" sz="3400"/>
              <a:t>Heritability of social responsibility (Rushton)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B6F53-C058-3AB9-509C-8E2FDD8C5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Results</a:t>
            </a:r>
            <a:r>
              <a:rPr lang="en-US" dirty="0"/>
              <a:t>: </a:t>
            </a:r>
            <a:endParaRPr lang="en-US"/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• </a:t>
            </a:r>
            <a:r>
              <a:rPr lang="en-US" dirty="0" err="1"/>
              <a:t>MZ</a:t>
            </a:r>
            <a:r>
              <a:rPr lang="en-US" dirty="0"/>
              <a:t> twin pairs showed more similar levels of social responsibility than </a:t>
            </a:r>
            <a:r>
              <a:rPr lang="en-US" dirty="0" err="1"/>
              <a:t>DZ</a:t>
            </a:r>
            <a:r>
              <a:rPr lang="en-US" dirty="0"/>
              <a:t> twin pairs. </a:t>
            </a:r>
            <a:endParaRPr lang="en-US"/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• The twins’ genes accounted for 42% of variance in social responsibility.  </a:t>
            </a:r>
            <a:endParaRPr lang="en-US"/>
          </a:p>
          <a:p>
            <a:pPr marL="0" indent="0">
              <a:spcAft>
                <a:spcPts val="1200"/>
              </a:spcAft>
              <a:buNone/>
            </a:pPr>
            <a:endParaRPr lang="en-US"/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Conclusion</a:t>
            </a:r>
            <a:r>
              <a:rPr lang="en-US" dirty="0"/>
              <a:t>: Genetics have a strong influence on individual levels of social responsibility. This research provides evidence for the biological explanations of prosocial behaviour.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6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E1782-6F4F-26F5-8C50-907CB1EAD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A5E48D2-4949-4125-8F9B-DBD6021A01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EF8813-B067-B842-DE86-6FCB995A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sz="2200"/>
              <a:t>Named study: </a:t>
            </a:r>
            <a:r>
              <a:rPr lang="en-GB" sz="2200"/>
              <a:t>Heritability of social responsibility (Rushton)</a:t>
            </a:r>
            <a:r>
              <a:rPr lang="en-US" sz="2200"/>
              <a:t> </a:t>
            </a:r>
            <a:endParaRPr lang="en-GB" sz="22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832B0E-1B4C-181E-7B13-583EFC4101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967023"/>
            <a:ext cx="5580000" cy="451297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dirty="0"/>
              <a:t>Complete a set of </a:t>
            </a:r>
            <a:r>
              <a:rPr lang="en-GB" dirty="0">
                <a:hlinkClick r:id="rId3"/>
              </a:rPr>
              <a:t>flashcards</a:t>
            </a:r>
            <a:r>
              <a:rPr lang="en-GB" dirty="0"/>
              <a:t> to summarise:</a:t>
            </a:r>
            <a:endParaRPr lang="en-GB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GB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dirty="0"/>
              <a:t>Aim</a:t>
            </a:r>
            <a:endParaRPr lang="en-GB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dirty="0"/>
              <a:t>Sample</a:t>
            </a:r>
            <a:endParaRPr lang="en-GB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dirty="0"/>
              <a:t>Method</a:t>
            </a:r>
            <a:endParaRPr lang="en-GB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dirty="0"/>
              <a:t>Results</a:t>
            </a:r>
            <a:endParaRPr lang="en-GB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dirty="0"/>
              <a:t>Conclusion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94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Paired activity: List as many environmental factors as you can which might influence prosocial behaviour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7DB9-0142-91C3-25A4-7F8F40B7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your flashcards that you made earlier to test yourself (or a partner) on your knowledge and understanding of the named study: Heritability of social responsibility (Rushton)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b="1" dirty="0"/>
              <a:t>Extension activity: </a:t>
            </a:r>
            <a:r>
              <a:rPr lang="en-GB" dirty="0"/>
              <a:t>Can you explain how each results/conclusion support the argument for heritability?</a:t>
            </a:r>
          </a:p>
        </p:txBody>
      </p:sp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7VPTP7ZE6X33-783906844-7516</_dlc_DocId>
    <_dlc_DocIdUrl xmlns="9ad1216b-cdc1-40e2-a0c2-94597fd44697">
      <Url>https://cambridgeorg.sharepoint.com/sites/cie/education/pd/Curriculum_Support/_layouts/15/DocIdRedir.aspx?ID=7VPTP7ZE6X33-783906844-7516</Url>
      <Description>7VPTP7ZE6X33-783906844-7516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7424b78e-8606-4fd1-9a19-b6b90bbc0a1b"/>
    <ds:schemaRef ds:uri="http://purl.org/dc/terms/"/>
    <ds:schemaRef ds:uri="http://schemas.openxmlformats.org/package/2006/metadata/core-properties"/>
    <ds:schemaRef ds:uri="c075f540-5f70-45df-a134-17c4911f7fbe"/>
    <ds:schemaRef ds:uri="http://schemas.microsoft.com/office/2006/documentManagement/types"/>
    <ds:schemaRef ds:uri="9ad1216b-cdc1-40e2-a0c2-94597fd44697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699</TotalTime>
  <Words>411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Starter activity</vt:lpstr>
      <vt:lpstr>PowerPoint Presentation</vt:lpstr>
      <vt:lpstr>Named study: Heritability of social responsibility (Rushton)</vt:lpstr>
      <vt:lpstr>Named study: Heritability of social responsibility (Rushton)</vt:lpstr>
      <vt:lpstr>Named study: Heritability of social responsibility (Rushton) </vt:lpstr>
      <vt:lpstr>PowerPoint Presentation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8</cp:revision>
  <dcterms:created xsi:type="dcterms:W3CDTF">2023-10-09T12:44:25Z</dcterms:created>
  <dcterms:modified xsi:type="dcterms:W3CDTF">2025-07-29T09:44:56Z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f6350ef5-8753-48a3-a5f2-db78d4da74fe</vt:lpwstr>
  </property>
</Properties>
</file>