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44" r:id="rId6"/>
    <p:sldId id="338" r:id="rId7"/>
    <p:sldId id="336" r:id="rId8"/>
    <p:sldId id="318" r:id="rId9"/>
    <p:sldId id="339" r:id="rId10"/>
    <p:sldId id="340" r:id="rId11"/>
    <p:sldId id="343" r:id="rId12"/>
    <p:sldId id="298" r:id="rId13"/>
    <p:sldId id="262" r:id="rId14"/>
    <p:sldId id="33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37BCB-2D59-447A-BF91-3C41A1C95A0A}" v="2" dt="2025-07-24T14:16:31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E06F4BC4-98AE-449A-ABAC-DF28CC731B98}"/>
    <pc:docChg chg="undo custSel addSld delSld modSld sldOrd">
      <pc:chgData name="Lizzie Gauntlett" userId="1dc7c36a1b1a647d" providerId="LiveId" clId="{E06F4BC4-98AE-449A-ABAC-DF28CC731B98}" dt="2025-07-17T08:43:32.816" v="3291" actId="20577"/>
      <pc:docMkLst>
        <pc:docMk/>
      </pc:docMkLst>
      <pc:sldChg chg="modSp add mod">
        <pc:chgData name="Lizzie Gauntlett" userId="1dc7c36a1b1a647d" providerId="LiveId" clId="{E06F4BC4-98AE-449A-ABAC-DF28CC731B98}" dt="2025-07-16T20:59:01.503" v="3257" actId="20577"/>
        <pc:sldMkLst>
          <pc:docMk/>
          <pc:sldMk cId="1537033953" sldId="262"/>
        </pc:sldMkLst>
        <pc:spChg chg="mod">
          <ac:chgData name="Lizzie Gauntlett" userId="1dc7c36a1b1a647d" providerId="LiveId" clId="{E06F4BC4-98AE-449A-ABAC-DF28CC731B98}" dt="2025-07-16T20:54:13.052" v="2905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Lizzie Gauntlett" userId="1dc7c36a1b1a647d" providerId="LiveId" clId="{E06F4BC4-98AE-449A-ABAC-DF28CC731B98}" dt="2025-07-16T20:59:01.503" v="3257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add mod">
        <pc:chgData name="Lizzie Gauntlett" userId="1dc7c36a1b1a647d" providerId="LiveId" clId="{E06F4BC4-98AE-449A-ABAC-DF28CC731B98}" dt="2025-07-16T20:53:00.129" v="2857" actId="113"/>
        <pc:sldMkLst>
          <pc:docMk/>
          <pc:sldMk cId="1677304970" sldId="298"/>
        </pc:sldMkLst>
        <pc:spChg chg="mod">
          <ac:chgData name="Lizzie Gauntlett" userId="1dc7c36a1b1a647d" providerId="LiveId" clId="{E06F4BC4-98AE-449A-ABAC-DF28CC731B98}" dt="2025-07-16T20:53:00.129" v="2857" actId="113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E06F4BC4-98AE-449A-ABAC-DF28CC731B98}" dt="2025-07-17T08:43:32.816" v="3291" actId="20577"/>
        <pc:sldMkLst>
          <pc:docMk/>
          <pc:sldMk cId="776236959" sldId="308"/>
        </pc:sldMkLst>
      </pc:sldChg>
      <pc:sldChg chg="modSp mod ord">
        <pc:chgData name="Lizzie Gauntlett" userId="1dc7c36a1b1a647d" providerId="LiveId" clId="{E06F4BC4-98AE-449A-ABAC-DF28CC731B98}" dt="2025-07-16T20:08:24.060" v="1395" actId="313"/>
        <pc:sldMkLst>
          <pc:docMk/>
          <pc:sldMk cId="1800512821" sldId="318"/>
        </pc:sldMkLst>
        <pc:spChg chg="mod">
          <ac:chgData name="Lizzie Gauntlett" userId="1dc7c36a1b1a647d" providerId="LiveId" clId="{E06F4BC4-98AE-449A-ABAC-DF28CC731B98}" dt="2025-07-16T19:54:59.433" v="247" actId="20577"/>
          <ac:spMkLst>
            <pc:docMk/>
            <pc:sldMk cId="1800512821" sldId="318"/>
            <ac:spMk id="2" creationId="{929F2BF5-092F-1975-C7A7-4732BBDE15B7}"/>
          </ac:spMkLst>
        </pc:spChg>
      </pc:sldChg>
      <pc:sldChg chg="del">
        <pc:chgData name="Lizzie Gauntlett" userId="1dc7c36a1b1a647d" providerId="LiveId" clId="{E06F4BC4-98AE-449A-ABAC-DF28CC731B98}" dt="2025-07-16T20:18:42.571" v="2253" actId="47"/>
        <pc:sldMkLst>
          <pc:docMk/>
          <pc:sldMk cId="2489020089" sldId="322"/>
        </pc:sldMkLst>
      </pc:sldChg>
      <pc:sldChg chg="modSp mod">
        <pc:chgData name="Lizzie Gauntlett" userId="1dc7c36a1b1a647d" providerId="LiveId" clId="{E06F4BC4-98AE-449A-ABAC-DF28CC731B98}" dt="2025-07-16T19:54:44.578" v="211" actId="20577"/>
        <pc:sldMkLst>
          <pc:docMk/>
          <pc:sldMk cId="3061927069" sldId="336"/>
        </pc:sldMkLst>
        <pc:spChg chg="mod">
          <ac:chgData name="Lizzie Gauntlett" userId="1dc7c36a1b1a647d" providerId="LiveId" clId="{E06F4BC4-98AE-449A-ABAC-DF28CC731B98}" dt="2025-07-16T19:54:44.578" v="211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addSp modSp mod">
        <pc:chgData name="Lizzie Gauntlett" userId="1dc7c36a1b1a647d" providerId="LiveId" clId="{E06F4BC4-98AE-449A-ABAC-DF28CC731B98}" dt="2025-07-16T20:59:17.911" v="3260" actId="20577"/>
        <pc:sldMkLst>
          <pc:docMk/>
          <pc:sldMk cId="1404150553" sldId="337"/>
        </pc:sldMkLst>
        <pc:spChg chg="mod">
          <ac:chgData name="Lizzie Gauntlett" userId="1dc7c36a1b1a647d" providerId="LiveId" clId="{E06F4BC4-98AE-449A-ABAC-DF28CC731B98}" dt="2025-07-16T20:14:31.631" v="1688"/>
          <ac:spMkLst>
            <pc:docMk/>
            <pc:sldMk cId="1404150553" sldId="337"/>
            <ac:spMk id="3" creationId="{B9EF7DB9-0142-91C3-25A4-7F8F40B70E22}"/>
          </ac:spMkLst>
        </pc:spChg>
        <pc:graphicFrameChg chg="add mod modGraphic">
          <ac:chgData name="Lizzie Gauntlett" userId="1dc7c36a1b1a647d" providerId="LiveId" clId="{E06F4BC4-98AE-449A-ABAC-DF28CC731B98}" dt="2025-07-16T20:59:17.911" v="3260" actId="20577"/>
          <ac:graphicFrameMkLst>
            <pc:docMk/>
            <pc:sldMk cId="1404150553" sldId="337"/>
            <ac:graphicFrameMk id="4" creationId="{20FAC12F-53C6-602C-9641-C45CF80B941E}"/>
          </ac:graphicFrameMkLst>
        </pc:graphicFrameChg>
      </pc:sldChg>
      <pc:sldChg chg="modSp mod">
        <pc:chgData name="Lizzie Gauntlett" userId="1dc7c36a1b1a647d" providerId="LiveId" clId="{E06F4BC4-98AE-449A-ABAC-DF28CC731B98}" dt="2025-07-16T20:06:36.278" v="1355" actId="1036"/>
        <pc:sldMkLst>
          <pc:docMk/>
          <pc:sldMk cId="3615489487" sldId="338"/>
        </pc:sldMkLst>
        <pc:spChg chg="mod">
          <ac:chgData name="Lizzie Gauntlett" userId="1dc7c36a1b1a647d" providerId="LiveId" clId="{E06F4BC4-98AE-449A-ABAC-DF28CC731B98}" dt="2025-07-16T20:06:36.278" v="1355" actId="1036"/>
          <ac:spMkLst>
            <pc:docMk/>
            <pc:sldMk cId="3615489487" sldId="338"/>
            <ac:spMk id="2" creationId="{7C2C600A-94C6-8B97-E7E5-2D25E8463CC7}"/>
          </ac:spMkLst>
        </pc:spChg>
      </pc:sldChg>
      <pc:sldChg chg="modSp mod ord">
        <pc:chgData name="Lizzie Gauntlett" userId="1dc7c36a1b1a647d" providerId="LiveId" clId="{E06F4BC4-98AE-449A-ABAC-DF28CC731B98}" dt="2025-07-16T20:24:49.033" v="2823"/>
        <pc:sldMkLst>
          <pc:docMk/>
          <pc:sldMk cId="3975941934" sldId="339"/>
        </pc:sldMkLst>
        <pc:spChg chg="mod">
          <ac:chgData name="Lizzie Gauntlett" userId="1dc7c36a1b1a647d" providerId="LiveId" clId="{E06F4BC4-98AE-449A-ABAC-DF28CC731B98}" dt="2025-07-16T20:09:36.462" v="1502" actId="20577"/>
          <ac:spMkLst>
            <pc:docMk/>
            <pc:sldMk cId="3975941934" sldId="339"/>
            <ac:spMk id="2" creationId="{C3832B0E-1B4C-181E-7B13-583EFC4101E6}"/>
          </ac:spMkLst>
        </pc:spChg>
        <pc:spChg chg="mod">
          <ac:chgData name="Lizzie Gauntlett" userId="1dc7c36a1b1a647d" providerId="LiveId" clId="{E06F4BC4-98AE-449A-ABAC-DF28CC731B98}" dt="2025-07-16T20:24:42.958" v="2821" actId="20577"/>
          <ac:spMkLst>
            <pc:docMk/>
            <pc:sldMk cId="3975941934" sldId="339"/>
            <ac:spMk id="3" creationId="{35EF8813-B067-B842-DE86-6FCB995ABC51}"/>
          </ac:spMkLst>
        </pc:spChg>
      </pc:sldChg>
      <pc:sldChg chg="modSp mod">
        <pc:chgData name="Lizzie Gauntlett" userId="1dc7c36a1b1a647d" providerId="LiveId" clId="{E06F4BC4-98AE-449A-ABAC-DF28CC731B98}" dt="2025-07-16T20:18:48.977" v="2255" actId="27636"/>
        <pc:sldMkLst>
          <pc:docMk/>
          <pc:sldMk cId="52702754" sldId="340"/>
        </pc:sldMkLst>
        <pc:spChg chg="mod">
          <ac:chgData name="Lizzie Gauntlett" userId="1dc7c36a1b1a647d" providerId="LiveId" clId="{E06F4BC4-98AE-449A-ABAC-DF28CC731B98}" dt="2025-07-16T20:18:48.977" v="2255" actId="27636"/>
          <ac:spMkLst>
            <pc:docMk/>
            <pc:sldMk cId="52702754" sldId="340"/>
            <ac:spMk id="4" creationId="{A0B91E40-60EF-14CC-E8A9-C1155D37CCEF}"/>
          </ac:spMkLst>
        </pc:spChg>
      </pc:sldChg>
      <pc:sldChg chg="modSp mod">
        <pc:chgData name="Lizzie Gauntlett" userId="1dc7c36a1b1a647d" providerId="LiveId" clId="{E06F4BC4-98AE-449A-ABAC-DF28CC731B98}" dt="2025-07-16T20:51:51.654" v="2830" actId="5793"/>
        <pc:sldMkLst>
          <pc:docMk/>
          <pc:sldMk cId="3804411546" sldId="343"/>
        </pc:sldMkLst>
        <pc:spChg chg="mod">
          <ac:chgData name="Lizzie Gauntlett" userId="1dc7c36a1b1a647d" providerId="LiveId" clId="{E06F4BC4-98AE-449A-ABAC-DF28CC731B98}" dt="2025-07-16T20:19:43.770" v="2268" actId="20577"/>
          <ac:spMkLst>
            <pc:docMk/>
            <pc:sldMk cId="3804411546" sldId="343"/>
            <ac:spMk id="2" creationId="{428D7596-41D5-9F3F-6859-1FA1BF4688EE}"/>
          </ac:spMkLst>
        </pc:spChg>
        <pc:spChg chg="mod">
          <ac:chgData name="Lizzie Gauntlett" userId="1dc7c36a1b1a647d" providerId="LiveId" clId="{E06F4BC4-98AE-449A-ABAC-DF28CC731B98}" dt="2025-07-16T20:51:51.654" v="2830" actId="5793"/>
          <ac:spMkLst>
            <pc:docMk/>
            <pc:sldMk cId="3804411546" sldId="343"/>
            <ac:spMk id="3" creationId="{E14141AB-D243-12FA-C501-65CB35EA2C34}"/>
          </ac:spMkLst>
        </pc:spChg>
      </pc:sldChg>
      <pc:sldChg chg="del">
        <pc:chgData name="Lizzie Gauntlett" userId="1dc7c36a1b1a647d" providerId="LiveId" clId="{E06F4BC4-98AE-449A-ABAC-DF28CC731B98}" dt="2025-07-16T20:18:36.747" v="2252" actId="47"/>
        <pc:sldMkLst>
          <pc:docMk/>
          <pc:sldMk cId="3963724131" sldId="344"/>
        </pc:sldMkLst>
      </pc:sldChg>
    </pc:docChg>
  </pc:docChgLst>
  <pc:docChgLst>
    <pc:chgData name="Karolyn Feliciani" userId="4076af5d-4c02-40b8-bc9d-56f6c404e751" providerId="ADAL" clId="{50037BCB-2D59-447A-BF91-3C41A1C95A0A}"/>
    <pc:docChg chg="custSel addSld delSld modSld">
      <pc:chgData name="Karolyn Feliciani" userId="4076af5d-4c02-40b8-bc9d-56f6c404e751" providerId="ADAL" clId="{50037BCB-2D59-447A-BF91-3C41A1C95A0A}" dt="2025-07-29T09:44:24.695" v="36" actId="208"/>
      <pc:docMkLst>
        <pc:docMk/>
      </pc:docMkLst>
      <pc:sldChg chg="modSp mod modClrScheme chgLayout">
        <pc:chgData name="Karolyn Feliciani" userId="4076af5d-4c02-40b8-bc9d-56f6c404e751" providerId="ADAL" clId="{50037BCB-2D59-447A-BF91-3C41A1C95A0A}" dt="2025-07-24T14:18:38.290" v="29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50037BCB-2D59-447A-BF91-3C41A1C95A0A}" dt="2025-07-24T14:18:38.290" v="29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50037BCB-2D59-447A-BF91-3C41A1C95A0A}" dt="2025-07-24T14:18:38.290" v="29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Karolyn Feliciani" userId="4076af5d-4c02-40b8-bc9d-56f6c404e751" providerId="ADAL" clId="{50037BCB-2D59-447A-BF91-3C41A1C95A0A}" dt="2025-07-29T09:44:24.695" v="36" actId="208"/>
        <pc:sldMkLst>
          <pc:docMk/>
          <pc:sldMk cId="1677304970" sldId="298"/>
        </pc:sldMkLst>
        <pc:spChg chg="mod">
          <ac:chgData name="Karolyn Feliciani" userId="4076af5d-4c02-40b8-bc9d-56f6c404e751" providerId="ADAL" clId="{50037BCB-2D59-447A-BF91-3C41A1C95A0A}" dt="2025-07-29T09:44:24.695" v="36" actId="208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50037BCB-2D59-447A-BF91-3C41A1C95A0A}" dt="2025-07-24T14:16:18.505" v="1" actId="2696"/>
        <pc:sldMkLst>
          <pc:docMk/>
          <pc:sldMk cId="776236959" sldId="308"/>
        </pc:sldMkLst>
      </pc:sldChg>
      <pc:sldChg chg="addSp delSp modSp mod modClrScheme chgLayout">
        <pc:chgData name="Karolyn Feliciani" userId="4076af5d-4c02-40b8-bc9d-56f6c404e751" providerId="ADAL" clId="{50037BCB-2D59-447A-BF91-3C41A1C95A0A}" dt="2025-07-24T14:17:35.169" v="22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50037BCB-2D59-447A-BF91-3C41A1C95A0A}" dt="2025-07-24T14:17:35.169" v="22" actId="26606"/>
          <ac:spMkLst>
            <pc:docMk/>
            <pc:sldMk cId="1800512821" sldId="318"/>
            <ac:spMk id="2" creationId="{929F2BF5-092F-1975-C7A7-4732BBDE15B7}"/>
          </ac:spMkLst>
        </pc:spChg>
        <pc:graphicFrameChg chg="add mod">
          <ac:chgData name="Karolyn Feliciani" userId="4076af5d-4c02-40b8-bc9d-56f6c404e751" providerId="ADAL" clId="{50037BCB-2D59-447A-BF91-3C41A1C95A0A}" dt="2025-07-24T14:17:35.169" v="22" actId="26606"/>
          <ac:graphicFrameMkLst>
            <pc:docMk/>
            <pc:sldMk cId="1800512821" sldId="318"/>
            <ac:graphicFrameMk id="5" creationId="{28E5EF36-95C1-C5FE-60FA-DFE53B602FC1}"/>
          </ac:graphicFrameMkLst>
        </pc:graphicFrameChg>
      </pc:sldChg>
      <pc:sldChg chg="modSp mod">
        <pc:chgData name="Karolyn Feliciani" userId="4076af5d-4c02-40b8-bc9d-56f6c404e751" providerId="ADAL" clId="{50037BCB-2D59-447A-BF91-3C41A1C95A0A}" dt="2025-07-29T09:44:18.507" v="35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50037BCB-2D59-447A-BF91-3C41A1C95A0A}" dt="2025-07-29T09:44:18.507" v="35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50037BCB-2D59-447A-BF91-3C41A1C95A0A}" dt="2025-07-24T14:19:02.657" v="30" actId="26606"/>
        <pc:sldMkLst>
          <pc:docMk/>
          <pc:sldMk cId="1404150553" sldId="337"/>
        </pc:sldMkLst>
        <pc:spChg chg="mod">
          <ac:chgData name="Karolyn Feliciani" userId="4076af5d-4c02-40b8-bc9d-56f6c404e751" providerId="ADAL" clId="{50037BCB-2D59-447A-BF91-3C41A1C95A0A}" dt="2025-07-24T14:19:02.657" v="30" actId="26606"/>
          <ac:spMkLst>
            <pc:docMk/>
            <pc:sldMk cId="1404150553" sldId="337"/>
            <ac:spMk id="2" creationId="{3CD39A27-FFD7-EC67-057C-100B2D869D5F}"/>
          </ac:spMkLst>
        </pc:spChg>
        <pc:spChg chg="mod">
          <ac:chgData name="Karolyn Feliciani" userId="4076af5d-4c02-40b8-bc9d-56f6c404e751" providerId="ADAL" clId="{50037BCB-2D59-447A-BF91-3C41A1C95A0A}" dt="2025-07-24T14:19:02.657" v="30" actId="26606"/>
          <ac:spMkLst>
            <pc:docMk/>
            <pc:sldMk cId="1404150553" sldId="337"/>
            <ac:spMk id="3" creationId="{B9EF7DB9-0142-91C3-25A4-7F8F40B70E22}"/>
          </ac:spMkLst>
        </pc:spChg>
        <pc:graphicFrameChg chg="mod modGraphic">
          <ac:chgData name="Karolyn Feliciani" userId="4076af5d-4c02-40b8-bc9d-56f6c404e751" providerId="ADAL" clId="{50037BCB-2D59-447A-BF91-3C41A1C95A0A}" dt="2025-07-24T14:19:02.657" v="30" actId="26606"/>
          <ac:graphicFrameMkLst>
            <pc:docMk/>
            <pc:sldMk cId="1404150553" sldId="337"/>
            <ac:graphicFrameMk id="4" creationId="{20FAC12F-53C6-602C-9641-C45CF80B941E}"/>
          </ac:graphicFrameMkLst>
        </pc:graphicFrameChg>
      </pc:sldChg>
      <pc:sldChg chg="modSp mod modClrScheme chgLayout">
        <pc:chgData name="Karolyn Feliciani" userId="4076af5d-4c02-40b8-bc9d-56f6c404e751" providerId="ADAL" clId="{50037BCB-2D59-447A-BF91-3C41A1C95A0A}" dt="2025-07-24T14:19:26.209" v="31" actId="33524"/>
        <pc:sldMkLst>
          <pc:docMk/>
          <pc:sldMk cId="3615489487" sldId="338"/>
        </pc:sldMkLst>
        <pc:spChg chg="mod">
          <ac:chgData name="Karolyn Feliciani" userId="4076af5d-4c02-40b8-bc9d-56f6c404e751" providerId="ADAL" clId="{50037BCB-2D59-447A-BF91-3C41A1C95A0A}" dt="2025-07-24T14:19:26.209" v="31" actId="33524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50037BCB-2D59-447A-BF91-3C41A1C95A0A}" dt="2025-07-24T14:17:14.248" v="20" actId="26606"/>
          <ac:spMkLst>
            <pc:docMk/>
            <pc:sldMk cId="3615489487" sldId="338"/>
            <ac:spMk id="3" creationId="{9FCFCD82-0BCB-26A3-5527-102879B5D9F2}"/>
          </ac:spMkLst>
        </pc:spChg>
        <pc:picChg chg="mod ord">
          <ac:chgData name="Karolyn Feliciani" userId="4076af5d-4c02-40b8-bc9d-56f6c404e751" providerId="ADAL" clId="{50037BCB-2D59-447A-BF91-3C41A1C95A0A}" dt="2025-07-24T14:17:14.248" v="20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modSp mod modClrScheme chgLayout">
        <pc:chgData name="Karolyn Feliciani" userId="4076af5d-4c02-40b8-bc9d-56f6c404e751" providerId="ADAL" clId="{50037BCB-2D59-447A-BF91-3C41A1C95A0A}" dt="2025-07-24T14:17:59.980" v="23" actId="26606"/>
        <pc:sldMkLst>
          <pc:docMk/>
          <pc:sldMk cId="3975941934" sldId="339"/>
        </pc:sldMkLst>
        <pc:spChg chg="mod">
          <ac:chgData name="Karolyn Feliciani" userId="4076af5d-4c02-40b8-bc9d-56f6c404e751" providerId="ADAL" clId="{50037BCB-2D59-447A-BF91-3C41A1C95A0A}" dt="2025-07-24T14:17:59.980" v="23" actId="26606"/>
          <ac:spMkLst>
            <pc:docMk/>
            <pc:sldMk cId="3975941934" sldId="339"/>
            <ac:spMk id="2" creationId="{C3832B0E-1B4C-181E-7B13-583EFC4101E6}"/>
          </ac:spMkLst>
        </pc:spChg>
        <pc:spChg chg="mod">
          <ac:chgData name="Karolyn Feliciani" userId="4076af5d-4c02-40b8-bc9d-56f6c404e751" providerId="ADAL" clId="{50037BCB-2D59-447A-BF91-3C41A1C95A0A}" dt="2025-07-24T14:17:59.980" v="23" actId="26606"/>
          <ac:spMkLst>
            <pc:docMk/>
            <pc:sldMk cId="3975941934" sldId="339"/>
            <ac:spMk id="3" creationId="{35EF8813-B067-B842-DE86-6FCB995ABC51}"/>
          </ac:spMkLst>
        </pc:spChg>
        <pc:picChg chg="mod ord">
          <ac:chgData name="Karolyn Feliciani" userId="4076af5d-4c02-40b8-bc9d-56f6c404e751" providerId="ADAL" clId="{50037BCB-2D59-447A-BF91-3C41A1C95A0A}" dt="2025-07-24T14:17:59.980" v="23" actId="26606"/>
          <ac:picMkLst>
            <pc:docMk/>
            <pc:sldMk cId="3975941934" sldId="339"/>
            <ac:picMk id="5" creationId="{EA5E48D2-4949-4125-8F9B-DBD6021A0154}"/>
          </ac:picMkLst>
        </pc:picChg>
      </pc:sldChg>
      <pc:sldChg chg="modSp mod modClrScheme chgLayout">
        <pc:chgData name="Karolyn Feliciani" userId="4076af5d-4c02-40b8-bc9d-56f6c404e751" providerId="ADAL" clId="{50037BCB-2D59-447A-BF91-3C41A1C95A0A}" dt="2025-07-24T14:18:06.115" v="24" actId="26606"/>
        <pc:sldMkLst>
          <pc:docMk/>
          <pc:sldMk cId="52702754" sldId="340"/>
        </pc:sldMkLst>
        <pc:spChg chg="mod">
          <ac:chgData name="Karolyn Feliciani" userId="4076af5d-4c02-40b8-bc9d-56f6c404e751" providerId="ADAL" clId="{50037BCB-2D59-447A-BF91-3C41A1C95A0A}" dt="2025-07-24T14:18:06.115" v="24" actId="26606"/>
          <ac:spMkLst>
            <pc:docMk/>
            <pc:sldMk cId="52702754" sldId="340"/>
            <ac:spMk id="2" creationId="{459111A7-A1E3-F885-5D8E-492EA7619383}"/>
          </ac:spMkLst>
        </pc:spChg>
        <pc:spChg chg="mod">
          <ac:chgData name="Karolyn Feliciani" userId="4076af5d-4c02-40b8-bc9d-56f6c404e751" providerId="ADAL" clId="{50037BCB-2D59-447A-BF91-3C41A1C95A0A}" dt="2025-07-24T14:18:06.115" v="24" actId="26606"/>
          <ac:spMkLst>
            <pc:docMk/>
            <pc:sldMk cId="52702754" sldId="340"/>
            <ac:spMk id="4" creationId="{A0B91E40-60EF-14CC-E8A9-C1155D37CCEF}"/>
          </ac:spMkLst>
        </pc:spChg>
        <pc:picChg chg="mod">
          <ac:chgData name="Karolyn Feliciani" userId="4076af5d-4c02-40b8-bc9d-56f6c404e751" providerId="ADAL" clId="{50037BCB-2D59-447A-BF91-3C41A1C95A0A}" dt="2025-07-24T14:18:06.115" v="24" actId="26606"/>
          <ac:picMkLst>
            <pc:docMk/>
            <pc:sldMk cId="52702754" sldId="340"/>
            <ac:picMk id="5" creationId="{FE533C75-3EA4-D4A9-838A-B2B3A4097D93}"/>
          </ac:picMkLst>
        </pc:picChg>
      </pc:sldChg>
      <pc:sldChg chg="addSp modSp mod modMedia modClrScheme chgLayout">
        <pc:chgData name="Karolyn Feliciani" userId="4076af5d-4c02-40b8-bc9d-56f6c404e751" providerId="ADAL" clId="{50037BCB-2D59-447A-BF91-3C41A1C95A0A}" dt="2025-07-24T14:18:15.229" v="27"/>
        <pc:sldMkLst>
          <pc:docMk/>
          <pc:sldMk cId="3804411546" sldId="343"/>
        </pc:sldMkLst>
        <pc:spChg chg="mod">
          <ac:chgData name="Karolyn Feliciani" userId="4076af5d-4c02-40b8-bc9d-56f6c404e751" providerId="ADAL" clId="{50037BCB-2D59-447A-BF91-3C41A1C95A0A}" dt="2025-07-24T14:18:14.042" v="25" actId="26606"/>
          <ac:spMkLst>
            <pc:docMk/>
            <pc:sldMk cId="3804411546" sldId="343"/>
            <ac:spMk id="2" creationId="{428D7596-41D5-9F3F-6859-1FA1BF4688EE}"/>
          </ac:spMkLst>
        </pc:spChg>
        <pc:spChg chg="mod">
          <ac:chgData name="Karolyn Feliciani" userId="4076af5d-4c02-40b8-bc9d-56f6c404e751" providerId="ADAL" clId="{50037BCB-2D59-447A-BF91-3C41A1C95A0A}" dt="2025-07-24T14:18:14.042" v="25" actId="26606"/>
          <ac:spMkLst>
            <pc:docMk/>
            <pc:sldMk cId="3804411546" sldId="343"/>
            <ac:spMk id="3" creationId="{E14141AB-D243-12FA-C501-65CB35EA2C34}"/>
          </ac:spMkLst>
        </pc:spChg>
        <pc:picChg chg="add mod">
          <ac:chgData name="Karolyn Feliciani" userId="4076af5d-4c02-40b8-bc9d-56f6c404e751" providerId="ADAL" clId="{50037BCB-2D59-447A-BF91-3C41A1C95A0A}" dt="2025-07-24T14:18:15.229" v="27"/>
          <ac:picMkLst>
            <pc:docMk/>
            <pc:sldMk cId="3804411546" sldId="343"/>
            <ac:picMk id="5" creationId="{972DA582-E2AE-CE85-BDDF-FCF573F771AD}"/>
          </ac:picMkLst>
        </pc:picChg>
      </pc:sldChg>
      <pc:sldChg chg="modSp add mod">
        <pc:chgData name="Karolyn Feliciani" userId="4076af5d-4c02-40b8-bc9d-56f6c404e751" providerId="ADAL" clId="{50037BCB-2D59-447A-BF91-3C41A1C95A0A}" dt="2025-07-29T09:44:13.031" v="34" actId="208"/>
        <pc:sldMkLst>
          <pc:docMk/>
          <pc:sldMk cId="1478189670" sldId="344"/>
        </pc:sldMkLst>
        <pc:spChg chg="mod">
          <ac:chgData name="Karolyn Feliciani" userId="4076af5d-4c02-40b8-bc9d-56f6c404e751" providerId="ADAL" clId="{50037BCB-2D59-447A-BF91-3C41A1C95A0A}" dt="2025-07-29T09:44:13.031" v="34" actId="208"/>
          <ac:spMkLst>
            <pc:docMk/>
            <pc:sldMk cId="1478189670" sldId="344"/>
            <ac:spMk id="4" creationId="{8A3FCDC3-543C-8905-8EB4-3AC0E32FFFF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BA34A-FF7A-4417-8509-D5EA73CA066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1863753-5647-4A9A-A7C3-10F148C2BE79}">
      <dgm:prSet/>
      <dgm:spPr/>
      <dgm:t>
        <a:bodyPr/>
        <a:lstStyle/>
        <a:p>
          <a:r>
            <a:rPr lang="en-US" baseline="0"/>
            <a:t>Monozygotic twins come from a single fertilized egg and are genetically ‘identical’ (share 100% of their genes)</a:t>
          </a:r>
          <a:endParaRPr lang="en-US"/>
        </a:p>
      </dgm:t>
    </dgm:pt>
    <dgm:pt modelId="{737CD7ED-DF31-4A85-B3B3-57C01E2F3AE1}" type="parTrans" cxnId="{C7BBA9E4-8A89-42BA-94C9-E909367A43D6}">
      <dgm:prSet/>
      <dgm:spPr/>
      <dgm:t>
        <a:bodyPr/>
        <a:lstStyle/>
        <a:p>
          <a:endParaRPr lang="en-US"/>
        </a:p>
      </dgm:t>
    </dgm:pt>
    <dgm:pt modelId="{BBD1857F-9273-4467-9E81-F4E4D4C10FE8}" type="sibTrans" cxnId="{C7BBA9E4-8A89-42BA-94C9-E909367A43D6}">
      <dgm:prSet/>
      <dgm:spPr/>
      <dgm:t>
        <a:bodyPr/>
        <a:lstStyle/>
        <a:p>
          <a:endParaRPr lang="en-US"/>
        </a:p>
      </dgm:t>
    </dgm:pt>
    <dgm:pt modelId="{85F8B54E-93BD-4FC5-8E42-7D035917F5CE}">
      <dgm:prSet/>
      <dgm:spPr/>
      <dgm:t>
        <a:bodyPr/>
        <a:lstStyle/>
        <a:p>
          <a:r>
            <a:rPr lang="en-US" baseline="0"/>
            <a:t>Dizygotic twins come from two separate eggs that are fertilized at the same time and are ‘non-identical’ or ‘fraternal’ (share around 50% of their genes, like any other siblings)</a:t>
          </a:r>
          <a:endParaRPr lang="en-US"/>
        </a:p>
      </dgm:t>
    </dgm:pt>
    <dgm:pt modelId="{C4309399-8FF4-415E-9EAB-B28EF23AFE42}" type="parTrans" cxnId="{12532ED9-9C3E-4488-AC01-CCF85D086E7C}">
      <dgm:prSet/>
      <dgm:spPr/>
      <dgm:t>
        <a:bodyPr/>
        <a:lstStyle/>
        <a:p>
          <a:endParaRPr lang="en-US"/>
        </a:p>
      </dgm:t>
    </dgm:pt>
    <dgm:pt modelId="{7C7A7751-60AD-49D2-9639-249DCC8D1091}" type="sibTrans" cxnId="{12532ED9-9C3E-4488-AC01-CCF85D086E7C}">
      <dgm:prSet/>
      <dgm:spPr/>
      <dgm:t>
        <a:bodyPr/>
        <a:lstStyle/>
        <a:p>
          <a:endParaRPr lang="en-US"/>
        </a:p>
      </dgm:t>
    </dgm:pt>
    <dgm:pt modelId="{78A4E657-0034-4CB9-8245-556E73B3AED1}">
      <dgm:prSet/>
      <dgm:spPr/>
      <dgm:t>
        <a:bodyPr/>
        <a:lstStyle/>
        <a:p>
          <a:r>
            <a:rPr lang="en-US" baseline="0"/>
            <a:t>Psychologists study twins because it allows them to investigate the role of genetics and environment in behaviour</a:t>
          </a:r>
          <a:endParaRPr lang="en-US"/>
        </a:p>
      </dgm:t>
    </dgm:pt>
    <dgm:pt modelId="{613FEB0C-48CE-4D9B-8629-F00B7521A96E}" type="parTrans" cxnId="{FE992BD3-9E51-458F-8E24-E96AA282EC6C}">
      <dgm:prSet/>
      <dgm:spPr/>
      <dgm:t>
        <a:bodyPr/>
        <a:lstStyle/>
        <a:p>
          <a:endParaRPr lang="en-US"/>
        </a:p>
      </dgm:t>
    </dgm:pt>
    <dgm:pt modelId="{BD5B72FF-8D41-4F29-9638-530509752433}" type="sibTrans" cxnId="{FE992BD3-9E51-458F-8E24-E96AA282EC6C}">
      <dgm:prSet/>
      <dgm:spPr/>
      <dgm:t>
        <a:bodyPr/>
        <a:lstStyle/>
        <a:p>
          <a:endParaRPr lang="en-US"/>
        </a:p>
      </dgm:t>
    </dgm:pt>
    <dgm:pt modelId="{B9C698DD-3BA2-4817-8CE8-A2EC8653B151}" type="pres">
      <dgm:prSet presAssocID="{40DBA34A-FF7A-4417-8509-D5EA73CA0660}" presName="root" presStyleCnt="0">
        <dgm:presLayoutVars>
          <dgm:dir/>
          <dgm:resizeHandles val="exact"/>
        </dgm:presLayoutVars>
      </dgm:prSet>
      <dgm:spPr/>
    </dgm:pt>
    <dgm:pt modelId="{193C7CDB-8450-4ED1-B75C-119DB3F00148}" type="pres">
      <dgm:prSet presAssocID="{C1863753-5647-4A9A-A7C3-10F148C2BE79}" presName="compNode" presStyleCnt="0"/>
      <dgm:spPr/>
    </dgm:pt>
    <dgm:pt modelId="{76039C2F-41B9-478A-A8C9-F10CF53DF4A6}" type="pres">
      <dgm:prSet presAssocID="{C1863753-5647-4A9A-A7C3-10F148C2BE79}" presName="bgRect" presStyleLbl="bgShp" presStyleIdx="0" presStyleCnt="3"/>
      <dgm:spPr/>
    </dgm:pt>
    <dgm:pt modelId="{4D891382-6205-433A-AA09-48A8781F8D6F}" type="pres">
      <dgm:prSet presAssocID="{C1863753-5647-4A9A-A7C3-10F148C2BE7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7EE905AC-FF19-4E26-942D-A48B6CF9D90E}" type="pres">
      <dgm:prSet presAssocID="{C1863753-5647-4A9A-A7C3-10F148C2BE79}" presName="spaceRect" presStyleCnt="0"/>
      <dgm:spPr/>
    </dgm:pt>
    <dgm:pt modelId="{E691AAE4-D5CA-46AE-BAA9-E5F5AC6A2056}" type="pres">
      <dgm:prSet presAssocID="{C1863753-5647-4A9A-A7C3-10F148C2BE79}" presName="parTx" presStyleLbl="revTx" presStyleIdx="0" presStyleCnt="3">
        <dgm:presLayoutVars>
          <dgm:chMax val="0"/>
          <dgm:chPref val="0"/>
        </dgm:presLayoutVars>
      </dgm:prSet>
      <dgm:spPr/>
    </dgm:pt>
    <dgm:pt modelId="{AD308752-E2BC-408D-9728-9E86864AE2DF}" type="pres">
      <dgm:prSet presAssocID="{BBD1857F-9273-4467-9E81-F4E4D4C10FE8}" presName="sibTrans" presStyleCnt="0"/>
      <dgm:spPr/>
    </dgm:pt>
    <dgm:pt modelId="{3B2F7CFB-8546-4543-ADC5-8372F323853D}" type="pres">
      <dgm:prSet presAssocID="{85F8B54E-93BD-4FC5-8E42-7D035917F5CE}" presName="compNode" presStyleCnt="0"/>
      <dgm:spPr/>
    </dgm:pt>
    <dgm:pt modelId="{9E7B0539-1BB7-46D4-B8E7-6928BBA3F08F}" type="pres">
      <dgm:prSet presAssocID="{85F8B54E-93BD-4FC5-8E42-7D035917F5CE}" presName="bgRect" presStyleLbl="bgShp" presStyleIdx="1" presStyleCnt="3"/>
      <dgm:spPr/>
    </dgm:pt>
    <dgm:pt modelId="{07BDEB83-BDC0-4DA6-8BD3-809B15DC7CCA}" type="pres">
      <dgm:prSet presAssocID="{85F8B54E-93BD-4FC5-8E42-7D035917F5C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9F179BE2-A050-4CF7-AAB9-D5451575F8CC}" type="pres">
      <dgm:prSet presAssocID="{85F8B54E-93BD-4FC5-8E42-7D035917F5CE}" presName="spaceRect" presStyleCnt="0"/>
      <dgm:spPr/>
    </dgm:pt>
    <dgm:pt modelId="{4C355EA5-533E-4655-83B2-44B930E19E92}" type="pres">
      <dgm:prSet presAssocID="{85F8B54E-93BD-4FC5-8E42-7D035917F5CE}" presName="parTx" presStyleLbl="revTx" presStyleIdx="1" presStyleCnt="3">
        <dgm:presLayoutVars>
          <dgm:chMax val="0"/>
          <dgm:chPref val="0"/>
        </dgm:presLayoutVars>
      </dgm:prSet>
      <dgm:spPr/>
    </dgm:pt>
    <dgm:pt modelId="{9F2D4DD4-F040-4AE6-895D-FEB02DEE8791}" type="pres">
      <dgm:prSet presAssocID="{7C7A7751-60AD-49D2-9639-249DCC8D1091}" presName="sibTrans" presStyleCnt="0"/>
      <dgm:spPr/>
    </dgm:pt>
    <dgm:pt modelId="{6AA4FF35-2014-4C3D-846F-BF6AEB15AA8A}" type="pres">
      <dgm:prSet presAssocID="{78A4E657-0034-4CB9-8245-556E73B3AED1}" presName="compNode" presStyleCnt="0"/>
      <dgm:spPr/>
    </dgm:pt>
    <dgm:pt modelId="{295CADEE-0A82-4D1E-890F-C0E7F384E9E4}" type="pres">
      <dgm:prSet presAssocID="{78A4E657-0034-4CB9-8245-556E73B3AED1}" presName="bgRect" presStyleLbl="bgShp" presStyleIdx="2" presStyleCnt="3"/>
      <dgm:spPr/>
    </dgm:pt>
    <dgm:pt modelId="{7F6C8050-2797-468E-840E-74169B6BBBB1}" type="pres">
      <dgm:prSet presAssocID="{78A4E657-0034-4CB9-8245-556E73B3AED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501BEA6B-D587-4053-BD3C-D85F5F24E83F}" type="pres">
      <dgm:prSet presAssocID="{78A4E657-0034-4CB9-8245-556E73B3AED1}" presName="spaceRect" presStyleCnt="0"/>
      <dgm:spPr/>
    </dgm:pt>
    <dgm:pt modelId="{756D74E9-C54C-4344-AD17-C4008E398322}" type="pres">
      <dgm:prSet presAssocID="{78A4E657-0034-4CB9-8245-556E73B3AED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2B99208-72B2-46E7-8191-97DEC6B4859B}" type="presOf" srcId="{40DBA34A-FF7A-4417-8509-D5EA73CA0660}" destId="{B9C698DD-3BA2-4817-8CE8-A2EC8653B151}" srcOrd="0" destOrd="0" presId="urn:microsoft.com/office/officeart/2018/2/layout/IconVerticalSolidList"/>
    <dgm:cxn modelId="{172DE761-55C0-413C-98D6-7295D3A3C302}" type="presOf" srcId="{C1863753-5647-4A9A-A7C3-10F148C2BE79}" destId="{E691AAE4-D5CA-46AE-BAA9-E5F5AC6A2056}" srcOrd="0" destOrd="0" presId="urn:microsoft.com/office/officeart/2018/2/layout/IconVerticalSolidList"/>
    <dgm:cxn modelId="{828CF489-96AB-4BAA-A32F-255F4663796E}" type="presOf" srcId="{85F8B54E-93BD-4FC5-8E42-7D035917F5CE}" destId="{4C355EA5-533E-4655-83B2-44B930E19E92}" srcOrd="0" destOrd="0" presId="urn:microsoft.com/office/officeart/2018/2/layout/IconVerticalSolidList"/>
    <dgm:cxn modelId="{FE992BD3-9E51-458F-8E24-E96AA282EC6C}" srcId="{40DBA34A-FF7A-4417-8509-D5EA73CA0660}" destId="{78A4E657-0034-4CB9-8245-556E73B3AED1}" srcOrd="2" destOrd="0" parTransId="{613FEB0C-48CE-4D9B-8629-F00B7521A96E}" sibTransId="{BD5B72FF-8D41-4F29-9638-530509752433}"/>
    <dgm:cxn modelId="{12532ED9-9C3E-4488-AC01-CCF85D086E7C}" srcId="{40DBA34A-FF7A-4417-8509-D5EA73CA0660}" destId="{85F8B54E-93BD-4FC5-8E42-7D035917F5CE}" srcOrd="1" destOrd="0" parTransId="{C4309399-8FF4-415E-9EAB-B28EF23AFE42}" sibTransId="{7C7A7751-60AD-49D2-9639-249DCC8D1091}"/>
    <dgm:cxn modelId="{7A0DA4DB-9E61-4C30-806F-1FE4B09C303E}" type="presOf" srcId="{78A4E657-0034-4CB9-8245-556E73B3AED1}" destId="{756D74E9-C54C-4344-AD17-C4008E398322}" srcOrd="0" destOrd="0" presId="urn:microsoft.com/office/officeart/2018/2/layout/IconVerticalSolidList"/>
    <dgm:cxn modelId="{C7BBA9E4-8A89-42BA-94C9-E909367A43D6}" srcId="{40DBA34A-FF7A-4417-8509-D5EA73CA0660}" destId="{C1863753-5647-4A9A-A7C3-10F148C2BE79}" srcOrd="0" destOrd="0" parTransId="{737CD7ED-DF31-4A85-B3B3-57C01E2F3AE1}" sibTransId="{BBD1857F-9273-4467-9E81-F4E4D4C10FE8}"/>
    <dgm:cxn modelId="{CB4383E3-C5B4-4300-A4DF-B1033CA2F518}" type="presParOf" srcId="{B9C698DD-3BA2-4817-8CE8-A2EC8653B151}" destId="{193C7CDB-8450-4ED1-B75C-119DB3F00148}" srcOrd="0" destOrd="0" presId="urn:microsoft.com/office/officeart/2018/2/layout/IconVerticalSolidList"/>
    <dgm:cxn modelId="{E7190DAD-A09C-40BC-8DDE-42B008EC7214}" type="presParOf" srcId="{193C7CDB-8450-4ED1-B75C-119DB3F00148}" destId="{76039C2F-41B9-478A-A8C9-F10CF53DF4A6}" srcOrd="0" destOrd="0" presId="urn:microsoft.com/office/officeart/2018/2/layout/IconVerticalSolidList"/>
    <dgm:cxn modelId="{B662357C-51C6-42AD-BDE0-A5B2BCF6280B}" type="presParOf" srcId="{193C7CDB-8450-4ED1-B75C-119DB3F00148}" destId="{4D891382-6205-433A-AA09-48A8781F8D6F}" srcOrd="1" destOrd="0" presId="urn:microsoft.com/office/officeart/2018/2/layout/IconVerticalSolidList"/>
    <dgm:cxn modelId="{42EF663D-1A2C-43D0-8C90-B8827D436856}" type="presParOf" srcId="{193C7CDB-8450-4ED1-B75C-119DB3F00148}" destId="{7EE905AC-FF19-4E26-942D-A48B6CF9D90E}" srcOrd="2" destOrd="0" presId="urn:microsoft.com/office/officeart/2018/2/layout/IconVerticalSolidList"/>
    <dgm:cxn modelId="{3992C973-E3FF-4110-9929-A35CF13948E2}" type="presParOf" srcId="{193C7CDB-8450-4ED1-B75C-119DB3F00148}" destId="{E691AAE4-D5CA-46AE-BAA9-E5F5AC6A2056}" srcOrd="3" destOrd="0" presId="urn:microsoft.com/office/officeart/2018/2/layout/IconVerticalSolidList"/>
    <dgm:cxn modelId="{E220DCC7-85DA-4F89-AA33-DBD7DB757C92}" type="presParOf" srcId="{B9C698DD-3BA2-4817-8CE8-A2EC8653B151}" destId="{AD308752-E2BC-408D-9728-9E86864AE2DF}" srcOrd="1" destOrd="0" presId="urn:microsoft.com/office/officeart/2018/2/layout/IconVerticalSolidList"/>
    <dgm:cxn modelId="{584D7E42-4F80-4CBB-9E16-7A7857683157}" type="presParOf" srcId="{B9C698DD-3BA2-4817-8CE8-A2EC8653B151}" destId="{3B2F7CFB-8546-4543-ADC5-8372F323853D}" srcOrd="2" destOrd="0" presId="urn:microsoft.com/office/officeart/2018/2/layout/IconVerticalSolidList"/>
    <dgm:cxn modelId="{40088E1D-FFC9-4A02-99CB-787E939D259E}" type="presParOf" srcId="{3B2F7CFB-8546-4543-ADC5-8372F323853D}" destId="{9E7B0539-1BB7-46D4-B8E7-6928BBA3F08F}" srcOrd="0" destOrd="0" presId="urn:microsoft.com/office/officeart/2018/2/layout/IconVerticalSolidList"/>
    <dgm:cxn modelId="{E41DFBF2-B9AA-4E6B-AFB0-327A45927374}" type="presParOf" srcId="{3B2F7CFB-8546-4543-ADC5-8372F323853D}" destId="{07BDEB83-BDC0-4DA6-8BD3-809B15DC7CCA}" srcOrd="1" destOrd="0" presId="urn:microsoft.com/office/officeart/2018/2/layout/IconVerticalSolidList"/>
    <dgm:cxn modelId="{1C08ACAF-8230-412E-AE8E-425315FDAADA}" type="presParOf" srcId="{3B2F7CFB-8546-4543-ADC5-8372F323853D}" destId="{9F179BE2-A050-4CF7-AAB9-D5451575F8CC}" srcOrd="2" destOrd="0" presId="urn:microsoft.com/office/officeart/2018/2/layout/IconVerticalSolidList"/>
    <dgm:cxn modelId="{2ECF7E6F-4A03-47C5-9369-095F3EE44F27}" type="presParOf" srcId="{3B2F7CFB-8546-4543-ADC5-8372F323853D}" destId="{4C355EA5-533E-4655-83B2-44B930E19E92}" srcOrd="3" destOrd="0" presId="urn:microsoft.com/office/officeart/2018/2/layout/IconVerticalSolidList"/>
    <dgm:cxn modelId="{C199DC27-2976-450B-A4A7-31505AA428F1}" type="presParOf" srcId="{B9C698DD-3BA2-4817-8CE8-A2EC8653B151}" destId="{9F2D4DD4-F040-4AE6-895D-FEB02DEE8791}" srcOrd="3" destOrd="0" presId="urn:microsoft.com/office/officeart/2018/2/layout/IconVerticalSolidList"/>
    <dgm:cxn modelId="{C2AD562A-6578-4B17-87B1-8468C5CBA133}" type="presParOf" srcId="{B9C698DD-3BA2-4817-8CE8-A2EC8653B151}" destId="{6AA4FF35-2014-4C3D-846F-BF6AEB15AA8A}" srcOrd="4" destOrd="0" presId="urn:microsoft.com/office/officeart/2018/2/layout/IconVerticalSolidList"/>
    <dgm:cxn modelId="{B978BA88-3DDE-40E2-83EE-5D12154DA3C9}" type="presParOf" srcId="{6AA4FF35-2014-4C3D-846F-BF6AEB15AA8A}" destId="{295CADEE-0A82-4D1E-890F-C0E7F384E9E4}" srcOrd="0" destOrd="0" presId="urn:microsoft.com/office/officeart/2018/2/layout/IconVerticalSolidList"/>
    <dgm:cxn modelId="{DC0D645F-D813-4E71-8D77-4FB21EF0CDE9}" type="presParOf" srcId="{6AA4FF35-2014-4C3D-846F-BF6AEB15AA8A}" destId="{7F6C8050-2797-468E-840E-74169B6BBBB1}" srcOrd="1" destOrd="0" presId="urn:microsoft.com/office/officeart/2018/2/layout/IconVerticalSolidList"/>
    <dgm:cxn modelId="{1464E104-D321-4E8F-AEF2-13BC569A2DFA}" type="presParOf" srcId="{6AA4FF35-2014-4C3D-846F-BF6AEB15AA8A}" destId="{501BEA6B-D587-4053-BD3C-D85F5F24E83F}" srcOrd="2" destOrd="0" presId="urn:microsoft.com/office/officeart/2018/2/layout/IconVerticalSolidList"/>
    <dgm:cxn modelId="{35EAE822-B6CD-4533-A8AB-C965B1E5733C}" type="presParOf" srcId="{6AA4FF35-2014-4C3D-846F-BF6AEB15AA8A}" destId="{756D74E9-C54C-4344-AD17-C4008E3983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39C2F-41B9-478A-A8C9-F10CF53DF4A6}">
      <dsp:nvSpPr>
        <dsp:cNvPr id="0" name=""/>
        <dsp:cNvSpPr/>
      </dsp:nvSpPr>
      <dsp:spPr>
        <a:xfrm>
          <a:off x="0" y="567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91382-6205-433A-AA09-48A8781F8D6F}">
      <dsp:nvSpPr>
        <dsp:cNvPr id="0" name=""/>
        <dsp:cNvSpPr/>
      </dsp:nvSpPr>
      <dsp:spPr>
        <a:xfrm>
          <a:off x="401845" y="299461"/>
          <a:ext cx="730628" cy="730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1AAE4-D5CA-46AE-BAA9-E5F5AC6A2056}">
      <dsp:nvSpPr>
        <dsp:cNvPr id="0" name=""/>
        <dsp:cNvSpPr/>
      </dsp:nvSpPr>
      <dsp:spPr>
        <a:xfrm>
          <a:off x="1534319" y="567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Monozygotic twins come from a single fertilized egg and are genetically ‘identical’ (share 100% of their genes)</a:t>
          </a:r>
          <a:endParaRPr lang="en-US" sz="2500" kern="1200"/>
        </a:p>
      </dsp:txBody>
      <dsp:txXfrm>
        <a:off x="1534319" y="567"/>
        <a:ext cx="10088720" cy="1328415"/>
      </dsp:txXfrm>
    </dsp:sp>
    <dsp:sp modelId="{9E7B0539-1BB7-46D4-B8E7-6928BBA3F08F}">
      <dsp:nvSpPr>
        <dsp:cNvPr id="0" name=""/>
        <dsp:cNvSpPr/>
      </dsp:nvSpPr>
      <dsp:spPr>
        <a:xfrm>
          <a:off x="0" y="1661086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DEB83-BDC0-4DA6-8BD3-809B15DC7CCA}">
      <dsp:nvSpPr>
        <dsp:cNvPr id="0" name=""/>
        <dsp:cNvSpPr/>
      </dsp:nvSpPr>
      <dsp:spPr>
        <a:xfrm>
          <a:off x="401845" y="1959980"/>
          <a:ext cx="730628" cy="730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55EA5-533E-4655-83B2-44B930E19E92}">
      <dsp:nvSpPr>
        <dsp:cNvPr id="0" name=""/>
        <dsp:cNvSpPr/>
      </dsp:nvSpPr>
      <dsp:spPr>
        <a:xfrm>
          <a:off x="1534319" y="1661086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Dizygotic twins come from two separate eggs that are fertilized at the same time and are ‘non-identical’ or ‘fraternal’ (share around 50% of their genes, like any other siblings)</a:t>
          </a:r>
          <a:endParaRPr lang="en-US" sz="2500" kern="1200"/>
        </a:p>
      </dsp:txBody>
      <dsp:txXfrm>
        <a:off x="1534319" y="1661086"/>
        <a:ext cx="10088720" cy="1328415"/>
      </dsp:txXfrm>
    </dsp:sp>
    <dsp:sp modelId="{295CADEE-0A82-4D1E-890F-C0E7F384E9E4}">
      <dsp:nvSpPr>
        <dsp:cNvPr id="0" name=""/>
        <dsp:cNvSpPr/>
      </dsp:nvSpPr>
      <dsp:spPr>
        <a:xfrm>
          <a:off x="0" y="3321605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C8050-2797-468E-840E-74169B6BBBB1}">
      <dsp:nvSpPr>
        <dsp:cNvPr id="0" name=""/>
        <dsp:cNvSpPr/>
      </dsp:nvSpPr>
      <dsp:spPr>
        <a:xfrm>
          <a:off x="401845" y="3620499"/>
          <a:ext cx="730628" cy="730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D74E9-C54C-4344-AD17-C4008E398322}">
      <dsp:nvSpPr>
        <dsp:cNvPr id="0" name=""/>
        <dsp:cNvSpPr/>
      </dsp:nvSpPr>
      <dsp:spPr>
        <a:xfrm>
          <a:off x="1534319" y="3321605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Psychologists study twins because it allows them to investigate the role of genetics and environment in behaviour</a:t>
          </a:r>
          <a:endParaRPr lang="en-US" sz="2500" kern="1200"/>
        </a:p>
      </dsp:txBody>
      <dsp:txXfrm>
        <a:off x="1534319" y="3321605"/>
        <a:ext cx="10088720" cy="1328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MlJcOSRX-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Define heritability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heritability of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Describe the similarities of monozygotic (MZ) and dizygotic (DZ) twins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Apply knowledge of heritability of prosocial behaviour to novel scenarios</a:t>
            </a:r>
          </a:p>
        </p:txBody>
      </p:sp>
    </p:spTree>
    <p:extLst>
      <p:ext uri="{BB962C8B-B14F-4D97-AF65-F5344CB8AC3E}">
        <p14:creationId xmlns:p14="http://schemas.microsoft.com/office/powerpoint/2010/main" val="1478189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DB9-0142-91C3-25A4-7F8F40B70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each example research study, identify whether it is a twin study, a family study or an adoption study: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20FAC12F-53C6-602C-9641-C45CF80B94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957293"/>
              </p:ext>
            </p:extLst>
          </p:nvPr>
        </p:nvGraphicFramePr>
        <p:xfrm>
          <a:off x="6120000" y="1963846"/>
          <a:ext cx="5760001" cy="4064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142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2013859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433741">
                <a:tc>
                  <a:txBody>
                    <a:bodyPr/>
                    <a:lstStyle/>
                    <a:p>
                      <a:r>
                        <a:rPr lang="en-US" sz="2100">
                          <a:solidFill>
                            <a:srgbClr val="CC58B0"/>
                          </a:solidFill>
                          <a:latin typeface="+mn-lt"/>
                        </a:rPr>
                        <a:t>R</a:t>
                      </a:r>
                      <a:r>
                        <a:rPr lang="en-GB" sz="2100">
                          <a:solidFill>
                            <a:srgbClr val="CC58B0"/>
                          </a:solidFill>
                          <a:latin typeface="+mn-lt"/>
                        </a:rPr>
                        <a:t>esearch</a:t>
                      </a:r>
                    </a:p>
                  </a:txBody>
                  <a:tcPr marL="80322" marR="80322" marT="40161" marB="4016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Type of study</a:t>
                      </a:r>
                      <a:endParaRPr lang="en-GB" sz="21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0322" marR="80322" marT="40161" marB="4016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1076319">
                <a:tc>
                  <a:txBody>
                    <a:bodyPr/>
                    <a:lstStyle/>
                    <a:p>
                      <a:r>
                        <a:rPr lang="en-US" sz="16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mother, father and all their children undergo tests to investigate why they all have high empathy.</a:t>
                      </a:r>
                    </a:p>
                    <a:p>
                      <a:endParaRPr lang="en-GB" sz="16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22" marR="80322" marT="40161" marB="40161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22" marR="80322" marT="40161" marB="40161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1076319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Researchers study the occurrence of low serotonin in pairs of MZ and DZ twins who were raised together.</a:t>
                      </a:r>
                    </a:p>
                    <a:p>
                      <a:endParaRPr lang="en-GB" sz="16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0322" marR="80322" marT="40161" marB="4016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22" marR="80322" marT="40161" marB="4016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1076319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T</a:t>
                      </a:r>
                      <a:r>
                        <a:rPr lang="en-GB" sz="16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he career choices of adopted children are compared to their biological and adoptive parents’ career choices.</a:t>
                      </a:r>
                    </a:p>
                    <a:p>
                      <a:endParaRPr lang="en-GB" sz="16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0322" marR="80322" marT="40161" marB="40161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22" marR="80322" marT="40161" marB="40161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01612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322" marR="80322" marT="40161" marB="4016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80322" marR="80322" marT="40161" marB="4016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effectLst/>
              </a:rPr>
              <a:t>Read the scenario and answer the following questions: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 sz="2200" dirty="0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200" b="0" i="1" u="none" strike="noStrike" cap="none" normalizeH="0" baseline="0" dirty="0">
                <a:ln>
                  <a:noFill/>
                </a:ln>
                <a:effectLst/>
              </a:rPr>
              <a:t>John and Josh are identical twin boys. They are both noisy and enjoy playing sports. Their older sister is noisy too but prefers reading.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 sz="2200" i="1" dirty="0"/>
          </a:p>
          <a:p>
            <a:pPr marL="457200" marR="0" lvl="0" indent="-45720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AutoNum type="arabicPeriod"/>
              <a:tabLst/>
            </a:pPr>
            <a:r>
              <a:rPr kumimoji="0" lang="en-US" altLang="en-US" sz="2200" b="0" u="none" strike="noStrike" cap="none" normalizeH="0" baseline="0" dirty="0">
                <a:ln>
                  <a:noFill/>
                </a:ln>
                <a:effectLst/>
              </a:rPr>
              <a:t>Who is more alike in personality?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2200" b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sz="2200" dirty="0"/>
              <a:t>2. What reasons are could there be for the similarities and differences between the twins and their sister?</a:t>
            </a:r>
            <a:endParaRPr kumimoji="0" lang="en-US" altLang="en-US" sz="2200" b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 Discussion activity:</a:t>
            </a:r>
            <a:r>
              <a:rPr lang="en-GB" dirty="0"/>
              <a:t> Twins- what do we already know?</a:t>
            </a:r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Genetic similarities between twins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E5EF36-95C1-C5FE-60FA-DFE53B602F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830184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E1782-6F4F-26F5-8C50-907CB1EA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EF8813-B067-B842-DE86-6FCB995A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Twin studies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A5E48D2-4949-4125-8F9B-DBD6021A01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832B0E-1B4C-181E-7B13-583EFC4101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dirty="0"/>
              <a:t>Watch this </a:t>
            </a:r>
            <a:r>
              <a:rPr lang="en-GB" dirty="0">
                <a:hlinkClick r:id="rId3"/>
              </a:rPr>
              <a:t>video</a:t>
            </a:r>
            <a:r>
              <a:rPr lang="en-GB" dirty="0"/>
              <a:t> on twin studies make notes about:</a:t>
            </a:r>
            <a:endParaRPr lang="en-GB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The difference between </a:t>
            </a:r>
            <a:r>
              <a:rPr lang="en-GB" dirty="0" err="1"/>
              <a:t>DZ</a:t>
            </a:r>
            <a:r>
              <a:rPr lang="en-GB" dirty="0"/>
              <a:t> and </a:t>
            </a:r>
            <a:r>
              <a:rPr lang="en-GB" dirty="0" err="1"/>
              <a:t>MZ</a:t>
            </a:r>
            <a:r>
              <a:rPr lang="en-GB" dirty="0"/>
              <a:t> twins</a:t>
            </a: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Why psychologists study twins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94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F3A3C-6F15-E101-D68D-EE983442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11A7-A1E3-F885-5D8E-492EA761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E533C75-3EA4-D4A9-838A-B2B3A4097D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91E40-60EF-14CC-E8A9-C1155D37C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Heritability is:</a:t>
            </a:r>
          </a:p>
          <a:p>
            <a:pPr marL="0" indent="0">
              <a:buNone/>
            </a:pPr>
            <a:r>
              <a:rPr lang="en-GB" b="1"/>
              <a:t>‘</a:t>
            </a:r>
            <a:r>
              <a:rPr lang="en-US" b="1"/>
              <a:t>a measure of the extent to which differences in a characteristic or behaviour can be explained by differences in genes</a:t>
            </a:r>
            <a:r>
              <a:rPr lang="en-GB" b="1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5270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94298-0A56-5E19-493E-4F5C21FE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7596-41D5-9F3F-6859-1FA1BF46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sz="2800"/>
              <a:t>Heritability in prosocial behaviour</a:t>
            </a:r>
            <a:endParaRPr lang="en-GB" sz="2800"/>
          </a:p>
        </p:txBody>
      </p:sp>
      <p:pic>
        <p:nvPicPr>
          <p:cNvPr id="5" name="Video 4" descr="3D Glass Rendering Of Chemical Compounds">
            <a:extLst>
              <a:ext uri="{FF2B5EF4-FFF2-40B4-BE49-F238E27FC236}">
                <a16:creationId xmlns:a16="http://schemas.microsoft.com/office/drawing/2014/main" id="{972DA582-E2AE-CE85-BDDF-FCF573F771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2563" r="17294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141AB-D243-12FA-C501-65CB35EA2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r>
              <a:rPr lang="en-GB" sz="2200"/>
              <a:t>The extent to which behaviours or characteristics have been inherited (passed on through their genes)</a:t>
            </a:r>
          </a:p>
          <a:p>
            <a:pPr marL="0" indent="0">
              <a:buNone/>
            </a:pPr>
            <a:endParaRPr lang="en-GB" sz="2200"/>
          </a:p>
          <a:p>
            <a:r>
              <a:rPr lang="en-GB" sz="2200"/>
              <a:t>Twin studies measure the concordance (agreement) between individuals in a pair of twins. If </a:t>
            </a:r>
            <a:r>
              <a:rPr lang="en-GB" sz="2200" err="1"/>
              <a:t>MZ</a:t>
            </a:r>
            <a:r>
              <a:rPr lang="en-GB" sz="2200"/>
              <a:t> twins are more similar to </a:t>
            </a:r>
            <a:r>
              <a:rPr lang="en-GB" sz="2200" err="1"/>
              <a:t>DZ</a:t>
            </a:r>
            <a:r>
              <a:rPr lang="en-GB" sz="2200"/>
              <a:t> twins for a certain characteristic, this means it is at least partly genetic</a:t>
            </a:r>
          </a:p>
          <a:p>
            <a:pPr marL="0" indent="0">
              <a:buNone/>
            </a:pPr>
            <a:endParaRPr lang="en-GB" sz="2200"/>
          </a:p>
          <a:p>
            <a:r>
              <a:rPr lang="en-GB" sz="2200"/>
              <a:t>The heritability of prosocial behaviour is moderate, meaning it is partly genetic and partly influenced by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380441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Paired activity: P</a:t>
            </a:r>
            <a:r>
              <a:rPr lang="en-GB" dirty="0"/>
              <a:t>lan how researchers could investigate if there was any heritability of </a:t>
            </a:r>
            <a:r>
              <a:rPr lang="en-GB" b="1" dirty="0"/>
              <a:t>one</a:t>
            </a:r>
            <a:r>
              <a:rPr lang="en-GB" dirty="0"/>
              <a:t> prosocial behaviour</a:t>
            </a:r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Research methods for understanding heritability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3550932462"/>
              </p:ext>
            </p:extLst>
          </p:nvPr>
        </p:nvGraphicFramePr>
        <p:xfrm>
          <a:off x="175042" y="2030285"/>
          <a:ext cx="11627999" cy="4279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6932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6671067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55502">
                <a:tc>
                  <a:txBody>
                    <a:bodyPr/>
                    <a:lstStyle/>
                    <a:p>
                      <a:r>
                        <a:rPr lang="en-US" sz="2700">
                          <a:solidFill>
                            <a:srgbClr val="CC58B0"/>
                          </a:solidFill>
                          <a:latin typeface="+mn-lt"/>
                        </a:rPr>
                        <a:t>Name of </a:t>
                      </a:r>
                      <a:r>
                        <a:rPr lang="en-GB" sz="2700">
                          <a:solidFill>
                            <a:srgbClr val="CC58B0"/>
                          </a:solidFill>
                          <a:latin typeface="+mn-lt"/>
                        </a:rPr>
                        <a:t>method</a:t>
                      </a:r>
                    </a:p>
                  </a:txBody>
                  <a:tcPr marL="102871" marR="102871" marT="51435" marB="514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7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  <a:endParaRPr lang="en-GB" sz="27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102871" marR="102871" marT="51435" marB="514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1069855">
                <a:tc>
                  <a:txBody>
                    <a:bodyPr/>
                    <a:lstStyle/>
                    <a:p>
                      <a:r>
                        <a:rPr lang="en-US" sz="20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GB" sz="20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win study</a:t>
                      </a:r>
                      <a:endParaRPr lang="en-GB" sz="20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1" marR="102871" marT="51435" marB="51435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Compares the similarity of behaviour between MZ and DZ twins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1" marR="102871" marT="51435" marB="51435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1069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Adoption study</a:t>
                      </a:r>
                      <a:endParaRPr lang="en-GB" sz="20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20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102871" marR="102871" marT="51435" marB="514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Compares an adopted person's behaviour to both their biological and adoptive parents' behaviour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1" marR="102871" marT="51435" marB="514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1069855">
                <a:tc>
                  <a:txBody>
                    <a:bodyPr/>
                    <a:lstStyle/>
                    <a:p>
                      <a:r>
                        <a:rPr lang="en-GB" sz="20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Family study</a:t>
                      </a:r>
                    </a:p>
                  </a:txBody>
                  <a:tcPr marL="102871" marR="102871" marT="51435" marB="51435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Investigates similarity of </a:t>
                      </a:r>
                      <a:r>
                        <a:rPr lang="en-GB" sz="20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behaviour between members of a biological family such as parents and siblings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871" marR="102871" marT="51435" marB="51435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514354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102871" marR="102871" marT="51435" marB="514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102871" marR="102871" marT="51435" marB="514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7VPTP7ZE6X33-783906844-7517</_dlc_DocId>
    <_dlc_DocIdUrl xmlns="9ad1216b-cdc1-40e2-a0c2-94597fd44697">
      <Url>https://cambridgeorg.sharepoint.com/sites/cie/education/pd/Curriculum_Support/_layouts/15/DocIdRedir.aspx?ID=7VPTP7ZE6X33-783906844-7517</Url>
      <Description>7VPTP7ZE6X33-783906844-7517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9ad1216b-cdc1-40e2-a0c2-94597fd44697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schemas.microsoft.com/office/infopath/2007/PartnerControls"/>
    <ds:schemaRef ds:uri="c075f540-5f70-45df-a134-17c4911f7fbe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658</TotalTime>
  <Words>477</Words>
  <Application>Microsoft Office PowerPoint</Application>
  <PresentationFormat>Widescreen</PresentationFormat>
  <Paragraphs>50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Starter activity</vt:lpstr>
      <vt:lpstr>PowerPoint Presentation</vt:lpstr>
      <vt:lpstr>Genetic similarities between twins</vt:lpstr>
      <vt:lpstr>Twin studies</vt:lpstr>
      <vt:lpstr>Key term</vt:lpstr>
      <vt:lpstr>Heritability in prosocial behaviour</vt:lpstr>
      <vt:lpstr>PowerPoint Presentation</vt:lpstr>
      <vt:lpstr>Research methods for understanding heritability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7</cp:revision>
  <dcterms:created xsi:type="dcterms:W3CDTF">2023-10-09T12:44:25Z</dcterms:created>
  <dcterms:modified xsi:type="dcterms:W3CDTF">2025-07-29T09:44:25Z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b4acc13f-1831-47f1-a66e-98c87e2b004a</vt:lpwstr>
  </property>
</Properties>
</file>