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6"/>
  </p:notesMasterIdLst>
  <p:handoutMasterIdLst>
    <p:handoutMasterId r:id="rId17"/>
  </p:handoutMasterIdLst>
  <p:sldIdLst>
    <p:sldId id="298" r:id="rId6"/>
    <p:sldId id="338" r:id="rId7"/>
    <p:sldId id="336" r:id="rId8"/>
    <p:sldId id="340" r:id="rId9"/>
    <p:sldId id="318" r:id="rId10"/>
    <p:sldId id="339" r:id="rId11"/>
    <p:sldId id="322" r:id="rId12"/>
    <p:sldId id="343" r:id="rId13"/>
    <p:sldId id="344" r:id="rId14"/>
    <p:sldId id="33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B2E"/>
    <a:srgbClr val="D7FDF5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DD6190-036F-45B5-AEA2-74718EDD8713}" v="2" dt="2025-07-24T13:43:15.0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75FEBF09-A275-4A75-8678-1CA3ACB20929}"/>
    <pc:docChg chg="undo custSel addSld delSld modSld sldOrd">
      <pc:chgData name="Lizzie Gauntlett" userId="1dc7c36a1b1a647d" providerId="LiveId" clId="{75FEBF09-A275-4A75-8678-1CA3ACB20929}" dt="2025-07-17T08:43:45.196" v="2102" actId="20577"/>
      <pc:docMkLst>
        <pc:docMk/>
      </pc:docMkLst>
      <pc:sldChg chg="del">
        <pc:chgData name="Lizzie Gauntlett" userId="1dc7c36a1b1a647d" providerId="LiveId" clId="{75FEBF09-A275-4A75-8678-1CA3ACB20929}" dt="2025-07-16T18:08:02.279" v="387" actId="47"/>
        <pc:sldMkLst>
          <pc:docMk/>
          <pc:sldMk cId="1537033953" sldId="262"/>
        </pc:sldMkLst>
      </pc:sldChg>
      <pc:sldChg chg="modSp mod">
        <pc:chgData name="Lizzie Gauntlett" userId="1dc7c36a1b1a647d" providerId="LiveId" clId="{75FEBF09-A275-4A75-8678-1CA3ACB20929}" dt="2025-07-17T08:43:45.196" v="2102" actId="20577"/>
        <pc:sldMkLst>
          <pc:docMk/>
          <pc:sldMk cId="776236959" sldId="308"/>
        </pc:sldMkLst>
      </pc:sldChg>
      <pc:sldChg chg="modSp mod">
        <pc:chgData name="Lizzie Gauntlett" userId="1dc7c36a1b1a647d" providerId="LiveId" clId="{75FEBF09-A275-4A75-8678-1CA3ACB20929}" dt="2025-07-16T18:10:00.908" v="615" actId="20577"/>
        <pc:sldMkLst>
          <pc:docMk/>
          <pc:sldMk cId="1800512821" sldId="318"/>
        </pc:sldMkLst>
        <pc:spChg chg="mod">
          <ac:chgData name="Lizzie Gauntlett" userId="1dc7c36a1b1a647d" providerId="LiveId" clId="{75FEBF09-A275-4A75-8678-1CA3ACB20929}" dt="2025-07-16T18:06:57.458" v="385" actId="20577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Lizzie Gauntlett" userId="1dc7c36a1b1a647d" providerId="LiveId" clId="{75FEBF09-A275-4A75-8678-1CA3ACB20929}" dt="2025-07-16T18:10:00.908" v="615" actId="20577"/>
          <ac:spMkLst>
            <pc:docMk/>
            <pc:sldMk cId="1800512821" sldId="318"/>
            <ac:spMk id="3" creationId="{71C1CFD4-2904-39C3-6B35-83381E239497}"/>
          </ac:spMkLst>
        </pc:spChg>
      </pc:sldChg>
      <pc:sldChg chg="delSp modSp add del mod">
        <pc:chgData name="Lizzie Gauntlett" userId="1dc7c36a1b1a647d" providerId="LiveId" clId="{75FEBF09-A275-4A75-8678-1CA3ACB20929}" dt="2025-07-16T18:30:37.830" v="1447" actId="47"/>
        <pc:sldMkLst>
          <pc:docMk/>
          <pc:sldMk cId="3028459615" sldId="319"/>
        </pc:sldMkLst>
      </pc:sldChg>
      <pc:sldChg chg="modSp mod">
        <pc:chgData name="Lizzie Gauntlett" userId="1dc7c36a1b1a647d" providerId="LiveId" clId="{75FEBF09-A275-4A75-8678-1CA3ACB20929}" dt="2025-07-16T18:06:43.460" v="369" actId="20577"/>
        <pc:sldMkLst>
          <pc:docMk/>
          <pc:sldMk cId="2489020089" sldId="322"/>
        </pc:sldMkLst>
        <pc:spChg chg="mod">
          <ac:chgData name="Lizzie Gauntlett" userId="1dc7c36a1b1a647d" providerId="LiveId" clId="{75FEBF09-A275-4A75-8678-1CA3ACB20929}" dt="2025-07-16T18:06:43.460" v="369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 ord">
        <pc:chgData name="Lizzie Gauntlett" userId="1dc7c36a1b1a647d" providerId="LiveId" clId="{75FEBF09-A275-4A75-8678-1CA3ACB20929}" dt="2025-07-16T18:10:44.898" v="631"/>
        <pc:sldMkLst>
          <pc:docMk/>
          <pc:sldMk cId="3061927069" sldId="336"/>
        </pc:sldMkLst>
        <pc:spChg chg="mod">
          <ac:chgData name="Lizzie Gauntlett" userId="1dc7c36a1b1a647d" providerId="LiveId" clId="{75FEBF09-A275-4A75-8678-1CA3ACB20929}" dt="2025-07-16T18:10:39.659" v="629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">
        <pc:chgData name="Lizzie Gauntlett" userId="1dc7c36a1b1a647d" providerId="LiveId" clId="{75FEBF09-A275-4A75-8678-1CA3ACB20929}" dt="2025-07-16T18:35:34.292" v="2079" actId="20577"/>
        <pc:sldMkLst>
          <pc:docMk/>
          <pc:sldMk cId="1404150553" sldId="337"/>
        </pc:sldMkLst>
        <pc:spChg chg="mod">
          <ac:chgData name="Lizzie Gauntlett" userId="1dc7c36a1b1a647d" providerId="LiveId" clId="{75FEBF09-A275-4A75-8678-1CA3ACB20929}" dt="2025-07-16T18:35:34.292" v="2079" actId="20577"/>
          <ac:spMkLst>
            <pc:docMk/>
            <pc:sldMk cId="1404150553" sldId="337"/>
            <ac:spMk id="3" creationId="{B9EF7DB9-0142-91C3-25A4-7F8F40B70E22}"/>
          </ac:spMkLst>
        </pc:spChg>
      </pc:sldChg>
      <pc:sldChg chg="addSp delSp modSp mod">
        <pc:chgData name="Lizzie Gauntlett" userId="1dc7c36a1b1a647d" providerId="LiveId" clId="{75FEBF09-A275-4A75-8678-1CA3ACB20929}" dt="2025-07-16T18:05:48.553" v="344" actId="20577"/>
        <pc:sldMkLst>
          <pc:docMk/>
          <pc:sldMk cId="3615489487" sldId="338"/>
        </pc:sldMkLst>
        <pc:spChg chg="add del mod">
          <ac:chgData name="Lizzie Gauntlett" userId="1dc7c36a1b1a647d" providerId="LiveId" clId="{75FEBF09-A275-4A75-8678-1CA3ACB20929}" dt="2025-07-16T18:05:48.553" v="344" actId="20577"/>
          <ac:spMkLst>
            <pc:docMk/>
            <pc:sldMk cId="3615489487" sldId="338"/>
            <ac:spMk id="2" creationId="{7C2C600A-94C6-8B97-E7E5-2D25E8463CC7}"/>
          </ac:spMkLst>
        </pc:spChg>
      </pc:sldChg>
      <pc:sldChg chg="modSp mod ord">
        <pc:chgData name="Lizzie Gauntlett" userId="1dc7c36a1b1a647d" providerId="LiveId" clId="{75FEBF09-A275-4A75-8678-1CA3ACB20929}" dt="2025-07-16T18:14:03.261" v="743" actId="12"/>
        <pc:sldMkLst>
          <pc:docMk/>
          <pc:sldMk cId="3975941934" sldId="339"/>
        </pc:sldMkLst>
        <pc:spChg chg="mod">
          <ac:chgData name="Lizzie Gauntlett" userId="1dc7c36a1b1a647d" providerId="LiveId" clId="{75FEBF09-A275-4A75-8678-1CA3ACB20929}" dt="2025-07-16T18:14:03.261" v="743" actId="12"/>
          <ac:spMkLst>
            <pc:docMk/>
            <pc:sldMk cId="3975941934" sldId="339"/>
            <ac:spMk id="2" creationId="{C3832B0E-1B4C-181E-7B13-583EFC4101E6}"/>
          </ac:spMkLst>
        </pc:spChg>
        <pc:spChg chg="mod">
          <ac:chgData name="Lizzie Gauntlett" userId="1dc7c36a1b1a647d" providerId="LiveId" clId="{75FEBF09-A275-4A75-8678-1CA3ACB20929}" dt="2025-07-16T18:11:25.984" v="665" actId="20577"/>
          <ac:spMkLst>
            <pc:docMk/>
            <pc:sldMk cId="3975941934" sldId="339"/>
            <ac:spMk id="3" creationId="{35EF8813-B067-B842-DE86-6FCB995ABC51}"/>
          </ac:spMkLst>
        </pc:spChg>
      </pc:sldChg>
      <pc:sldChg chg="modSp mod">
        <pc:chgData name="Lizzie Gauntlett" userId="1dc7c36a1b1a647d" providerId="LiveId" clId="{75FEBF09-A275-4A75-8678-1CA3ACB20929}" dt="2025-07-16T18:06:36.666" v="368" actId="20577"/>
        <pc:sldMkLst>
          <pc:docMk/>
          <pc:sldMk cId="52702754" sldId="340"/>
        </pc:sldMkLst>
        <pc:spChg chg="mod">
          <ac:chgData name="Lizzie Gauntlett" userId="1dc7c36a1b1a647d" providerId="LiveId" clId="{75FEBF09-A275-4A75-8678-1CA3ACB20929}" dt="2025-07-16T18:06:36.666" v="368" actId="20577"/>
          <ac:spMkLst>
            <pc:docMk/>
            <pc:sldMk cId="52702754" sldId="340"/>
            <ac:spMk id="4" creationId="{A0B91E40-60EF-14CC-E8A9-C1155D37CCEF}"/>
          </ac:spMkLst>
        </pc:spChg>
      </pc:sldChg>
      <pc:sldChg chg="del">
        <pc:chgData name="Lizzie Gauntlett" userId="1dc7c36a1b1a647d" providerId="LiveId" clId="{75FEBF09-A275-4A75-8678-1CA3ACB20929}" dt="2025-07-16T18:11:07.762" v="632" actId="47"/>
        <pc:sldMkLst>
          <pc:docMk/>
          <pc:sldMk cId="2831195675" sldId="342"/>
        </pc:sldMkLst>
      </pc:sldChg>
      <pc:sldChg chg="modSp mod">
        <pc:chgData name="Lizzie Gauntlett" userId="1dc7c36a1b1a647d" providerId="LiveId" clId="{75FEBF09-A275-4A75-8678-1CA3ACB20929}" dt="2025-07-16T18:03:06.119" v="295" actId="2710"/>
        <pc:sldMkLst>
          <pc:docMk/>
          <pc:sldMk cId="3804411546" sldId="343"/>
        </pc:sldMkLst>
        <pc:spChg chg="mod">
          <ac:chgData name="Lizzie Gauntlett" userId="1dc7c36a1b1a647d" providerId="LiveId" clId="{75FEBF09-A275-4A75-8678-1CA3ACB20929}" dt="2025-07-16T18:02:07.579" v="125" actId="20577"/>
          <ac:spMkLst>
            <pc:docMk/>
            <pc:sldMk cId="3804411546" sldId="343"/>
            <ac:spMk id="2" creationId="{428D7596-41D5-9F3F-6859-1FA1BF4688EE}"/>
          </ac:spMkLst>
        </pc:spChg>
      </pc:sldChg>
      <pc:sldChg chg="addSp delSp modSp add mod">
        <pc:chgData name="Lizzie Gauntlett" userId="1dc7c36a1b1a647d" providerId="LiveId" clId="{75FEBF09-A275-4A75-8678-1CA3ACB20929}" dt="2025-07-16T18:30:48.338" v="1459" actId="20577"/>
        <pc:sldMkLst>
          <pc:docMk/>
          <pc:sldMk cId="3963724131" sldId="344"/>
        </pc:sldMkLst>
        <pc:spChg chg="mod">
          <ac:chgData name="Lizzie Gauntlett" userId="1dc7c36a1b1a647d" providerId="LiveId" clId="{75FEBF09-A275-4A75-8678-1CA3ACB20929}" dt="2025-07-16T18:30:48.338" v="1459" actId="20577"/>
          <ac:spMkLst>
            <pc:docMk/>
            <pc:sldMk cId="3963724131" sldId="344"/>
            <ac:spMk id="2" creationId="{9568A7C2-C0CF-071E-D531-AEB1E71798C8}"/>
          </ac:spMkLst>
        </pc:spChg>
        <pc:spChg chg="add mod">
          <ac:chgData name="Lizzie Gauntlett" userId="1dc7c36a1b1a647d" providerId="LiveId" clId="{75FEBF09-A275-4A75-8678-1CA3ACB20929}" dt="2025-07-16T18:28:58.377" v="1442" actId="1035"/>
          <ac:spMkLst>
            <pc:docMk/>
            <pc:sldMk cId="3963724131" sldId="344"/>
            <ac:spMk id="5" creationId="{FF3A0554-1998-8EF2-FBF4-F0A261238711}"/>
          </ac:spMkLst>
        </pc:spChg>
        <pc:graphicFrameChg chg="add mod">
          <ac:chgData name="Lizzie Gauntlett" userId="1dc7c36a1b1a647d" providerId="LiveId" clId="{75FEBF09-A275-4A75-8678-1CA3ACB20929}" dt="2025-07-16T18:29:10.508" v="1446" actId="20577"/>
          <ac:graphicFrameMkLst>
            <pc:docMk/>
            <pc:sldMk cId="3963724131" sldId="344"/>
            <ac:graphicFrameMk id="4" creationId="{5E571746-770B-E4AC-8FC5-6F32A69A9F7B}"/>
          </ac:graphicFrameMkLst>
        </pc:graphicFrameChg>
      </pc:sldChg>
      <pc:sldChg chg="add del">
        <pc:chgData name="Lizzie Gauntlett" userId="1dc7c36a1b1a647d" providerId="LiveId" clId="{75FEBF09-A275-4A75-8678-1CA3ACB20929}" dt="2025-07-16T18:22:01.037" v="1020"/>
        <pc:sldMkLst>
          <pc:docMk/>
          <pc:sldMk cId="124263793" sldId="345"/>
        </pc:sldMkLst>
      </pc:sldChg>
    </pc:docChg>
  </pc:docChgLst>
  <pc:docChgLst>
    <pc:chgData name="Karolyn Feliciani" userId="4076af5d-4c02-40b8-bc9d-56f6c404e751" providerId="ADAL" clId="{C4DD6190-036F-45B5-AEA2-74718EDD8713}"/>
    <pc:docChg chg="custSel addSld delSld modSld">
      <pc:chgData name="Karolyn Feliciani" userId="4076af5d-4c02-40b8-bc9d-56f6c404e751" providerId="ADAL" clId="{C4DD6190-036F-45B5-AEA2-74718EDD8713}" dt="2025-07-29T09:43:48.311" v="27" actId="208"/>
      <pc:docMkLst>
        <pc:docMk/>
      </pc:docMkLst>
      <pc:sldChg chg="modSp add mod">
        <pc:chgData name="Karolyn Feliciani" userId="4076af5d-4c02-40b8-bc9d-56f6c404e751" providerId="ADAL" clId="{C4DD6190-036F-45B5-AEA2-74718EDD8713}" dt="2025-07-29T09:43:42.581" v="26" actId="208"/>
        <pc:sldMkLst>
          <pc:docMk/>
          <pc:sldMk cId="1677304970" sldId="298"/>
        </pc:sldMkLst>
        <pc:spChg chg="mod">
          <ac:chgData name="Karolyn Feliciani" userId="4076af5d-4c02-40b8-bc9d-56f6c404e751" providerId="ADAL" clId="{C4DD6190-036F-45B5-AEA2-74718EDD8713}" dt="2025-07-29T09:43:42.581" v="26" actId="208"/>
          <ac:spMkLst>
            <pc:docMk/>
            <pc:sldMk cId="1677304970" sldId="298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C4DD6190-036F-45B5-AEA2-74718EDD8713}" dt="2025-07-24T13:42:41.931" v="1" actId="2696"/>
        <pc:sldMkLst>
          <pc:docMk/>
          <pc:sldMk cId="776236959" sldId="308"/>
        </pc:sldMkLst>
      </pc:sldChg>
      <pc:sldChg chg="addSp modSp mod modMedia modClrScheme chgLayout">
        <pc:chgData name="Karolyn Feliciani" userId="4076af5d-4c02-40b8-bc9d-56f6c404e751" providerId="ADAL" clId="{C4DD6190-036F-45B5-AEA2-74718EDD8713}" dt="2025-07-24T13:44:37.208" v="18"/>
        <pc:sldMkLst>
          <pc:docMk/>
          <pc:sldMk cId="1800512821" sldId="318"/>
        </pc:sldMkLst>
        <pc:spChg chg="mod">
          <ac:chgData name="Karolyn Feliciani" userId="4076af5d-4c02-40b8-bc9d-56f6c404e751" providerId="ADAL" clId="{C4DD6190-036F-45B5-AEA2-74718EDD8713}" dt="2025-07-24T13:44:36.481" v="16" actId="26606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Karolyn Feliciani" userId="4076af5d-4c02-40b8-bc9d-56f6c404e751" providerId="ADAL" clId="{C4DD6190-036F-45B5-AEA2-74718EDD8713}" dt="2025-07-24T13:44:36.481" v="16" actId="26606"/>
          <ac:spMkLst>
            <pc:docMk/>
            <pc:sldMk cId="1800512821" sldId="318"/>
            <ac:spMk id="3" creationId="{71C1CFD4-2904-39C3-6B35-83381E239497}"/>
          </ac:spMkLst>
        </pc:spChg>
        <pc:picChg chg="add mod">
          <ac:chgData name="Karolyn Feliciani" userId="4076af5d-4c02-40b8-bc9d-56f6c404e751" providerId="ADAL" clId="{C4DD6190-036F-45B5-AEA2-74718EDD8713}" dt="2025-07-24T13:44:37.208" v="18"/>
          <ac:picMkLst>
            <pc:docMk/>
            <pc:sldMk cId="1800512821" sldId="318"/>
            <ac:picMk id="5" creationId="{793E0783-B945-A2FC-6E37-FC1BC6438550}"/>
          </ac:picMkLst>
        </pc:picChg>
      </pc:sldChg>
      <pc:sldChg chg="modSp mod modClrScheme chgLayout">
        <pc:chgData name="Karolyn Feliciani" userId="4076af5d-4c02-40b8-bc9d-56f6c404e751" providerId="ADAL" clId="{C4DD6190-036F-45B5-AEA2-74718EDD8713}" dt="2025-07-24T13:44:56.110" v="20" actId="26606"/>
        <pc:sldMkLst>
          <pc:docMk/>
          <pc:sldMk cId="2489020089" sldId="322"/>
        </pc:sldMkLst>
        <pc:spChg chg="mod">
          <ac:chgData name="Karolyn Feliciani" userId="4076af5d-4c02-40b8-bc9d-56f6c404e751" providerId="ADAL" clId="{C4DD6190-036F-45B5-AEA2-74718EDD8713}" dt="2025-07-24T13:44:56.110" v="20" actId="26606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Karolyn Feliciani" userId="4076af5d-4c02-40b8-bc9d-56f6c404e751" providerId="ADAL" clId="{C4DD6190-036F-45B5-AEA2-74718EDD8713}" dt="2025-07-24T13:44:56.110" v="20" actId="26606"/>
          <ac:spMkLst>
            <pc:docMk/>
            <pc:sldMk cId="2489020089" sldId="322"/>
            <ac:spMk id="4" creationId="{E1002C61-6357-87F2-E88C-5E97C35CEB53}"/>
          </ac:spMkLst>
        </pc:spChg>
        <pc:picChg chg="mod">
          <ac:chgData name="Karolyn Feliciani" userId="4076af5d-4c02-40b8-bc9d-56f6c404e751" providerId="ADAL" clId="{C4DD6190-036F-45B5-AEA2-74718EDD8713}" dt="2025-07-24T13:44:56.110" v="20" actId="26606"/>
          <ac:picMkLst>
            <pc:docMk/>
            <pc:sldMk cId="2489020089" sldId="322"/>
            <ac:picMk id="5" creationId="{2947D61F-F551-5C9B-C9A2-7E06F86EFCDB}"/>
          </ac:picMkLst>
        </pc:picChg>
      </pc:sldChg>
      <pc:sldChg chg="modSp mod">
        <pc:chgData name="Karolyn Feliciani" userId="4076af5d-4c02-40b8-bc9d-56f6c404e751" providerId="ADAL" clId="{C4DD6190-036F-45B5-AEA2-74718EDD8713}" dt="2025-07-29T09:43:48.311" v="27" actId="208"/>
        <pc:sldMkLst>
          <pc:docMk/>
          <pc:sldMk cId="3061927069" sldId="336"/>
        </pc:sldMkLst>
        <pc:spChg chg="mod">
          <ac:chgData name="Karolyn Feliciani" userId="4076af5d-4c02-40b8-bc9d-56f6c404e751" providerId="ADAL" clId="{C4DD6190-036F-45B5-AEA2-74718EDD8713}" dt="2025-07-29T09:43:48.311" v="27" actId="208"/>
          <ac:spMkLst>
            <pc:docMk/>
            <pc:sldMk cId="3061927069" sldId="336"/>
            <ac:spMk id="4" creationId="{8A3FCDC3-543C-8905-8EB4-3AC0E32FFFFF}"/>
          </ac:spMkLst>
        </pc:spChg>
      </pc:sldChg>
      <pc:sldChg chg="addSp modSp mod modMedia modClrScheme chgLayout">
        <pc:chgData name="Karolyn Feliciani" userId="4076af5d-4c02-40b8-bc9d-56f6c404e751" providerId="ADAL" clId="{C4DD6190-036F-45B5-AEA2-74718EDD8713}" dt="2025-07-24T13:45:29.728" v="24"/>
        <pc:sldMkLst>
          <pc:docMk/>
          <pc:sldMk cId="1404150553" sldId="337"/>
        </pc:sldMkLst>
        <pc:spChg chg="mod">
          <ac:chgData name="Karolyn Feliciani" userId="4076af5d-4c02-40b8-bc9d-56f6c404e751" providerId="ADAL" clId="{C4DD6190-036F-45B5-AEA2-74718EDD8713}" dt="2025-07-24T13:45:29.127" v="22" actId="26606"/>
          <ac:spMkLst>
            <pc:docMk/>
            <pc:sldMk cId="1404150553" sldId="337"/>
            <ac:spMk id="2" creationId="{3CD39A27-FFD7-EC67-057C-100B2D869D5F}"/>
          </ac:spMkLst>
        </pc:spChg>
        <pc:spChg chg="mod">
          <ac:chgData name="Karolyn Feliciani" userId="4076af5d-4c02-40b8-bc9d-56f6c404e751" providerId="ADAL" clId="{C4DD6190-036F-45B5-AEA2-74718EDD8713}" dt="2025-07-24T13:45:29.127" v="22" actId="26606"/>
          <ac:spMkLst>
            <pc:docMk/>
            <pc:sldMk cId="1404150553" sldId="337"/>
            <ac:spMk id="3" creationId="{B9EF7DB9-0142-91C3-25A4-7F8F40B70E22}"/>
          </ac:spMkLst>
        </pc:spChg>
        <pc:picChg chg="add mod">
          <ac:chgData name="Karolyn Feliciani" userId="4076af5d-4c02-40b8-bc9d-56f6c404e751" providerId="ADAL" clId="{C4DD6190-036F-45B5-AEA2-74718EDD8713}" dt="2025-07-24T13:45:29.728" v="24"/>
          <ac:picMkLst>
            <pc:docMk/>
            <pc:sldMk cId="1404150553" sldId="337"/>
            <ac:picMk id="5" creationId="{C0607B95-FE6D-0250-6DFE-F7F2D697748D}"/>
          </ac:picMkLst>
        </pc:picChg>
      </pc:sldChg>
      <pc:sldChg chg="modSp mod">
        <pc:chgData name="Karolyn Feliciani" userId="4076af5d-4c02-40b8-bc9d-56f6c404e751" providerId="ADAL" clId="{C4DD6190-036F-45B5-AEA2-74718EDD8713}" dt="2025-07-24T13:43:54.024" v="13" actId="26606"/>
        <pc:sldMkLst>
          <pc:docMk/>
          <pc:sldMk cId="3615489487" sldId="338"/>
        </pc:sldMkLst>
        <pc:spChg chg="mod">
          <ac:chgData name="Karolyn Feliciani" userId="4076af5d-4c02-40b8-bc9d-56f6c404e751" providerId="ADAL" clId="{C4DD6190-036F-45B5-AEA2-74718EDD8713}" dt="2025-07-24T13:43:54.024" v="13" actId="26606"/>
          <ac:spMkLst>
            <pc:docMk/>
            <pc:sldMk cId="3615489487" sldId="338"/>
            <ac:spMk id="2" creationId="{7C2C600A-94C6-8B97-E7E5-2D25E8463CC7}"/>
          </ac:spMkLst>
        </pc:spChg>
        <pc:spChg chg="mod">
          <ac:chgData name="Karolyn Feliciani" userId="4076af5d-4c02-40b8-bc9d-56f6c404e751" providerId="ADAL" clId="{C4DD6190-036F-45B5-AEA2-74718EDD8713}" dt="2025-07-24T13:43:54.024" v="13" actId="26606"/>
          <ac:spMkLst>
            <pc:docMk/>
            <pc:sldMk cId="3615489487" sldId="338"/>
            <ac:spMk id="3" creationId="{9FCFCD82-0BCB-26A3-5527-102879B5D9F2}"/>
          </ac:spMkLst>
        </pc:spChg>
        <pc:picChg chg="mod">
          <ac:chgData name="Karolyn Feliciani" userId="4076af5d-4c02-40b8-bc9d-56f6c404e751" providerId="ADAL" clId="{C4DD6190-036F-45B5-AEA2-74718EDD8713}" dt="2025-07-24T13:43:54.024" v="13" actId="26606"/>
          <ac:picMkLst>
            <pc:docMk/>
            <pc:sldMk cId="3615489487" sldId="338"/>
            <ac:picMk id="5" creationId="{AE746CB7-4743-B6C1-2EF8-2FD41E451193}"/>
          </ac:picMkLst>
        </pc:picChg>
      </pc:sldChg>
      <pc:sldChg chg="modSp mod modClrScheme chgLayout">
        <pc:chgData name="Karolyn Feliciani" userId="4076af5d-4c02-40b8-bc9d-56f6c404e751" providerId="ADAL" clId="{C4DD6190-036F-45B5-AEA2-74718EDD8713}" dt="2025-07-24T13:44:46.880" v="19" actId="26606"/>
        <pc:sldMkLst>
          <pc:docMk/>
          <pc:sldMk cId="3975941934" sldId="339"/>
        </pc:sldMkLst>
        <pc:spChg chg="mod">
          <ac:chgData name="Karolyn Feliciani" userId="4076af5d-4c02-40b8-bc9d-56f6c404e751" providerId="ADAL" clId="{C4DD6190-036F-45B5-AEA2-74718EDD8713}" dt="2025-07-24T13:44:46.880" v="19" actId="26606"/>
          <ac:spMkLst>
            <pc:docMk/>
            <pc:sldMk cId="3975941934" sldId="339"/>
            <ac:spMk id="2" creationId="{C3832B0E-1B4C-181E-7B13-583EFC4101E6}"/>
          </ac:spMkLst>
        </pc:spChg>
        <pc:spChg chg="mod">
          <ac:chgData name="Karolyn Feliciani" userId="4076af5d-4c02-40b8-bc9d-56f6c404e751" providerId="ADAL" clId="{C4DD6190-036F-45B5-AEA2-74718EDD8713}" dt="2025-07-24T13:44:46.880" v="19" actId="26606"/>
          <ac:spMkLst>
            <pc:docMk/>
            <pc:sldMk cId="3975941934" sldId="339"/>
            <ac:spMk id="3" creationId="{35EF8813-B067-B842-DE86-6FCB995ABC51}"/>
          </ac:spMkLst>
        </pc:spChg>
        <pc:picChg chg="mod ord">
          <ac:chgData name="Karolyn Feliciani" userId="4076af5d-4c02-40b8-bc9d-56f6c404e751" providerId="ADAL" clId="{C4DD6190-036F-45B5-AEA2-74718EDD8713}" dt="2025-07-24T13:44:46.880" v="19" actId="26606"/>
          <ac:picMkLst>
            <pc:docMk/>
            <pc:sldMk cId="3975941934" sldId="339"/>
            <ac:picMk id="5" creationId="{EA5E48D2-4949-4125-8F9B-DBD6021A0154}"/>
          </ac:picMkLst>
        </pc:picChg>
      </pc:sldChg>
      <pc:sldChg chg="modSp mod modClrScheme chgLayout">
        <pc:chgData name="Karolyn Feliciani" userId="4076af5d-4c02-40b8-bc9d-56f6c404e751" providerId="ADAL" clId="{C4DD6190-036F-45B5-AEA2-74718EDD8713}" dt="2025-07-24T13:44:24.809" v="15" actId="26606"/>
        <pc:sldMkLst>
          <pc:docMk/>
          <pc:sldMk cId="52702754" sldId="340"/>
        </pc:sldMkLst>
        <pc:spChg chg="mod">
          <ac:chgData name="Karolyn Feliciani" userId="4076af5d-4c02-40b8-bc9d-56f6c404e751" providerId="ADAL" clId="{C4DD6190-036F-45B5-AEA2-74718EDD8713}" dt="2025-07-24T13:44:24.809" v="15" actId="26606"/>
          <ac:spMkLst>
            <pc:docMk/>
            <pc:sldMk cId="52702754" sldId="340"/>
            <ac:spMk id="2" creationId="{459111A7-A1E3-F885-5D8E-492EA7619383}"/>
          </ac:spMkLst>
        </pc:spChg>
        <pc:spChg chg="mod">
          <ac:chgData name="Karolyn Feliciani" userId="4076af5d-4c02-40b8-bc9d-56f6c404e751" providerId="ADAL" clId="{C4DD6190-036F-45B5-AEA2-74718EDD8713}" dt="2025-07-24T13:44:24.809" v="15" actId="26606"/>
          <ac:spMkLst>
            <pc:docMk/>
            <pc:sldMk cId="52702754" sldId="340"/>
            <ac:spMk id="4" creationId="{A0B91E40-60EF-14CC-E8A9-C1155D37CCEF}"/>
          </ac:spMkLst>
        </pc:spChg>
        <pc:picChg chg="mod">
          <ac:chgData name="Karolyn Feliciani" userId="4076af5d-4c02-40b8-bc9d-56f6c404e751" providerId="ADAL" clId="{C4DD6190-036F-45B5-AEA2-74718EDD8713}" dt="2025-07-24T13:44:24.809" v="15" actId="26606"/>
          <ac:picMkLst>
            <pc:docMk/>
            <pc:sldMk cId="52702754" sldId="340"/>
            <ac:picMk id="5" creationId="{FE533C75-3EA4-D4A9-838A-B2B3A4097D93}"/>
          </ac:picMkLst>
        </pc:picChg>
      </pc:sldChg>
      <pc:sldChg chg="addSp delSp modSp mod modClrScheme chgLayout">
        <pc:chgData name="Karolyn Feliciani" userId="4076af5d-4c02-40b8-bc9d-56f6c404e751" providerId="ADAL" clId="{C4DD6190-036F-45B5-AEA2-74718EDD8713}" dt="2025-07-24T13:45:07.348" v="21" actId="26606"/>
        <pc:sldMkLst>
          <pc:docMk/>
          <pc:sldMk cId="3804411546" sldId="343"/>
        </pc:sldMkLst>
        <pc:spChg chg="mod">
          <ac:chgData name="Karolyn Feliciani" userId="4076af5d-4c02-40b8-bc9d-56f6c404e751" providerId="ADAL" clId="{C4DD6190-036F-45B5-AEA2-74718EDD8713}" dt="2025-07-24T13:45:07.348" v="21" actId="26606"/>
          <ac:spMkLst>
            <pc:docMk/>
            <pc:sldMk cId="3804411546" sldId="343"/>
            <ac:spMk id="2" creationId="{428D7596-41D5-9F3F-6859-1FA1BF4688EE}"/>
          </ac:spMkLst>
        </pc:spChg>
        <pc:graphicFrameChg chg="add mod">
          <ac:chgData name="Karolyn Feliciani" userId="4076af5d-4c02-40b8-bc9d-56f6c404e751" providerId="ADAL" clId="{C4DD6190-036F-45B5-AEA2-74718EDD8713}" dt="2025-07-24T13:45:07.348" v="21" actId="26606"/>
          <ac:graphicFrameMkLst>
            <pc:docMk/>
            <pc:sldMk cId="3804411546" sldId="343"/>
            <ac:graphicFrameMk id="5" creationId="{B17EEF28-9BA8-4E0E-7DB0-F9BCEED18A82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E8F58B-C668-4A02-8A49-F702FF2447D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7975D98-2AB6-41D2-91A5-8438E226C213}">
      <dgm:prSet/>
      <dgm:spPr/>
      <dgm:t>
        <a:bodyPr/>
        <a:lstStyle/>
        <a:p>
          <a:r>
            <a:rPr lang="en-GB" baseline="0"/>
            <a:t>Part of the cerebral cortex</a:t>
          </a:r>
          <a:endParaRPr lang="en-US"/>
        </a:p>
      </dgm:t>
    </dgm:pt>
    <dgm:pt modelId="{C2ECE64B-27F0-4372-B632-7BC5FEDCFE24}" type="parTrans" cxnId="{65CEAA19-7749-42E4-A9E8-23368CBAD6E5}">
      <dgm:prSet/>
      <dgm:spPr/>
      <dgm:t>
        <a:bodyPr/>
        <a:lstStyle/>
        <a:p>
          <a:endParaRPr lang="en-US"/>
        </a:p>
      </dgm:t>
    </dgm:pt>
    <dgm:pt modelId="{537C4BE9-F949-45FD-A4A3-D5398772F803}" type="sibTrans" cxnId="{65CEAA19-7749-42E4-A9E8-23368CBAD6E5}">
      <dgm:prSet/>
      <dgm:spPr/>
      <dgm:t>
        <a:bodyPr/>
        <a:lstStyle/>
        <a:p>
          <a:endParaRPr lang="en-US"/>
        </a:p>
      </dgm:t>
    </dgm:pt>
    <dgm:pt modelId="{C4E32CF3-EC15-4D03-91F3-542B38562FAA}">
      <dgm:prSet/>
      <dgm:spPr/>
      <dgm:t>
        <a:bodyPr/>
        <a:lstStyle/>
        <a:p>
          <a:r>
            <a:rPr lang="en-GB" baseline="0"/>
            <a:t>Located at the front of the brain</a:t>
          </a:r>
          <a:endParaRPr lang="en-US"/>
        </a:p>
      </dgm:t>
    </dgm:pt>
    <dgm:pt modelId="{39862875-268E-4E71-9BA9-A3B2AA437C2C}" type="parTrans" cxnId="{9A641CFA-3662-48BE-A960-C8B18F366982}">
      <dgm:prSet/>
      <dgm:spPr/>
      <dgm:t>
        <a:bodyPr/>
        <a:lstStyle/>
        <a:p>
          <a:endParaRPr lang="en-US"/>
        </a:p>
      </dgm:t>
    </dgm:pt>
    <dgm:pt modelId="{440F392A-555E-4AD3-BA81-136A0D1F3F6D}" type="sibTrans" cxnId="{9A641CFA-3662-48BE-A960-C8B18F366982}">
      <dgm:prSet/>
      <dgm:spPr/>
      <dgm:t>
        <a:bodyPr/>
        <a:lstStyle/>
        <a:p>
          <a:endParaRPr lang="en-US"/>
        </a:p>
      </dgm:t>
    </dgm:pt>
    <dgm:pt modelId="{1F6B8118-0EB1-40A6-A5D3-AA4FD497D34B}">
      <dgm:prSet/>
      <dgm:spPr/>
      <dgm:t>
        <a:bodyPr/>
        <a:lstStyle/>
        <a:p>
          <a:r>
            <a:rPr lang="en-GB" baseline="0"/>
            <a:t>Involved in attention, decision-making, emotional expression and social behaviours</a:t>
          </a:r>
          <a:endParaRPr lang="en-US"/>
        </a:p>
      </dgm:t>
    </dgm:pt>
    <dgm:pt modelId="{69AE8A29-5EFE-4644-AE97-EECBB81E1D3D}" type="parTrans" cxnId="{2AAC8A11-B37D-4728-B3BC-88812A41B32F}">
      <dgm:prSet/>
      <dgm:spPr/>
      <dgm:t>
        <a:bodyPr/>
        <a:lstStyle/>
        <a:p>
          <a:endParaRPr lang="en-US"/>
        </a:p>
      </dgm:t>
    </dgm:pt>
    <dgm:pt modelId="{800307A1-7A59-4BDB-953C-2AB15038EFD6}" type="sibTrans" cxnId="{2AAC8A11-B37D-4728-B3BC-88812A41B32F}">
      <dgm:prSet/>
      <dgm:spPr/>
      <dgm:t>
        <a:bodyPr/>
        <a:lstStyle/>
        <a:p>
          <a:endParaRPr lang="en-US"/>
        </a:p>
      </dgm:t>
    </dgm:pt>
    <dgm:pt modelId="{11F91B61-0D5C-473E-9E6E-F984D87D1042}" type="pres">
      <dgm:prSet presAssocID="{26E8F58B-C668-4A02-8A49-F702FF2447D8}" presName="root" presStyleCnt="0">
        <dgm:presLayoutVars>
          <dgm:dir/>
          <dgm:resizeHandles val="exact"/>
        </dgm:presLayoutVars>
      </dgm:prSet>
      <dgm:spPr/>
    </dgm:pt>
    <dgm:pt modelId="{13079792-C919-4C1C-8C14-863EBD081F9E}" type="pres">
      <dgm:prSet presAssocID="{77975D98-2AB6-41D2-91A5-8438E226C213}" presName="compNode" presStyleCnt="0"/>
      <dgm:spPr/>
    </dgm:pt>
    <dgm:pt modelId="{EFBCF158-4D04-4B55-94DF-9A5EB342310F}" type="pres">
      <dgm:prSet presAssocID="{77975D98-2AB6-41D2-91A5-8438E226C213}" presName="bgRect" presStyleLbl="bgShp" presStyleIdx="0" presStyleCnt="3"/>
      <dgm:spPr/>
    </dgm:pt>
    <dgm:pt modelId="{9E4B8D7F-CEE5-4D49-9F84-A2B6C863B5FA}" type="pres">
      <dgm:prSet presAssocID="{77975D98-2AB6-41D2-91A5-8438E226C21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52E69ED8-4E04-4937-A68A-8A205682A4F6}" type="pres">
      <dgm:prSet presAssocID="{77975D98-2AB6-41D2-91A5-8438E226C213}" presName="spaceRect" presStyleCnt="0"/>
      <dgm:spPr/>
    </dgm:pt>
    <dgm:pt modelId="{A46F17C2-81EE-4689-842B-7DBC7AD58A72}" type="pres">
      <dgm:prSet presAssocID="{77975D98-2AB6-41D2-91A5-8438E226C213}" presName="parTx" presStyleLbl="revTx" presStyleIdx="0" presStyleCnt="3">
        <dgm:presLayoutVars>
          <dgm:chMax val="0"/>
          <dgm:chPref val="0"/>
        </dgm:presLayoutVars>
      </dgm:prSet>
      <dgm:spPr/>
    </dgm:pt>
    <dgm:pt modelId="{2AFEBA47-B720-41B9-AB62-87446BD9F51D}" type="pres">
      <dgm:prSet presAssocID="{537C4BE9-F949-45FD-A4A3-D5398772F803}" presName="sibTrans" presStyleCnt="0"/>
      <dgm:spPr/>
    </dgm:pt>
    <dgm:pt modelId="{127ACD54-59C7-4297-8D53-20065D0D3C94}" type="pres">
      <dgm:prSet presAssocID="{C4E32CF3-EC15-4D03-91F3-542B38562FAA}" presName="compNode" presStyleCnt="0"/>
      <dgm:spPr/>
    </dgm:pt>
    <dgm:pt modelId="{4D27A7EA-7124-46B4-93D0-63F3D672109F}" type="pres">
      <dgm:prSet presAssocID="{C4E32CF3-EC15-4D03-91F3-542B38562FAA}" presName="bgRect" presStyleLbl="bgShp" presStyleIdx="1" presStyleCnt="3"/>
      <dgm:spPr/>
    </dgm:pt>
    <dgm:pt modelId="{5C6FB35A-81BD-45E6-AB0C-140E827723CE}" type="pres">
      <dgm:prSet presAssocID="{C4E32CF3-EC15-4D03-91F3-542B38562FA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2731DEA7-6421-40B3-8A6F-4A6AC74EDB57}" type="pres">
      <dgm:prSet presAssocID="{C4E32CF3-EC15-4D03-91F3-542B38562FAA}" presName="spaceRect" presStyleCnt="0"/>
      <dgm:spPr/>
    </dgm:pt>
    <dgm:pt modelId="{13C079F0-281E-4DD6-87D9-44D96D3BA98B}" type="pres">
      <dgm:prSet presAssocID="{C4E32CF3-EC15-4D03-91F3-542B38562FAA}" presName="parTx" presStyleLbl="revTx" presStyleIdx="1" presStyleCnt="3">
        <dgm:presLayoutVars>
          <dgm:chMax val="0"/>
          <dgm:chPref val="0"/>
        </dgm:presLayoutVars>
      </dgm:prSet>
      <dgm:spPr/>
    </dgm:pt>
    <dgm:pt modelId="{873FF8C5-5A13-4336-BCDE-8323415E6775}" type="pres">
      <dgm:prSet presAssocID="{440F392A-555E-4AD3-BA81-136A0D1F3F6D}" presName="sibTrans" presStyleCnt="0"/>
      <dgm:spPr/>
    </dgm:pt>
    <dgm:pt modelId="{99C78F6C-0EBF-4321-9FD1-DCDF05FA192D}" type="pres">
      <dgm:prSet presAssocID="{1F6B8118-0EB1-40A6-A5D3-AA4FD497D34B}" presName="compNode" presStyleCnt="0"/>
      <dgm:spPr/>
    </dgm:pt>
    <dgm:pt modelId="{A24D8AD1-7589-419D-B920-4D25E5A77F54}" type="pres">
      <dgm:prSet presAssocID="{1F6B8118-0EB1-40A6-A5D3-AA4FD497D34B}" presName="bgRect" presStyleLbl="bgShp" presStyleIdx="2" presStyleCnt="3"/>
      <dgm:spPr/>
    </dgm:pt>
    <dgm:pt modelId="{2F17F114-A3C5-424D-9494-D2F54FC07A2E}" type="pres">
      <dgm:prSet presAssocID="{1F6B8118-0EB1-40A6-A5D3-AA4FD497D34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9B08456C-B5A2-47F4-8C60-E76229EBDAD1}" type="pres">
      <dgm:prSet presAssocID="{1F6B8118-0EB1-40A6-A5D3-AA4FD497D34B}" presName="spaceRect" presStyleCnt="0"/>
      <dgm:spPr/>
    </dgm:pt>
    <dgm:pt modelId="{113F6D16-4E46-4776-875C-C131102D549C}" type="pres">
      <dgm:prSet presAssocID="{1F6B8118-0EB1-40A6-A5D3-AA4FD497D34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AAC8A11-B37D-4728-B3BC-88812A41B32F}" srcId="{26E8F58B-C668-4A02-8A49-F702FF2447D8}" destId="{1F6B8118-0EB1-40A6-A5D3-AA4FD497D34B}" srcOrd="2" destOrd="0" parTransId="{69AE8A29-5EFE-4644-AE97-EECBB81E1D3D}" sibTransId="{800307A1-7A59-4BDB-953C-2AB15038EFD6}"/>
    <dgm:cxn modelId="{65CEAA19-7749-42E4-A9E8-23368CBAD6E5}" srcId="{26E8F58B-C668-4A02-8A49-F702FF2447D8}" destId="{77975D98-2AB6-41D2-91A5-8438E226C213}" srcOrd="0" destOrd="0" parTransId="{C2ECE64B-27F0-4372-B632-7BC5FEDCFE24}" sibTransId="{537C4BE9-F949-45FD-A4A3-D5398772F803}"/>
    <dgm:cxn modelId="{8FB4B319-9B61-40B4-9426-7AF2AB3569E1}" type="presOf" srcId="{77975D98-2AB6-41D2-91A5-8438E226C213}" destId="{A46F17C2-81EE-4689-842B-7DBC7AD58A72}" srcOrd="0" destOrd="0" presId="urn:microsoft.com/office/officeart/2018/2/layout/IconVerticalSolidList"/>
    <dgm:cxn modelId="{7346D13D-4BD0-4510-B501-58826359437F}" type="presOf" srcId="{26E8F58B-C668-4A02-8A49-F702FF2447D8}" destId="{11F91B61-0D5C-473E-9E6E-F984D87D1042}" srcOrd="0" destOrd="0" presId="urn:microsoft.com/office/officeart/2018/2/layout/IconVerticalSolidList"/>
    <dgm:cxn modelId="{72C6FEA6-57CD-4423-9030-522C5C598A82}" type="presOf" srcId="{C4E32CF3-EC15-4D03-91F3-542B38562FAA}" destId="{13C079F0-281E-4DD6-87D9-44D96D3BA98B}" srcOrd="0" destOrd="0" presId="urn:microsoft.com/office/officeart/2018/2/layout/IconVerticalSolidList"/>
    <dgm:cxn modelId="{2A56EFE6-73C0-4C66-B611-C9E871871FE1}" type="presOf" srcId="{1F6B8118-0EB1-40A6-A5D3-AA4FD497D34B}" destId="{113F6D16-4E46-4776-875C-C131102D549C}" srcOrd="0" destOrd="0" presId="urn:microsoft.com/office/officeart/2018/2/layout/IconVerticalSolidList"/>
    <dgm:cxn modelId="{9A641CFA-3662-48BE-A960-C8B18F366982}" srcId="{26E8F58B-C668-4A02-8A49-F702FF2447D8}" destId="{C4E32CF3-EC15-4D03-91F3-542B38562FAA}" srcOrd="1" destOrd="0" parTransId="{39862875-268E-4E71-9BA9-A3B2AA437C2C}" sibTransId="{440F392A-555E-4AD3-BA81-136A0D1F3F6D}"/>
    <dgm:cxn modelId="{0DC5893C-9FC9-43D9-84A9-542B1974B744}" type="presParOf" srcId="{11F91B61-0D5C-473E-9E6E-F984D87D1042}" destId="{13079792-C919-4C1C-8C14-863EBD081F9E}" srcOrd="0" destOrd="0" presId="urn:microsoft.com/office/officeart/2018/2/layout/IconVerticalSolidList"/>
    <dgm:cxn modelId="{67D249E3-55BD-42CA-8F7F-0E897B05A092}" type="presParOf" srcId="{13079792-C919-4C1C-8C14-863EBD081F9E}" destId="{EFBCF158-4D04-4B55-94DF-9A5EB342310F}" srcOrd="0" destOrd="0" presId="urn:microsoft.com/office/officeart/2018/2/layout/IconVerticalSolidList"/>
    <dgm:cxn modelId="{10A6C790-DAF0-4B36-B7CF-AB7A1B894104}" type="presParOf" srcId="{13079792-C919-4C1C-8C14-863EBD081F9E}" destId="{9E4B8D7F-CEE5-4D49-9F84-A2B6C863B5FA}" srcOrd="1" destOrd="0" presId="urn:microsoft.com/office/officeart/2018/2/layout/IconVerticalSolidList"/>
    <dgm:cxn modelId="{8B92F56C-7D97-451F-8829-E9F0E480D709}" type="presParOf" srcId="{13079792-C919-4C1C-8C14-863EBD081F9E}" destId="{52E69ED8-4E04-4937-A68A-8A205682A4F6}" srcOrd="2" destOrd="0" presId="urn:microsoft.com/office/officeart/2018/2/layout/IconVerticalSolidList"/>
    <dgm:cxn modelId="{F4A34715-DCDE-4BE9-A591-0ACCD318840C}" type="presParOf" srcId="{13079792-C919-4C1C-8C14-863EBD081F9E}" destId="{A46F17C2-81EE-4689-842B-7DBC7AD58A72}" srcOrd="3" destOrd="0" presId="urn:microsoft.com/office/officeart/2018/2/layout/IconVerticalSolidList"/>
    <dgm:cxn modelId="{E035C4EA-931F-404C-A34D-31359E0B926E}" type="presParOf" srcId="{11F91B61-0D5C-473E-9E6E-F984D87D1042}" destId="{2AFEBA47-B720-41B9-AB62-87446BD9F51D}" srcOrd="1" destOrd="0" presId="urn:microsoft.com/office/officeart/2018/2/layout/IconVerticalSolidList"/>
    <dgm:cxn modelId="{240AD5D0-C3D0-4A34-8F54-16289C02550F}" type="presParOf" srcId="{11F91B61-0D5C-473E-9E6E-F984D87D1042}" destId="{127ACD54-59C7-4297-8D53-20065D0D3C94}" srcOrd="2" destOrd="0" presId="urn:microsoft.com/office/officeart/2018/2/layout/IconVerticalSolidList"/>
    <dgm:cxn modelId="{69BFC538-D9C1-4B51-956B-90A4F589781D}" type="presParOf" srcId="{127ACD54-59C7-4297-8D53-20065D0D3C94}" destId="{4D27A7EA-7124-46B4-93D0-63F3D672109F}" srcOrd="0" destOrd="0" presId="urn:microsoft.com/office/officeart/2018/2/layout/IconVerticalSolidList"/>
    <dgm:cxn modelId="{28901175-B31F-447D-968E-A9EF24E87B76}" type="presParOf" srcId="{127ACD54-59C7-4297-8D53-20065D0D3C94}" destId="{5C6FB35A-81BD-45E6-AB0C-140E827723CE}" srcOrd="1" destOrd="0" presId="urn:microsoft.com/office/officeart/2018/2/layout/IconVerticalSolidList"/>
    <dgm:cxn modelId="{51EA5E27-CEC8-453F-8A5D-515E8C59DE63}" type="presParOf" srcId="{127ACD54-59C7-4297-8D53-20065D0D3C94}" destId="{2731DEA7-6421-40B3-8A6F-4A6AC74EDB57}" srcOrd="2" destOrd="0" presId="urn:microsoft.com/office/officeart/2018/2/layout/IconVerticalSolidList"/>
    <dgm:cxn modelId="{EA329556-527E-48DC-AD14-E92A2449EBD0}" type="presParOf" srcId="{127ACD54-59C7-4297-8D53-20065D0D3C94}" destId="{13C079F0-281E-4DD6-87D9-44D96D3BA98B}" srcOrd="3" destOrd="0" presId="urn:microsoft.com/office/officeart/2018/2/layout/IconVerticalSolidList"/>
    <dgm:cxn modelId="{2A5BC0CD-F6A2-4F05-A9FC-7D8AECAB0A9F}" type="presParOf" srcId="{11F91B61-0D5C-473E-9E6E-F984D87D1042}" destId="{873FF8C5-5A13-4336-BCDE-8323415E6775}" srcOrd="3" destOrd="0" presId="urn:microsoft.com/office/officeart/2018/2/layout/IconVerticalSolidList"/>
    <dgm:cxn modelId="{F82C55BF-A423-4747-9387-DB52F1E69A86}" type="presParOf" srcId="{11F91B61-0D5C-473E-9E6E-F984D87D1042}" destId="{99C78F6C-0EBF-4321-9FD1-DCDF05FA192D}" srcOrd="4" destOrd="0" presId="urn:microsoft.com/office/officeart/2018/2/layout/IconVerticalSolidList"/>
    <dgm:cxn modelId="{34D46BE3-6446-4576-83C9-55BDB9B29E2D}" type="presParOf" srcId="{99C78F6C-0EBF-4321-9FD1-DCDF05FA192D}" destId="{A24D8AD1-7589-419D-B920-4D25E5A77F54}" srcOrd="0" destOrd="0" presId="urn:microsoft.com/office/officeart/2018/2/layout/IconVerticalSolidList"/>
    <dgm:cxn modelId="{6A10970D-0586-4600-8FBA-472C0939A5C9}" type="presParOf" srcId="{99C78F6C-0EBF-4321-9FD1-DCDF05FA192D}" destId="{2F17F114-A3C5-424D-9494-D2F54FC07A2E}" srcOrd="1" destOrd="0" presId="urn:microsoft.com/office/officeart/2018/2/layout/IconVerticalSolidList"/>
    <dgm:cxn modelId="{4A7408F5-A872-492A-994E-06357D1D8B3D}" type="presParOf" srcId="{99C78F6C-0EBF-4321-9FD1-DCDF05FA192D}" destId="{9B08456C-B5A2-47F4-8C60-E76229EBDAD1}" srcOrd="2" destOrd="0" presId="urn:microsoft.com/office/officeart/2018/2/layout/IconVerticalSolidList"/>
    <dgm:cxn modelId="{5BC26B91-8A3E-4B0D-ACE2-9D49506809F1}" type="presParOf" srcId="{99C78F6C-0EBF-4321-9FD1-DCDF05FA192D}" destId="{113F6D16-4E46-4776-875C-C131102D549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A4B88D-6CDF-D749-B1DF-FA89F6EE299E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2E0B2B0-51D3-BE49-A209-AC288CD2B7FE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/>
            <a:t>Example:</a:t>
          </a:r>
        </a:p>
        <a:p>
          <a:r>
            <a:rPr lang="en-US" sz="1800" dirty="0"/>
            <a:t>You see a child at the top of the stairs, and they start to fall over</a:t>
          </a:r>
          <a:endParaRPr lang="en-US" sz="1800" dirty="0">
            <a:solidFill>
              <a:schemeClr val="tx1"/>
            </a:solidFill>
          </a:endParaRPr>
        </a:p>
      </dgm:t>
    </dgm:pt>
    <dgm:pt modelId="{E70024E1-287C-654D-A107-AAFD40A768F6}" type="parTrans" cxnId="{9AE08DA1-9947-9245-BFF5-3C027625DC56}">
      <dgm:prSet/>
      <dgm:spPr/>
      <dgm:t>
        <a:bodyPr/>
        <a:lstStyle/>
        <a:p>
          <a:endParaRPr lang="en-US" sz="1800"/>
        </a:p>
      </dgm:t>
    </dgm:pt>
    <dgm:pt modelId="{18807363-27A7-F240-8279-2803A51CF605}" type="sibTrans" cxnId="{9AE08DA1-9947-9245-BFF5-3C027625DC56}">
      <dgm:prSet/>
      <dgm:spPr/>
      <dgm:t>
        <a:bodyPr/>
        <a:lstStyle/>
        <a:p>
          <a:endParaRPr lang="en-US" sz="1800"/>
        </a:p>
      </dgm:t>
    </dgm:pt>
    <dgm:pt modelId="{B4A53450-15CC-704F-896B-D9685099593F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Amygdala: </a:t>
          </a:r>
        </a:p>
        <a:p>
          <a:r>
            <a:rPr lang="en-US" sz="1800" dirty="0">
              <a:solidFill>
                <a:schemeClr val="tx1"/>
              </a:solidFill>
            </a:rPr>
            <a:t>Processes the danger of falling</a:t>
          </a:r>
        </a:p>
        <a:p>
          <a:r>
            <a:rPr lang="en-US" sz="1800" dirty="0">
              <a:solidFill>
                <a:schemeClr val="tx1"/>
              </a:solidFill>
            </a:rPr>
            <a:t>Interprets the expression of fear on child’s face</a:t>
          </a:r>
        </a:p>
        <a:p>
          <a:endParaRPr lang="en-US" sz="1800" dirty="0">
            <a:solidFill>
              <a:schemeClr val="tx1"/>
            </a:solidFill>
          </a:endParaRPr>
        </a:p>
      </dgm:t>
    </dgm:pt>
    <dgm:pt modelId="{72232C83-DFB6-B547-ADC5-FB9F10298B97}" type="parTrans" cxnId="{BD8E58AE-B74E-5547-85CB-224AA919D3EE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sz="1800"/>
        </a:p>
      </dgm:t>
    </dgm:pt>
    <dgm:pt modelId="{FB28D8DC-059D-464F-8265-36E06FB0034E}" type="sibTrans" cxnId="{BD8E58AE-B74E-5547-85CB-224AA919D3EE}">
      <dgm:prSet/>
      <dgm:spPr/>
      <dgm:t>
        <a:bodyPr/>
        <a:lstStyle/>
        <a:p>
          <a:endParaRPr lang="en-US" sz="1800"/>
        </a:p>
      </dgm:t>
    </dgm:pt>
    <dgm:pt modelId="{5E9CB2A8-70D2-4745-ABD1-8A686212A4F3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Prefrontal cortex:</a:t>
          </a:r>
        </a:p>
        <a:p>
          <a:r>
            <a:rPr lang="en-US" sz="1800" dirty="0">
              <a:solidFill>
                <a:schemeClr val="tx1"/>
              </a:solidFill>
            </a:rPr>
            <a:t>Pays attention to the child</a:t>
          </a:r>
        </a:p>
        <a:p>
          <a:r>
            <a:rPr lang="en-US" sz="1800" dirty="0">
              <a:solidFill>
                <a:schemeClr val="tx1"/>
              </a:solidFill>
            </a:rPr>
            <a:t>Involved in decision to act </a:t>
          </a:r>
        </a:p>
      </dgm:t>
    </dgm:pt>
    <dgm:pt modelId="{392701AF-D36A-234C-BEC6-4CB37F42ECD2}" type="parTrans" cxnId="{EF389EB9-945C-B94A-B6FD-48F0F3013E3E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 sz="1800"/>
        </a:p>
      </dgm:t>
    </dgm:pt>
    <dgm:pt modelId="{4BDA80B9-6619-A749-93E3-C7DDC8683119}" type="sibTrans" cxnId="{EF389EB9-945C-B94A-B6FD-48F0F3013E3E}">
      <dgm:prSet/>
      <dgm:spPr/>
      <dgm:t>
        <a:bodyPr/>
        <a:lstStyle/>
        <a:p>
          <a:endParaRPr lang="en-US" sz="1800"/>
        </a:p>
      </dgm:t>
    </dgm:pt>
    <dgm:pt modelId="{51329846-192C-2D41-8176-C2367555CA26}">
      <dgm:prSet custT="1"/>
      <dgm:spPr>
        <a:solidFill>
          <a:schemeClr val="accent3"/>
        </a:solidFill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Prosocial behaviour: You reach out to help stop the child from falling down the stairs</a:t>
          </a:r>
        </a:p>
      </dgm:t>
    </dgm:pt>
    <dgm:pt modelId="{0F43D1FD-4352-0745-B2E3-DBA955905205}" type="sibTrans" cxnId="{19F08EF7-989D-AA4B-BAFF-DB1731E58453}">
      <dgm:prSet/>
      <dgm:spPr/>
      <dgm:t>
        <a:bodyPr/>
        <a:lstStyle/>
        <a:p>
          <a:endParaRPr lang="en-US" sz="1800"/>
        </a:p>
      </dgm:t>
    </dgm:pt>
    <dgm:pt modelId="{FFB32636-9C50-1845-9AB3-A20B0616B76F}" type="parTrans" cxnId="{19F08EF7-989D-AA4B-BAFF-DB1731E58453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 sz="1800"/>
        </a:p>
      </dgm:t>
    </dgm:pt>
    <dgm:pt modelId="{2759AD21-D9AA-46A8-A3DF-B43D83EB8358}" type="pres">
      <dgm:prSet presAssocID="{23A4B88D-6CDF-D749-B1DF-FA89F6EE299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EC34560-B7E0-4AA7-A60E-FB4B1CC234CE}" type="pres">
      <dgm:prSet presAssocID="{D2E0B2B0-51D3-BE49-A209-AC288CD2B7FE}" presName="hierRoot1" presStyleCnt="0">
        <dgm:presLayoutVars>
          <dgm:hierBranch val="init"/>
        </dgm:presLayoutVars>
      </dgm:prSet>
      <dgm:spPr/>
    </dgm:pt>
    <dgm:pt modelId="{19AD81DD-55AE-4AFC-8A8A-F666B6A33E7A}" type="pres">
      <dgm:prSet presAssocID="{D2E0B2B0-51D3-BE49-A209-AC288CD2B7FE}" presName="rootComposite1" presStyleCnt="0"/>
      <dgm:spPr/>
    </dgm:pt>
    <dgm:pt modelId="{CDA81364-1D11-4BE5-84D2-31E675E23B39}" type="pres">
      <dgm:prSet presAssocID="{D2E0B2B0-51D3-BE49-A209-AC288CD2B7FE}" presName="rootText1" presStyleLbl="node0" presStyleIdx="0" presStyleCnt="1" custScaleY="142253">
        <dgm:presLayoutVars>
          <dgm:chPref val="3"/>
        </dgm:presLayoutVars>
      </dgm:prSet>
      <dgm:spPr/>
    </dgm:pt>
    <dgm:pt modelId="{0392A627-EB59-4C31-A551-CE5E4A0F4549}" type="pres">
      <dgm:prSet presAssocID="{D2E0B2B0-51D3-BE49-A209-AC288CD2B7FE}" presName="rootConnector1" presStyleLbl="node1" presStyleIdx="0" presStyleCnt="0"/>
      <dgm:spPr/>
    </dgm:pt>
    <dgm:pt modelId="{70908615-FFE5-42DD-B3B3-42F7E829C356}" type="pres">
      <dgm:prSet presAssocID="{D2E0B2B0-51D3-BE49-A209-AC288CD2B7FE}" presName="hierChild2" presStyleCnt="0"/>
      <dgm:spPr/>
    </dgm:pt>
    <dgm:pt modelId="{FEC68ED1-50BA-416C-A211-D1F6DA9CE980}" type="pres">
      <dgm:prSet presAssocID="{72232C83-DFB6-B547-ADC5-FB9F10298B97}" presName="Name64" presStyleLbl="parChTrans1D2" presStyleIdx="0" presStyleCnt="2"/>
      <dgm:spPr/>
    </dgm:pt>
    <dgm:pt modelId="{ABE9FE0B-CD34-45F3-A0E1-E287D5800534}" type="pres">
      <dgm:prSet presAssocID="{B4A53450-15CC-704F-896B-D9685099593F}" presName="hierRoot2" presStyleCnt="0">
        <dgm:presLayoutVars>
          <dgm:hierBranch val="init"/>
        </dgm:presLayoutVars>
      </dgm:prSet>
      <dgm:spPr/>
    </dgm:pt>
    <dgm:pt modelId="{9856DA15-9666-4C85-9D51-8D9145AD9629}" type="pres">
      <dgm:prSet presAssocID="{B4A53450-15CC-704F-896B-D9685099593F}" presName="rootComposite" presStyleCnt="0"/>
      <dgm:spPr/>
    </dgm:pt>
    <dgm:pt modelId="{8E1F4774-A908-49DC-BD49-9BE60E19C165}" type="pres">
      <dgm:prSet presAssocID="{B4A53450-15CC-704F-896B-D9685099593F}" presName="rootText" presStyleLbl="node2" presStyleIdx="0" presStyleCnt="2" custScaleY="196026">
        <dgm:presLayoutVars>
          <dgm:chPref val="3"/>
        </dgm:presLayoutVars>
      </dgm:prSet>
      <dgm:spPr/>
    </dgm:pt>
    <dgm:pt modelId="{9AC35313-2543-49AD-B76D-B48464CA3AFE}" type="pres">
      <dgm:prSet presAssocID="{B4A53450-15CC-704F-896B-D9685099593F}" presName="rootConnector" presStyleLbl="node2" presStyleIdx="0" presStyleCnt="2"/>
      <dgm:spPr/>
    </dgm:pt>
    <dgm:pt modelId="{EB17C266-59A0-40DC-ADB3-23551E977961}" type="pres">
      <dgm:prSet presAssocID="{B4A53450-15CC-704F-896B-D9685099593F}" presName="hierChild4" presStyleCnt="0"/>
      <dgm:spPr/>
    </dgm:pt>
    <dgm:pt modelId="{B6F41A57-EA67-4EF6-8CD0-14FB23220BBD}" type="pres">
      <dgm:prSet presAssocID="{B4A53450-15CC-704F-896B-D9685099593F}" presName="hierChild5" presStyleCnt="0"/>
      <dgm:spPr/>
    </dgm:pt>
    <dgm:pt modelId="{C44B961C-A551-4617-A48B-EE8EAC2A82E3}" type="pres">
      <dgm:prSet presAssocID="{392701AF-D36A-234C-BEC6-4CB37F42ECD2}" presName="Name64" presStyleLbl="parChTrans1D2" presStyleIdx="1" presStyleCnt="2"/>
      <dgm:spPr/>
    </dgm:pt>
    <dgm:pt modelId="{7CE2A91D-5126-4C31-BF35-AFDC939F2238}" type="pres">
      <dgm:prSet presAssocID="{5E9CB2A8-70D2-4745-ABD1-8A686212A4F3}" presName="hierRoot2" presStyleCnt="0">
        <dgm:presLayoutVars>
          <dgm:hierBranch val="init"/>
        </dgm:presLayoutVars>
      </dgm:prSet>
      <dgm:spPr/>
    </dgm:pt>
    <dgm:pt modelId="{162A7C8A-2AE9-4A74-B830-129FF96672B9}" type="pres">
      <dgm:prSet presAssocID="{5E9CB2A8-70D2-4745-ABD1-8A686212A4F3}" presName="rootComposite" presStyleCnt="0"/>
      <dgm:spPr/>
    </dgm:pt>
    <dgm:pt modelId="{55B66A5F-1F08-4083-AC6B-AD37517501BE}" type="pres">
      <dgm:prSet presAssocID="{5E9CB2A8-70D2-4745-ABD1-8A686212A4F3}" presName="rootText" presStyleLbl="node2" presStyleIdx="1" presStyleCnt="2" custScaleY="190970">
        <dgm:presLayoutVars>
          <dgm:chPref val="3"/>
        </dgm:presLayoutVars>
      </dgm:prSet>
      <dgm:spPr/>
    </dgm:pt>
    <dgm:pt modelId="{216E6CC1-3B75-4EFA-8A5D-0712050023D9}" type="pres">
      <dgm:prSet presAssocID="{5E9CB2A8-70D2-4745-ABD1-8A686212A4F3}" presName="rootConnector" presStyleLbl="node2" presStyleIdx="1" presStyleCnt="2"/>
      <dgm:spPr/>
    </dgm:pt>
    <dgm:pt modelId="{5A9514AE-CFCA-403D-9956-AE9F1C2FB6A1}" type="pres">
      <dgm:prSet presAssocID="{5E9CB2A8-70D2-4745-ABD1-8A686212A4F3}" presName="hierChild4" presStyleCnt="0"/>
      <dgm:spPr/>
    </dgm:pt>
    <dgm:pt modelId="{48657845-6FB0-4B4E-BE6E-D6337C8B8E48}" type="pres">
      <dgm:prSet presAssocID="{FFB32636-9C50-1845-9AB3-A20B0616B76F}" presName="Name64" presStyleLbl="parChTrans1D3" presStyleIdx="0" presStyleCnt="1"/>
      <dgm:spPr/>
    </dgm:pt>
    <dgm:pt modelId="{54639137-955E-48E4-A307-71E3BAD61F38}" type="pres">
      <dgm:prSet presAssocID="{51329846-192C-2D41-8176-C2367555CA26}" presName="hierRoot2" presStyleCnt="0">
        <dgm:presLayoutVars>
          <dgm:hierBranch val="init"/>
        </dgm:presLayoutVars>
      </dgm:prSet>
      <dgm:spPr/>
    </dgm:pt>
    <dgm:pt modelId="{2157A80B-E6C6-474A-918C-96E8ADE08FCC}" type="pres">
      <dgm:prSet presAssocID="{51329846-192C-2D41-8176-C2367555CA26}" presName="rootComposite" presStyleCnt="0"/>
      <dgm:spPr/>
    </dgm:pt>
    <dgm:pt modelId="{34D908EC-1523-44E4-A041-5E6D895C3BCD}" type="pres">
      <dgm:prSet presAssocID="{51329846-192C-2D41-8176-C2367555CA26}" presName="rootText" presStyleLbl="node3" presStyleIdx="0" presStyleCnt="1" custScaleY="170463" custLinFactNeighborX="-1470" custLinFactNeighborY="-98261">
        <dgm:presLayoutVars>
          <dgm:chPref val="3"/>
        </dgm:presLayoutVars>
      </dgm:prSet>
      <dgm:spPr/>
    </dgm:pt>
    <dgm:pt modelId="{58588116-E25C-49D1-9112-368D6AF50122}" type="pres">
      <dgm:prSet presAssocID="{51329846-192C-2D41-8176-C2367555CA26}" presName="rootConnector" presStyleLbl="node3" presStyleIdx="0" presStyleCnt="1"/>
      <dgm:spPr/>
    </dgm:pt>
    <dgm:pt modelId="{6CBCF6AA-566F-40C6-B5AF-58D02EE0F506}" type="pres">
      <dgm:prSet presAssocID="{51329846-192C-2D41-8176-C2367555CA26}" presName="hierChild4" presStyleCnt="0"/>
      <dgm:spPr/>
    </dgm:pt>
    <dgm:pt modelId="{498E97BF-D83F-4CF9-9A79-3951046AAEFE}" type="pres">
      <dgm:prSet presAssocID="{51329846-192C-2D41-8176-C2367555CA26}" presName="hierChild5" presStyleCnt="0"/>
      <dgm:spPr/>
    </dgm:pt>
    <dgm:pt modelId="{15439387-E2FA-4EE9-B444-F8D2D503EF0A}" type="pres">
      <dgm:prSet presAssocID="{5E9CB2A8-70D2-4745-ABD1-8A686212A4F3}" presName="hierChild5" presStyleCnt="0"/>
      <dgm:spPr/>
    </dgm:pt>
    <dgm:pt modelId="{576AE1AB-6EB1-4A75-93C9-D847CE75E1A9}" type="pres">
      <dgm:prSet presAssocID="{D2E0B2B0-51D3-BE49-A209-AC288CD2B7FE}" presName="hierChild3" presStyleCnt="0"/>
      <dgm:spPr/>
    </dgm:pt>
  </dgm:ptLst>
  <dgm:cxnLst>
    <dgm:cxn modelId="{7BE6921C-A5E0-49AD-94A4-446BD70F45B7}" type="presOf" srcId="{D2E0B2B0-51D3-BE49-A209-AC288CD2B7FE}" destId="{0392A627-EB59-4C31-A551-CE5E4A0F4549}" srcOrd="1" destOrd="0" presId="urn:microsoft.com/office/officeart/2009/3/layout/HorizontalOrganizationChart"/>
    <dgm:cxn modelId="{729FAE22-3F0A-40B4-A822-B69FF516E3EA}" type="presOf" srcId="{5E9CB2A8-70D2-4745-ABD1-8A686212A4F3}" destId="{216E6CC1-3B75-4EFA-8A5D-0712050023D9}" srcOrd="1" destOrd="0" presId="urn:microsoft.com/office/officeart/2009/3/layout/HorizontalOrganizationChart"/>
    <dgm:cxn modelId="{BB4E1D36-A566-4FE2-AA81-539E6858BB1E}" type="presOf" srcId="{51329846-192C-2D41-8176-C2367555CA26}" destId="{58588116-E25C-49D1-9112-368D6AF50122}" srcOrd="1" destOrd="0" presId="urn:microsoft.com/office/officeart/2009/3/layout/HorizontalOrganizationChart"/>
    <dgm:cxn modelId="{95C12A3A-46CD-4802-8EE5-9626ED20B973}" type="presOf" srcId="{B4A53450-15CC-704F-896B-D9685099593F}" destId="{8E1F4774-A908-49DC-BD49-9BE60E19C165}" srcOrd="0" destOrd="0" presId="urn:microsoft.com/office/officeart/2009/3/layout/HorizontalOrganizationChart"/>
    <dgm:cxn modelId="{08F70147-3EF6-4319-B858-44F9A1C94DCE}" type="presOf" srcId="{B4A53450-15CC-704F-896B-D9685099593F}" destId="{9AC35313-2543-49AD-B76D-B48464CA3AFE}" srcOrd="1" destOrd="0" presId="urn:microsoft.com/office/officeart/2009/3/layout/HorizontalOrganizationChart"/>
    <dgm:cxn modelId="{85DFDE6D-9EC1-4269-8563-CF89264CDB0D}" type="presOf" srcId="{5E9CB2A8-70D2-4745-ABD1-8A686212A4F3}" destId="{55B66A5F-1F08-4083-AC6B-AD37517501BE}" srcOrd="0" destOrd="0" presId="urn:microsoft.com/office/officeart/2009/3/layout/HorizontalOrganizationChart"/>
    <dgm:cxn modelId="{B5298281-F75E-4B82-9112-6209979C0520}" type="presOf" srcId="{FFB32636-9C50-1845-9AB3-A20B0616B76F}" destId="{48657845-6FB0-4B4E-BE6E-D6337C8B8E48}" srcOrd="0" destOrd="0" presId="urn:microsoft.com/office/officeart/2009/3/layout/HorizontalOrganizationChart"/>
    <dgm:cxn modelId="{F8B5CA87-C16E-47B7-A05A-C5740597C64F}" type="presOf" srcId="{392701AF-D36A-234C-BEC6-4CB37F42ECD2}" destId="{C44B961C-A551-4617-A48B-EE8EAC2A82E3}" srcOrd="0" destOrd="0" presId="urn:microsoft.com/office/officeart/2009/3/layout/HorizontalOrganizationChart"/>
    <dgm:cxn modelId="{C66B2396-60F6-4C6E-BD63-1B9A8DCF585E}" type="presOf" srcId="{51329846-192C-2D41-8176-C2367555CA26}" destId="{34D908EC-1523-44E4-A041-5E6D895C3BCD}" srcOrd="0" destOrd="0" presId="urn:microsoft.com/office/officeart/2009/3/layout/HorizontalOrganizationChart"/>
    <dgm:cxn modelId="{08646E9D-E723-4A5D-A978-AA92BE822701}" type="presOf" srcId="{D2E0B2B0-51D3-BE49-A209-AC288CD2B7FE}" destId="{CDA81364-1D11-4BE5-84D2-31E675E23B39}" srcOrd="0" destOrd="0" presId="urn:microsoft.com/office/officeart/2009/3/layout/HorizontalOrganizationChart"/>
    <dgm:cxn modelId="{9AE08DA1-9947-9245-BFF5-3C027625DC56}" srcId="{23A4B88D-6CDF-D749-B1DF-FA89F6EE299E}" destId="{D2E0B2B0-51D3-BE49-A209-AC288CD2B7FE}" srcOrd="0" destOrd="0" parTransId="{E70024E1-287C-654D-A107-AAFD40A768F6}" sibTransId="{18807363-27A7-F240-8279-2803A51CF605}"/>
    <dgm:cxn modelId="{BD8E58AE-B74E-5547-85CB-224AA919D3EE}" srcId="{D2E0B2B0-51D3-BE49-A209-AC288CD2B7FE}" destId="{B4A53450-15CC-704F-896B-D9685099593F}" srcOrd="0" destOrd="0" parTransId="{72232C83-DFB6-B547-ADC5-FB9F10298B97}" sibTransId="{FB28D8DC-059D-464F-8265-36E06FB0034E}"/>
    <dgm:cxn modelId="{C597B1B7-F89E-4C71-8595-3415B045BF94}" type="presOf" srcId="{23A4B88D-6CDF-D749-B1DF-FA89F6EE299E}" destId="{2759AD21-D9AA-46A8-A3DF-B43D83EB8358}" srcOrd="0" destOrd="0" presId="urn:microsoft.com/office/officeart/2009/3/layout/HorizontalOrganizationChart"/>
    <dgm:cxn modelId="{EF389EB9-945C-B94A-B6FD-48F0F3013E3E}" srcId="{D2E0B2B0-51D3-BE49-A209-AC288CD2B7FE}" destId="{5E9CB2A8-70D2-4745-ABD1-8A686212A4F3}" srcOrd="1" destOrd="0" parTransId="{392701AF-D36A-234C-BEC6-4CB37F42ECD2}" sibTransId="{4BDA80B9-6619-A749-93E3-C7DDC8683119}"/>
    <dgm:cxn modelId="{19F08EF7-989D-AA4B-BAFF-DB1731E58453}" srcId="{5E9CB2A8-70D2-4745-ABD1-8A686212A4F3}" destId="{51329846-192C-2D41-8176-C2367555CA26}" srcOrd="0" destOrd="0" parTransId="{FFB32636-9C50-1845-9AB3-A20B0616B76F}" sibTransId="{0F43D1FD-4352-0745-B2E3-DBA955905205}"/>
    <dgm:cxn modelId="{0E46C4F9-01B1-4A90-8F5F-DD01CA368681}" type="presOf" srcId="{72232C83-DFB6-B547-ADC5-FB9F10298B97}" destId="{FEC68ED1-50BA-416C-A211-D1F6DA9CE980}" srcOrd="0" destOrd="0" presId="urn:microsoft.com/office/officeart/2009/3/layout/HorizontalOrganizationChart"/>
    <dgm:cxn modelId="{A778021B-E9B9-4072-B44C-C1E7C880468C}" type="presParOf" srcId="{2759AD21-D9AA-46A8-A3DF-B43D83EB8358}" destId="{BEC34560-B7E0-4AA7-A60E-FB4B1CC234CE}" srcOrd="0" destOrd="0" presId="urn:microsoft.com/office/officeart/2009/3/layout/HorizontalOrganizationChart"/>
    <dgm:cxn modelId="{D9712D75-EC57-4ACF-A229-B82287DC9FF0}" type="presParOf" srcId="{BEC34560-B7E0-4AA7-A60E-FB4B1CC234CE}" destId="{19AD81DD-55AE-4AFC-8A8A-F666B6A33E7A}" srcOrd="0" destOrd="0" presId="urn:microsoft.com/office/officeart/2009/3/layout/HorizontalOrganizationChart"/>
    <dgm:cxn modelId="{9F4C5CCC-1423-42EE-B5FD-8B36E93A78CF}" type="presParOf" srcId="{19AD81DD-55AE-4AFC-8A8A-F666B6A33E7A}" destId="{CDA81364-1D11-4BE5-84D2-31E675E23B39}" srcOrd="0" destOrd="0" presId="urn:microsoft.com/office/officeart/2009/3/layout/HorizontalOrganizationChart"/>
    <dgm:cxn modelId="{65FC30C3-D59B-4F58-8B9A-99629A8D43C8}" type="presParOf" srcId="{19AD81DD-55AE-4AFC-8A8A-F666B6A33E7A}" destId="{0392A627-EB59-4C31-A551-CE5E4A0F4549}" srcOrd="1" destOrd="0" presId="urn:microsoft.com/office/officeart/2009/3/layout/HorizontalOrganizationChart"/>
    <dgm:cxn modelId="{962DE559-8C79-40DA-8C6B-752832359528}" type="presParOf" srcId="{BEC34560-B7E0-4AA7-A60E-FB4B1CC234CE}" destId="{70908615-FFE5-42DD-B3B3-42F7E829C356}" srcOrd="1" destOrd="0" presId="urn:microsoft.com/office/officeart/2009/3/layout/HorizontalOrganizationChart"/>
    <dgm:cxn modelId="{357B015A-E723-4E67-A1BF-78800F3B4AE1}" type="presParOf" srcId="{70908615-FFE5-42DD-B3B3-42F7E829C356}" destId="{FEC68ED1-50BA-416C-A211-D1F6DA9CE980}" srcOrd="0" destOrd="0" presId="urn:microsoft.com/office/officeart/2009/3/layout/HorizontalOrganizationChart"/>
    <dgm:cxn modelId="{28F90525-B097-4ECF-A5D6-650039C0F88A}" type="presParOf" srcId="{70908615-FFE5-42DD-B3B3-42F7E829C356}" destId="{ABE9FE0B-CD34-45F3-A0E1-E287D5800534}" srcOrd="1" destOrd="0" presId="urn:microsoft.com/office/officeart/2009/3/layout/HorizontalOrganizationChart"/>
    <dgm:cxn modelId="{5AA2FC96-9599-4C7F-B232-0DBB4EA199F6}" type="presParOf" srcId="{ABE9FE0B-CD34-45F3-A0E1-E287D5800534}" destId="{9856DA15-9666-4C85-9D51-8D9145AD9629}" srcOrd="0" destOrd="0" presId="urn:microsoft.com/office/officeart/2009/3/layout/HorizontalOrganizationChart"/>
    <dgm:cxn modelId="{F5360E81-6312-4791-BC28-AF1520BCCB13}" type="presParOf" srcId="{9856DA15-9666-4C85-9D51-8D9145AD9629}" destId="{8E1F4774-A908-49DC-BD49-9BE60E19C165}" srcOrd="0" destOrd="0" presId="urn:microsoft.com/office/officeart/2009/3/layout/HorizontalOrganizationChart"/>
    <dgm:cxn modelId="{641C80D3-C2AB-41F1-8E75-0DF5D6BD6712}" type="presParOf" srcId="{9856DA15-9666-4C85-9D51-8D9145AD9629}" destId="{9AC35313-2543-49AD-B76D-B48464CA3AFE}" srcOrd="1" destOrd="0" presId="urn:microsoft.com/office/officeart/2009/3/layout/HorizontalOrganizationChart"/>
    <dgm:cxn modelId="{D0B304BD-529A-45DE-99A2-9E2A66BCFF94}" type="presParOf" srcId="{ABE9FE0B-CD34-45F3-A0E1-E287D5800534}" destId="{EB17C266-59A0-40DC-ADB3-23551E977961}" srcOrd="1" destOrd="0" presId="urn:microsoft.com/office/officeart/2009/3/layout/HorizontalOrganizationChart"/>
    <dgm:cxn modelId="{305E726E-AFF5-4FA4-B577-9E2B6C2EBC63}" type="presParOf" srcId="{ABE9FE0B-CD34-45F3-A0E1-E287D5800534}" destId="{B6F41A57-EA67-4EF6-8CD0-14FB23220BBD}" srcOrd="2" destOrd="0" presId="urn:microsoft.com/office/officeart/2009/3/layout/HorizontalOrganizationChart"/>
    <dgm:cxn modelId="{4BEFFCBB-A40E-4237-BB10-ED3954D6D285}" type="presParOf" srcId="{70908615-FFE5-42DD-B3B3-42F7E829C356}" destId="{C44B961C-A551-4617-A48B-EE8EAC2A82E3}" srcOrd="2" destOrd="0" presId="urn:microsoft.com/office/officeart/2009/3/layout/HorizontalOrganizationChart"/>
    <dgm:cxn modelId="{C05974BF-F0A1-489B-A79E-DD579298C034}" type="presParOf" srcId="{70908615-FFE5-42DD-B3B3-42F7E829C356}" destId="{7CE2A91D-5126-4C31-BF35-AFDC939F2238}" srcOrd="3" destOrd="0" presId="urn:microsoft.com/office/officeart/2009/3/layout/HorizontalOrganizationChart"/>
    <dgm:cxn modelId="{852A9CC4-1CD0-47A6-A9BF-CFF9A5462DBE}" type="presParOf" srcId="{7CE2A91D-5126-4C31-BF35-AFDC939F2238}" destId="{162A7C8A-2AE9-4A74-B830-129FF96672B9}" srcOrd="0" destOrd="0" presId="urn:microsoft.com/office/officeart/2009/3/layout/HorizontalOrganizationChart"/>
    <dgm:cxn modelId="{6882D636-87C7-42EC-B15B-0463CA2EED9F}" type="presParOf" srcId="{162A7C8A-2AE9-4A74-B830-129FF96672B9}" destId="{55B66A5F-1F08-4083-AC6B-AD37517501BE}" srcOrd="0" destOrd="0" presId="urn:microsoft.com/office/officeart/2009/3/layout/HorizontalOrganizationChart"/>
    <dgm:cxn modelId="{D0F59F0C-38AB-422D-B661-C03705C6C04D}" type="presParOf" srcId="{162A7C8A-2AE9-4A74-B830-129FF96672B9}" destId="{216E6CC1-3B75-4EFA-8A5D-0712050023D9}" srcOrd="1" destOrd="0" presId="urn:microsoft.com/office/officeart/2009/3/layout/HorizontalOrganizationChart"/>
    <dgm:cxn modelId="{4B9363AB-C254-4352-B3A4-1303DB88B41D}" type="presParOf" srcId="{7CE2A91D-5126-4C31-BF35-AFDC939F2238}" destId="{5A9514AE-CFCA-403D-9956-AE9F1C2FB6A1}" srcOrd="1" destOrd="0" presId="urn:microsoft.com/office/officeart/2009/3/layout/HorizontalOrganizationChart"/>
    <dgm:cxn modelId="{E462AC39-5AEC-4520-B7DD-A6249F4AC603}" type="presParOf" srcId="{5A9514AE-CFCA-403D-9956-AE9F1C2FB6A1}" destId="{48657845-6FB0-4B4E-BE6E-D6337C8B8E48}" srcOrd="0" destOrd="0" presId="urn:microsoft.com/office/officeart/2009/3/layout/HorizontalOrganizationChart"/>
    <dgm:cxn modelId="{D648FA66-0681-4569-BE51-A5B40568062C}" type="presParOf" srcId="{5A9514AE-CFCA-403D-9956-AE9F1C2FB6A1}" destId="{54639137-955E-48E4-A307-71E3BAD61F38}" srcOrd="1" destOrd="0" presId="urn:microsoft.com/office/officeart/2009/3/layout/HorizontalOrganizationChart"/>
    <dgm:cxn modelId="{6919BABE-7C88-451A-B50B-FC753F35A7B1}" type="presParOf" srcId="{54639137-955E-48E4-A307-71E3BAD61F38}" destId="{2157A80B-E6C6-474A-918C-96E8ADE08FCC}" srcOrd="0" destOrd="0" presId="urn:microsoft.com/office/officeart/2009/3/layout/HorizontalOrganizationChart"/>
    <dgm:cxn modelId="{7E58FE10-84E3-4061-B315-8948A3CDF834}" type="presParOf" srcId="{2157A80B-E6C6-474A-918C-96E8ADE08FCC}" destId="{34D908EC-1523-44E4-A041-5E6D895C3BCD}" srcOrd="0" destOrd="0" presId="urn:microsoft.com/office/officeart/2009/3/layout/HorizontalOrganizationChart"/>
    <dgm:cxn modelId="{9DD017F6-E0FD-4107-AFE6-CE26108FD5EA}" type="presParOf" srcId="{2157A80B-E6C6-474A-918C-96E8ADE08FCC}" destId="{58588116-E25C-49D1-9112-368D6AF50122}" srcOrd="1" destOrd="0" presId="urn:microsoft.com/office/officeart/2009/3/layout/HorizontalOrganizationChart"/>
    <dgm:cxn modelId="{C95F5348-478F-4F0E-B7E7-11B8A711B57C}" type="presParOf" srcId="{54639137-955E-48E4-A307-71E3BAD61F38}" destId="{6CBCF6AA-566F-40C6-B5AF-58D02EE0F506}" srcOrd="1" destOrd="0" presId="urn:microsoft.com/office/officeart/2009/3/layout/HorizontalOrganizationChart"/>
    <dgm:cxn modelId="{BAA3D3E8-672B-4ADB-A3E1-8EC10D89D3FB}" type="presParOf" srcId="{54639137-955E-48E4-A307-71E3BAD61F38}" destId="{498E97BF-D83F-4CF9-9A79-3951046AAEFE}" srcOrd="2" destOrd="0" presId="urn:microsoft.com/office/officeart/2009/3/layout/HorizontalOrganizationChart"/>
    <dgm:cxn modelId="{32262421-7EA9-4A0A-BBCE-F797EE13D0F7}" type="presParOf" srcId="{7CE2A91D-5126-4C31-BF35-AFDC939F2238}" destId="{15439387-E2FA-4EE9-B444-F8D2D503EF0A}" srcOrd="2" destOrd="0" presId="urn:microsoft.com/office/officeart/2009/3/layout/HorizontalOrganizationChart"/>
    <dgm:cxn modelId="{B52585F1-E73B-4C1B-B995-BEEF6E3926D0}" type="presParOf" srcId="{BEC34560-B7E0-4AA7-A60E-FB4B1CC234CE}" destId="{576AE1AB-6EB1-4A75-93C9-D847CE75E1A9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CF158-4D04-4B55-94DF-9A5EB342310F}">
      <dsp:nvSpPr>
        <dsp:cNvPr id="0" name=""/>
        <dsp:cNvSpPr/>
      </dsp:nvSpPr>
      <dsp:spPr>
        <a:xfrm>
          <a:off x="0" y="567"/>
          <a:ext cx="11623040" cy="132841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4B8D7F-CEE5-4D49-9F84-A2B6C863B5FA}">
      <dsp:nvSpPr>
        <dsp:cNvPr id="0" name=""/>
        <dsp:cNvSpPr/>
      </dsp:nvSpPr>
      <dsp:spPr>
        <a:xfrm>
          <a:off x="401845" y="299461"/>
          <a:ext cx="730628" cy="730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F17C2-81EE-4689-842B-7DBC7AD58A72}">
      <dsp:nvSpPr>
        <dsp:cNvPr id="0" name=""/>
        <dsp:cNvSpPr/>
      </dsp:nvSpPr>
      <dsp:spPr>
        <a:xfrm>
          <a:off x="1534319" y="567"/>
          <a:ext cx="10088720" cy="132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591" tIns="140591" rIns="140591" bIns="14059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baseline="0"/>
            <a:t>Part of the cerebral cortex</a:t>
          </a:r>
          <a:endParaRPr lang="en-US" sz="2500" kern="1200"/>
        </a:p>
      </dsp:txBody>
      <dsp:txXfrm>
        <a:off x="1534319" y="567"/>
        <a:ext cx="10088720" cy="1328415"/>
      </dsp:txXfrm>
    </dsp:sp>
    <dsp:sp modelId="{4D27A7EA-7124-46B4-93D0-63F3D672109F}">
      <dsp:nvSpPr>
        <dsp:cNvPr id="0" name=""/>
        <dsp:cNvSpPr/>
      </dsp:nvSpPr>
      <dsp:spPr>
        <a:xfrm>
          <a:off x="0" y="1661086"/>
          <a:ext cx="11623040" cy="132841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6FB35A-81BD-45E6-AB0C-140E827723CE}">
      <dsp:nvSpPr>
        <dsp:cNvPr id="0" name=""/>
        <dsp:cNvSpPr/>
      </dsp:nvSpPr>
      <dsp:spPr>
        <a:xfrm>
          <a:off x="401845" y="1959980"/>
          <a:ext cx="730628" cy="7306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079F0-281E-4DD6-87D9-44D96D3BA98B}">
      <dsp:nvSpPr>
        <dsp:cNvPr id="0" name=""/>
        <dsp:cNvSpPr/>
      </dsp:nvSpPr>
      <dsp:spPr>
        <a:xfrm>
          <a:off x="1534319" y="1661086"/>
          <a:ext cx="10088720" cy="132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591" tIns="140591" rIns="140591" bIns="14059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baseline="0"/>
            <a:t>Located at the front of the brain</a:t>
          </a:r>
          <a:endParaRPr lang="en-US" sz="2500" kern="1200"/>
        </a:p>
      </dsp:txBody>
      <dsp:txXfrm>
        <a:off x="1534319" y="1661086"/>
        <a:ext cx="10088720" cy="1328415"/>
      </dsp:txXfrm>
    </dsp:sp>
    <dsp:sp modelId="{A24D8AD1-7589-419D-B920-4D25E5A77F54}">
      <dsp:nvSpPr>
        <dsp:cNvPr id="0" name=""/>
        <dsp:cNvSpPr/>
      </dsp:nvSpPr>
      <dsp:spPr>
        <a:xfrm>
          <a:off x="0" y="3321605"/>
          <a:ext cx="11623040" cy="132841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17F114-A3C5-424D-9494-D2F54FC07A2E}">
      <dsp:nvSpPr>
        <dsp:cNvPr id="0" name=""/>
        <dsp:cNvSpPr/>
      </dsp:nvSpPr>
      <dsp:spPr>
        <a:xfrm>
          <a:off x="401845" y="3620499"/>
          <a:ext cx="730628" cy="7306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F6D16-4E46-4776-875C-C131102D549C}">
      <dsp:nvSpPr>
        <dsp:cNvPr id="0" name=""/>
        <dsp:cNvSpPr/>
      </dsp:nvSpPr>
      <dsp:spPr>
        <a:xfrm>
          <a:off x="1534319" y="3321605"/>
          <a:ext cx="10088720" cy="132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591" tIns="140591" rIns="140591" bIns="14059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baseline="0"/>
            <a:t>Involved in attention, decision-making, emotional expression and social behaviours</a:t>
          </a:r>
          <a:endParaRPr lang="en-US" sz="2500" kern="1200"/>
        </a:p>
      </dsp:txBody>
      <dsp:txXfrm>
        <a:off x="1534319" y="3321605"/>
        <a:ext cx="10088720" cy="13284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657845-6FB0-4B4E-BE6E-D6337C8B8E48}">
      <dsp:nvSpPr>
        <dsp:cNvPr id="0" name=""/>
        <dsp:cNvSpPr/>
      </dsp:nvSpPr>
      <dsp:spPr>
        <a:xfrm>
          <a:off x="7522926" y="2544628"/>
          <a:ext cx="633247" cy="1024185"/>
        </a:xfrm>
        <a:custGeom>
          <a:avLst/>
          <a:gdLst/>
          <a:ahLst/>
          <a:cxnLst/>
          <a:rect l="0" t="0" r="0" b="0"/>
          <a:pathLst>
            <a:path>
              <a:moveTo>
                <a:pt x="0" y="1024185"/>
              </a:moveTo>
              <a:lnTo>
                <a:pt x="291505" y="1024185"/>
              </a:lnTo>
              <a:lnTo>
                <a:pt x="291505" y="0"/>
              </a:lnTo>
              <a:lnTo>
                <a:pt x="633247" y="0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4B961C-A551-4617-A48B-EE8EAC2A82E3}">
      <dsp:nvSpPr>
        <dsp:cNvPr id="0" name=""/>
        <dsp:cNvSpPr/>
      </dsp:nvSpPr>
      <dsp:spPr>
        <a:xfrm>
          <a:off x="3422028" y="2333625"/>
          <a:ext cx="683483" cy="1235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1741" y="0"/>
              </a:lnTo>
              <a:lnTo>
                <a:pt x="341741" y="1235189"/>
              </a:lnTo>
              <a:lnTo>
                <a:pt x="683483" y="1235189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C68ED1-50BA-416C-A211-D1F6DA9CE980}">
      <dsp:nvSpPr>
        <dsp:cNvPr id="0" name=""/>
        <dsp:cNvSpPr/>
      </dsp:nvSpPr>
      <dsp:spPr>
        <a:xfrm>
          <a:off x="3422028" y="1124785"/>
          <a:ext cx="683483" cy="1208839"/>
        </a:xfrm>
        <a:custGeom>
          <a:avLst/>
          <a:gdLst/>
          <a:ahLst/>
          <a:cxnLst/>
          <a:rect l="0" t="0" r="0" b="0"/>
          <a:pathLst>
            <a:path>
              <a:moveTo>
                <a:pt x="0" y="1208839"/>
              </a:moveTo>
              <a:lnTo>
                <a:pt x="341741" y="1208839"/>
              </a:lnTo>
              <a:lnTo>
                <a:pt x="341741" y="0"/>
              </a:lnTo>
              <a:lnTo>
                <a:pt x="683483" y="0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A81364-1D11-4BE5-84D2-31E675E23B39}">
      <dsp:nvSpPr>
        <dsp:cNvPr id="0" name=""/>
        <dsp:cNvSpPr/>
      </dsp:nvSpPr>
      <dsp:spPr>
        <a:xfrm>
          <a:off x="4613" y="1592265"/>
          <a:ext cx="3417415" cy="1482719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/>
            <a:t>Example: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You see a child at the top of the stairs, and they start to fall over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4613" y="1592265"/>
        <a:ext cx="3417415" cy="1482719"/>
      </dsp:txXfrm>
    </dsp:sp>
    <dsp:sp modelId="{8E1F4774-A908-49DC-BD49-9BE60E19C165}">
      <dsp:nvSpPr>
        <dsp:cNvPr id="0" name=""/>
        <dsp:cNvSpPr/>
      </dsp:nvSpPr>
      <dsp:spPr>
        <a:xfrm>
          <a:off x="4105511" y="103184"/>
          <a:ext cx="3417415" cy="2043201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Amygdala: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Processes the danger of falling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Interprets the expression of fear on child’s face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tx1"/>
            </a:solidFill>
          </a:endParaRPr>
        </a:p>
      </dsp:txBody>
      <dsp:txXfrm>
        <a:off x="4105511" y="103184"/>
        <a:ext cx="3417415" cy="2043201"/>
      </dsp:txXfrm>
    </dsp:sp>
    <dsp:sp modelId="{55B66A5F-1F08-4083-AC6B-AD37517501BE}">
      <dsp:nvSpPr>
        <dsp:cNvPr id="0" name=""/>
        <dsp:cNvSpPr/>
      </dsp:nvSpPr>
      <dsp:spPr>
        <a:xfrm>
          <a:off x="4105511" y="2573563"/>
          <a:ext cx="3417415" cy="199050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Prefrontal cortex: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Pays attention to the child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Involved in decision to act </a:t>
          </a:r>
        </a:p>
      </dsp:txBody>
      <dsp:txXfrm>
        <a:off x="4105511" y="2573563"/>
        <a:ext cx="3417415" cy="1990502"/>
      </dsp:txXfrm>
    </dsp:sp>
    <dsp:sp modelId="{34D908EC-1523-44E4-A041-5E6D895C3BCD}">
      <dsp:nvSpPr>
        <dsp:cNvPr id="0" name=""/>
        <dsp:cNvSpPr/>
      </dsp:nvSpPr>
      <dsp:spPr>
        <a:xfrm>
          <a:off x="8156173" y="1656250"/>
          <a:ext cx="3417415" cy="1776755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Prosocial behaviour: You reach out to help stop the child from falling down the stairs</a:t>
          </a:r>
        </a:p>
      </dsp:txBody>
      <dsp:txXfrm>
        <a:off x="8156173" y="1656250"/>
        <a:ext cx="3417415" cy="17767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47_jiCsBM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Lesson objectives: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Explain the role of the amygdala in prosocial behaviour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Explain the role of the prefrontal cortex in prosocial behaviour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Apply knowledge of the role of brain areas in prosocial behaviour to novel scenarios</a:t>
            </a:r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C237E-04A7-8C93-B829-2F9BCEC29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9A27-FFD7-EC67-057C-100B2D86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US" sz="3700"/>
              <a:t>Check your understanding</a:t>
            </a:r>
            <a:endParaRPr lang="en-GB" sz="3700"/>
          </a:p>
        </p:txBody>
      </p:sp>
      <p:pic>
        <p:nvPicPr>
          <p:cNvPr id="5" name="Video 4" descr="Wood Shape Toys">
            <a:extLst>
              <a:ext uri="{FF2B5EF4-FFF2-40B4-BE49-F238E27FC236}">
                <a16:creationId xmlns:a16="http://schemas.microsoft.com/office/drawing/2014/main" id="{C0607B95-FE6D-0250-6DFE-F7F2D69774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4881" r="24976" b="-1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F7DB9-0142-91C3-25A4-7F8F40B70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Choose </a:t>
            </a:r>
            <a:r>
              <a:rPr lang="en-US" sz="2000" b="1"/>
              <a:t>one</a:t>
            </a:r>
            <a:r>
              <a:rPr lang="en-US" sz="2000"/>
              <a:t> of the following scenarios:</a:t>
            </a:r>
          </a:p>
          <a:p>
            <a:pPr marL="0" indent="0">
              <a:buNone/>
            </a:pPr>
            <a:endParaRPr lang="en-US" sz="2000"/>
          </a:p>
          <a:p>
            <a:r>
              <a:rPr lang="en-GB" sz="2000"/>
              <a:t>A young family member is upset when they accidentally break a new toy</a:t>
            </a:r>
          </a:p>
          <a:p>
            <a:r>
              <a:rPr lang="en-GB" sz="2000"/>
              <a:t>A person in the market struggles to carry their shopping</a:t>
            </a:r>
          </a:p>
          <a:p>
            <a:r>
              <a:rPr lang="en-GB" sz="2000"/>
              <a:t>A new student at school is confused about how to get to a classroom </a:t>
            </a:r>
          </a:p>
          <a:p>
            <a:pPr marL="0" indent="0">
              <a:buNone/>
            </a:pPr>
            <a:endParaRPr lang="en-GB" sz="2000"/>
          </a:p>
          <a:p>
            <a:pPr marL="457200" indent="-457200">
              <a:buAutoNum type="arabicPeriod"/>
            </a:pPr>
            <a:r>
              <a:rPr lang="en-US" sz="2000"/>
              <a:t>Explain the role of the amygdala and the prefrontal cortex in each scenario.</a:t>
            </a:r>
          </a:p>
          <a:p>
            <a:pPr marL="457200" indent="-457200">
              <a:buAutoNum type="arabicPeriod"/>
            </a:pPr>
            <a:r>
              <a:rPr lang="en-US" sz="2000"/>
              <a:t>Describe what a prosocial response could be for that scenario.</a:t>
            </a:r>
          </a:p>
          <a:p>
            <a:pPr marL="0" indent="0">
              <a:buNone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140415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F8D66-1425-080F-A390-48FC7194D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746CB7-4743-B6C1-2EF8-2FD41E4511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CFCD82-0BCB-26A3-5527-102879B5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Starter activity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2C600A-94C6-8B97-E7E5-2D25E8463C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000" y="1967023"/>
            <a:ext cx="5580000" cy="451297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What is the amygdala?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lang="en-US" altLang="en-US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Where in the brain is the amygdala located?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lang="en-US" altLang="en-US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effectLst/>
              </a:rPr>
              <a:t>What role does the amygdala play in our emotions?</a:t>
            </a:r>
          </a:p>
        </p:txBody>
      </p:sp>
    </p:spTree>
    <p:extLst>
      <p:ext uri="{BB962C8B-B14F-4D97-AF65-F5344CB8AC3E}">
        <p14:creationId xmlns:p14="http://schemas.microsoft.com/office/powerpoint/2010/main" val="3615489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FACB2E">
              <a:alpha val="89804"/>
            </a:srgbClr>
          </a:solidFill>
          <a:ln>
            <a:solidFill>
              <a:srgbClr val="FACB2E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 Discussion activity:</a:t>
            </a:r>
            <a:r>
              <a:rPr lang="en-GB" dirty="0"/>
              <a:t> The amygdala - what do we already know?</a:t>
            </a:r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F3A3C-6F15-E101-D68D-EE9834423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111A7-A1E3-F885-5D8E-492EA7619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E533C75-3EA4-D4A9-838A-B2B3A4097D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B91E40-60EF-14CC-E8A9-C1155D37C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The amygdala is: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 b="1"/>
              <a:t>‘</a:t>
            </a:r>
            <a:r>
              <a:rPr lang="en-US" b="1"/>
              <a:t>part of the limbic system active in empathetic responses</a:t>
            </a:r>
            <a:r>
              <a:rPr lang="en-GB" b="1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52702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descr="3D Rendering Of The Brain">
            <a:extLst>
              <a:ext uri="{FF2B5EF4-FFF2-40B4-BE49-F238E27FC236}">
                <a16:creationId xmlns:a16="http://schemas.microsoft.com/office/drawing/2014/main" id="{793E0783-B945-A2FC-6E37-FC1BC64385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5768" r="24089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sz="2200"/>
              <a:t>Role of the amygdala in prosocial behaviour</a:t>
            </a:r>
            <a:endParaRPr lang="en-GB" sz="2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r>
              <a:rPr lang="en-US" dirty="0"/>
              <a:t>Part of the limbic system in the brain</a:t>
            </a:r>
            <a:endParaRPr lang="en-US"/>
          </a:p>
          <a:p>
            <a:r>
              <a:rPr lang="en-US" dirty="0"/>
              <a:t>Involved in empathy (seeing things from other people’s point of view)</a:t>
            </a:r>
            <a:endParaRPr lang="en-US"/>
          </a:p>
          <a:p>
            <a:r>
              <a:rPr lang="en-US" dirty="0"/>
              <a:t>Processes social cues from others</a:t>
            </a:r>
            <a:endParaRPr lang="en-US"/>
          </a:p>
          <a:p>
            <a:r>
              <a:rPr lang="en-US" dirty="0"/>
              <a:t>Processes threats in the environment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E1782-6F4F-26F5-8C50-907CB1EAD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EF8813-B067-B842-DE86-6FCB995AB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The prefrontal cortex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A5E48D2-4949-4125-8F9B-DBD6021A01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832B0E-1B4C-181E-7B13-583EFC4101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000" y="1811948"/>
            <a:ext cx="5712000" cy="469210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dirty="0"/>
              <a:t>Watch this </a:t>
            </a:r>
            <a:r>
              <a:rPr lang="en-GB" dirty="0">
                <a:hlinkClick r:id="rId3"/>
              </a:rPr>
              <a:t>video</a:t>
            </a:r>
            <a:r>
              <a:rPr lang="en-GB" dirty="0"/>
              <a:t> on the prefrontal cortex and make notes on its:</a:t>
            </a:r>
            <a:endParaRPr lang="en-GB"/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lang="en-GB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dirty="0"/>
              <a:t>Location</a:t>
            </a:r>
            <a:endParaRPr lang="en-GB"/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dirty="0"/>
              <a:t>Function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941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The prefrontal cortex is:</a:t>
            </a:r>
          </a:p>
          <a:p>
            <a:pPr marL="0" indent="0">
              <a:buNone/>
            </a:pPr>
            <a:r>
              <a:rPr lang="en-GB" b="1"/>
              <a:t>‘part of the cerebral cortex involved in attention, emotional expression and social behaviours’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94298-0A56-5E19-493E-4F5C21FE6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D7596-41D5-9F3F-6859-1FA1BF468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sz="3700"/>
              <a:t>Role of the prefrontal cortex in prosocial behaviour</a:t>
            </a:r>
            <a:endParaRPr lang="en-GB" sz="37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17EEF28-9BA8-4E0E-7DB0-F9BCEED18A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5387988"/>
              </p:ext>
            </p:extLst>
          </p:nvPr>
        </p:nvGraphicFramePr>
        <p:xfrm>
          <a:off x="180000" y="1836000"/>
          <a:ext cx="11623040" cy="4650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4411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EA3B4-83B2-086B-7D06-3A1E67149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8A7C2-C0CF-071E-D531-AEB1E7179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brain areas in prosocial behaviour</a:t>
            </a:r>
            <a:endParaRPr lang="en-GB" dirty="0"/>
          </a:p>
        </p:txBody>
      </p:sp>
      <p:graphicFrame>
        <p:nvGraphicFramePr>
          <p:cNvPr id="4" name="SmartArt Placeholder 3">
            <a:extLst>
              <a:ext uri="{FF2B5EF4-FFF2-40B4-BE49-F238E27FC236}">
                <a16:creationId xmlns:a16="http://schemas.microsoft.com/office/drawing/2014/main" id="{5E571746-770B-E4AC-8FC5-6F32A69A9F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0926981"/>
              </p:ext>
            </p:extLst>
          </p:nvPr>
        </p:nvGraphicFramePr>
        <p:xfrm>
          <a:off x="174625" y="1836738"/>
          <a:ext cx="11628438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traight Connector 3">
            <a:extLst>
              <a:ext uri="{FF2B5EF4-FFF2-40B4-BE49-F238E27FC236}">
                <a16:creationId xmlns:a16="http://schemas.microsoft.com/office/drawing/2014/main" id="{FF3A0554-1998-8EF2-FBF4-F0A261238711}"/>
              </a:ext>
            </a:extLst>
          </p:cNvPr>
          <p:cNvSpPr/>
          <p:nvPr/>
        </p:nvSpPr>
        <p:spPr>
          <a:xfrm rot="10800000" flipH="1">
            <a:off x="7662672" y="3777173"/>
            <a:ext cx="1648592" cy="10058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786382"/>
                </a:moveTo>
                <a:lnTo>
                  <a:pt x="346354" y="786382"/>
                </a:lnTo>
                <a:lnTo>
                  <a:pt x="346354" y="0"/>
                </a:lnTo>
                <a:lnTo>
                  <a:pt x="688096" y="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724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7VPTP7ZE6X33-783906844-7515</_dlc_DocId>
    <_dlc_DocIdUrl xmlns="9ad1216b-cdc1-40e2-a0c2-94597fd44697">
      <Url>https://cambridgeorg.sharepoint.com/sites/cie/education/pd/Curriculum_Support/_layouts/15/DocIdRedir.aspx?ID=7VPTP7ZE6X33-783906844-7515</Url>
      <Description>7VPTP7ZE6X33-783906844-7515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30E657-8217-4B2F-96A4-D1EE5A57D447}">
  <ds:schemaRefs>
    <ds:schemaRef ds:uri="9ad1216b-cdc1-40e2-a0c2-94597fd44697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7424b78e-8606-4fd1-9a19-b6b90bbc0a1b"/>
    <ds:schemaRef ds:uri="http://purl.org/dc/elements/1.1/"/>
    <ds:schemaRef ds:uri="http://schemas.microsoft.com/office/infopath/2007/PartnerControls"/>
    <ds:schemaRef ds:uri="c075f540-5f70-45df-a134-17c4911f7fbe"/>
  </ds:schemaRefs>
</ds:datastoreItem>
</file>

<file path=customXml/itemProps2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514</TotalTime>
  <Words>346</Words>
  <Application>Microsoft Office PowerPoint</Application>
  <PresentationFormat>Widescreen</PresentationFormat>
  <Paragraphs>53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Georgia</vt:lpstr>
      <vt:lpstr>Office Theme</vt:lpstr>
      <vt:lpstr>PowerPoint Presentation</vt:lpstr>
      <vt:lpstr>Starter activity</vt:lpstr>
      <vt:lpstr>PowerPoint Presentation</vt:lpstr>
      <vt:lpstr>Key term</vt:lpstr>
      <vt:lpstr>Role of the amygdala in prosocial behaviour</vt:lpstr>
      <vt:lpstr>The prefrontal cortex</vt:lpstr>
      <vt:lpstr>Key term</vt:lpstr>
      <vt:lpstr>Role of the prefrontal cortex in prosocial behaviour</vt:lpstr>
      <vt:lpstr>Role of the brain areas in prosocial behaviour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6</cp:revision>
  <dcterms:created xsi:type="dcterms:W3CDTF">2023-10-09T12:44:25Z</dcterms:created>
  <dcterms:modified xsi:type="dcterms:W3CDTF">2025-07-29T09:43:54Z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4038629a-1d58-4f3b-8b63-0352849482fe</vt:lpwstr>
  </property>
</Properties>
</file>