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07" r:id="rId7"/>
    <p:sldId id="301" r:id="rId8"/>
    <p:sldId id="304" r:id="rId9"/>
    <p:sldId id="308" r:id="rId10"/>
    <p:sldId id="298" r:id="rId11"/>
    <p:sldId id="309" r:id="rId12"/>
    <p:sldId id="310" r:id="rId13"/>
    <p:sldId id="311" r:id="rId14"/>
    <p:sldId id="316" r:id="rId15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5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2T14:33:12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24575,'0'27'0,"-2"40"0,3 78 0,0-131 0,0 1 0,2-1 0,-1 1 0,2-1 0,0 0 0,1 0 0,9 18 0,0-9-151,2 0-1,0-1 0,2-1 0,0-1 1,1-1-1,1 0 0,1-1 1,36 23-1,-45-33-6674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8T13:58:02.0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47 349 24575,'-4'-4'0,"-2"-5"0,-3-2 0,0-2 0,1-7 0,2-5 0,2-6 0,10-9 0,4-3 0,0 3 0,2 7 0,0 10 0,-7 9 0,-8 2 0,-4 0 0,0 2 0,0 2-8191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8T13:58:19.74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111 0 24575,'0'8'0,"0"15"0,-4 12 0,-6-1 0,-8-6 0,-2 1 0,2 3 0,-3 5 0,2-5-8191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8T13:15:00.21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272 1 24575,'1'20'0,"-2"0"0,-1 0 0,0 0 0,-1 0 0,-1 0 0,-1 0 0,-1-1 0,-1 0 0,0 0 0,-2-1 0,-10 19 0,-2 2 0,-29 76 0,-10 22 0,49-119-341,-1 0 0,0-1-1,-16 17 1,14-18-6485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8T13:16:04.6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1792 1003 24575,'0'-36'0,"-1"0"0,-11-56 0,10 77 0,-2 1 0,0 0 0,-1 0 0,-1 0 0,0 1 0,0 0 0,-1 0 0,-1 1 0,-10-14 0,6 12 0,1 0 0,0-1 0,1 0 0,1-1 0,1 0 0,0 0 0,-9-29 0,9 27 0,0 0 0,-2 0 0,0 1 0,-1 1 0,-22-27 0,12 15 0,-13-16 0,-3 2 0,-1 2 0,-1 1 0,-3 2 0,-1 2 0,-2 1 0,-59-33 0,91 60 0,-1 1 0,1 0 0,-1 1 0,0 0 0,-1 1 0,1 1 0,0 0 0,-1 1 0,0 0 0,0 2 0,1-1 0,-20 4 0,-7 2 0,0 3 0,0 1 0,-44 17 0,66-18 0,0 2 0,1-1 0,0 2 0,0 1 0,1 0 0,1 1 0,-19 19 0,-35 25 0,-58 31 0,-39 30 0,147-99 0,1 1 0,1 1 0,1 1 0,1 0 0,0 1 0,2 1 0,1 0 0,-15 37 0,18-33 0,1 1 0,2 0 0,0 0 0,2 1 0,1 0 0,2 0 0,1 0 0,1 0 0,1 0 0,2 0 0,11 49 0,-3-44 0,2-2 0,1 0 0,2 0 0,1-1 0,2-2 0,44 58 0,-15-30 0,-32-41 0,-1 1 0,-1 1 0,-1 0 0,13 25 0,-17-25 0,0-1 0,1 1 0,1-2 0,0 0 0,1 0 0,1-1 0,1 0 0,0-2 0,20 16 0,50 40 0,83 60 0,-154-121 0,0 0 0,1 0 0,-1-2 0,1 0 0,1 0 0,0-1 0,-1-1 0,2 0 0,-1-2 0,0 1 0,1-2 0,21 1 0,21-2 0,-16 1 0,59-7 0,-89 4 0,0-1 0,0-1 0,0 1 0,0-2 0,0 0 0,-1 0 0,0-1 0,0-1 0,14-8 0,231-172 0,-181 127 28,-48 36-492,0 1-1,46-26 1,-53 37-6362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4:18:54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24575,'45'-2'0,"-1"-2"0,62-14 0,-60 8 0,0 3 0,53-1 0,50 14 0,-130-4 0,0 1 0,-1 1 0,1 1 0,-1 0 0,34 16 0,-25-3 0,0 1 0,-1 1 0,-1 1 0,0 1 0,30 37 0,-29-27 0,-2 1 0,39 68 0,-23-34 0,-8-2 120,-30-60-226,0-1 0,-1 0 0,1 1 0,-1-1 0,0 1 0,-1 0-1,1-1 1,-1 1 0,0 0 0,0-1 0,0 1 0,-1-1 0,-1 6 0,-5 3-6720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4:18:47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1 24575,'-9'0'0,"0"0"0,1 1 0,-1 1 0,0-1 0,0 1 0,1 1 0,-1 0 0,1 0 0,-1 0 0,1 1 0,0 1 0,1-1 0,-1 1 0,1 0 0,0 1 0,0 0 0,1 0 0,-1 0 0,2 1 0,-8 9 0,-5 13 0,0 0 0,3 0 0,0 2 0,-11 35 0,-12 23 0,29-68 0,1 1 0,1 1 0,1 0 0,-3 28 0,3-21 0,-14 47 0,-11 18-1365,25-74-5461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5:16:07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24575,'3'4'0,"0"1"0,0-1 0,-1 1 0,0 0 0,1-1 0,-2 1 0,1 0 0,0 0 0,-1 0 0,0 1 0,0-1 0,0 7 0,11 39 0,-3-28 0,0 1 0,-1 0 0,-1 0 0,-2 0 0,0 1 0,-2 0 0,0 0 0,-2 0 0,-1 0 0,-5 42 0,-12-5-1365,12-44-5461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5:18:42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0 24575,'-2'6'0,"1"0"0,-1-1 0,0 1 0,0-1 0,-1 0 0,1 1 0,-1-1 0,0 0 0,-1-1 0,-7 9 0,-8 15 0,3 6 0,1-1 0,2 2 0,-16 65 0,9-25 0,14-49-156,2 0-1,0 0 1,2 0-1,1 33 1,1-44-427,0 18-6243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5:32:53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24575,'5'4'0,"1"7"0,9 1 0,2 3 0,-2 3 0,1 0 0,-2 0 0,-4 7 0,2 4 0,3 5 0,-2 7 0,3-3 0,-2 0 0,-8-6 0,-5 1 0,-3-5-8191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5T15:33:0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0 24575,'0'5'0,"-5"5"0,-1 7 0,0 9 0,1 9 0,2 8 0,6 6 0,2-1 0,0-4 0,4-9 0,1-6 0,-2-4 0,3-6 0,4-1 0,3 0 0,0 3 0,-4-4-8191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customXml" Target="../ink/ink11.xml"/><Relationship Id="rId3" Type="http://schemas.openxmlformats.org/officeDocument/2006/relationships/image" Target="../media/image15.png"/><Relationship Id="rId7" Type="http://schemas.openxmlformats.org/officeDocument/2006/relationships/image" Target="../media/image34.png"/><Relationship Id="rId12" Type="http://schemas.openxmlformats.org/officeDocument/2006/relationships/image" Target="../media/image3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11" Type="http://schemas.openxmlformats.org/officeDocument/2006/relationships/customXml" Target="../ink/ink10.xml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Relationship Id="rId5" Type="http://schemas.openxmlformats.org/officeDocument/2006/relationships/image" Target="../media/image9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5.xml"/><Relationship Id="rId5" Type="http://schemas.openxmlformats.org/officeDocument/2006/relationships/image" Target="../media/image13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7.xml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customXml" Target="../ink/ink6.xml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customXml" Target="../ink/ink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0.png"/><Relationship Id="rId4" Type="http://schemas.openxmlformats.org/officeDocument/2006/relationships/image" Target="../media/image26.png"/><Relationship Id="rId9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Exact trigonometric values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IGCSE (9-1)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 / 0980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FE98EDB-71AA-F825-3FC9-2757F069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387" y="2309816"/>
            <a:ext cx="5252936" cy="42501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Solving trigonometric equations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0CF28D-9263-4A72-4DE6-DA6BE0553F1E}"/>
              </a:ext>
            </a:extLst>
          </p:cNvPr>
          <p:cNvCxnSpPr>
            <a:cxnSpLocks/>
          </p:cNvCxnSpPr>
          <p:nvPr/>
        </p:nvCxnSpPr>
        <p:spPr>
          <a:xfrm flipH="1" flipV="1">
            <a:off x="1710243" y="3429000"/>
            <a:ext cx="1179328" cy="84032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F47421-09A3-3CFD-DEBF-0B2FE233CEFC}"/>
              </a:ext>
            </a:extLst>
          </p:cNvPr>
          <p:cNvSpPr txBox="1"/>
          <p:nvPr/>
        </p:nvSpPr>
        <p:spPr>
          <a:xfrm>
            <a:off x="2039767" y="3867816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F744625-1F0E-292A-3E99-CDDB55F68B7A}"/>
              </a:ext>
            </a:extLst>
          </p:cNvPr>
          <p:cNvCxnSpPr>
            <a:cxnSpLocks/>
          </p:cNvCxnSpPr>
          <p:nvPr/>
        </p:nvCxnSpPr>
        <p:spPr>
          <a:xfrm flipH="1" flipV="1">
            <a:off x="2899557" y="4275761"/>
            <a:ext cx="1283728" cy="7448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1524478-8FEB-EC1E-3751-8ED3515003DE}"/>
              </a:ext>
            </a:extLst>
          </p:cNvPr>
          <p:cNvSpPr txBox="1"/>
          <p:nvPr/>
        </p:nvSpPr>
        <p:spPr>
          <a:xfrm>
            <a:off x="3438303" y="4241525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36AE07F-BD37-21A1-8B7F-5B4C7DBE1DFC}"/>
                  </a:ext>
                </a:extLst>
              </p:cNvPr>
              <p:cNvSpPr txBox="1"/>
              <p:nvPr/>
            </p:nvSpPr>
            <p:spPr>
              <a:xfrm>
                <a:off x="7324927" y="1726124"/>
                <a:ext cx="2898843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36AE07F-BD37-21A1-8B7F-5B4C7DBE1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1726124"/>
                <a:ext cx="2898843" cy="505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2D898D9-B5B3-4646-453D-DC7FFF728ED9}"/>
                  </a:ext>
                </a:extLst>
              </p:cNvPr>
              <p:cNvSpPr txBox="1"/>
              <p:nvPr/>
            </p:nvSpPr>
            <p:spPr>
              <a:xfrm>
                <a:off x="7282954" y="4195359"/>
                <a:ext cx="22373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=150+180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2D898D9-B5B3-4646-453D-DC7FFF728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954" y="4195359"/>
                <a:ext cx="223736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FD8112-4D22-67F0-FCDA-A71E36ED2050}"/>
                  </a:ext>
                </a:extLst>
              </p:cNvPr>
              <p:cNvSpPr txBox="1"/>
              <p:nvPr/>
            </p:nvSpPr>
            <p:spPr>
              <a:xfrm>
                <a:off x="7250104" y="4864679"/>
                <a:ext cx="16731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=330°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FD8112-4D22-67F0-FCDA-A71E36ED2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104" y="4864679"/>
                <a:ext cx="167315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0A378BC-0580-7876-B3C3-348DB5C65E0A}"/>
                  </a:ext>
                </a:extLst>
              </p:cNvPr>
              <p:cNvSpPr txBox="1"/>
              <p:nvPr/>
            </p:nvSpPr>
            <p:spPr>
              <a:xfrm>
                <a:off x="593387" y="1510964"/>
                <a:ext cx="6099242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olve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2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0A378BC-0580-7876-B3C3-348DB5C65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87" y="1510964"/>
                <a:ext cx="6099242" cy="496483"/>
              </a:xfrm>
              <a:prstGeom prst="rect">
                <a:avLst/>
              </a:prstGeom>
              <a:blipFill>
                <a:blip r:embed="rId6"/>
                <a:stretch>
                  <a:fillRect l="-1499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7A44997-0B3A-9B90-49B5-DBD0D33693E8}"/>
                  </a:ext>
                </a:extLst>
              </p:cNvPr>
              <p:cNvSpPr txBox="1"/>
              <p:nvPr/>
            </p:nvSpPr>
            <p:spPr>
              <a:xfrm>
                <a:off x="7430600" y="2231327"/>
                <a:ext cx="1942070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7A44997-0B3A-9B90-49B5-DBD0D3369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0600" y="2231327"/>
                <a:ext cx="1942070" cy="7629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1165D1-637C-779C-C7C7-759FE0FA2436}"/>
                  </a:ext>
                </a:extLst>
              </p:cNvPr>
              <p:cNvSpPr txBox="1"/>
              <p:nvPr/>
            </p:nvSpPr>
            <p:spPr>
              <a:xfrm>
                <a:off x="9478343" y="2208834"/>
                <a:ext cx="1036181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1165D1-637C-779C-C7C7-759FE0FA2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8343" y="2208834"/>
                <a:ext cx="1036181" cy="7629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D80733-0CF7-0564-040F-B7AFB25414A2}"/>
                  </a:ext>
                </a:extLst>
              </p:cNvPr>
              <p:cNvSpPr txBox="1"/>
              <p:nvPr/>
            </p:nvSpPr>
            <p:spPr>
              <a:xfrm>
                <a:off x="7440005" y="3162573"/>
                <a:ext cx="18575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=180−30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D80733-0CF7-0564-040F-B7AFB2541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005" y="3162573"/>
                <a:ext cx="1857560" cy="369332"/>
              </a:xfrm>
              <a:prstGeom prst="rect">
                <a:avLst/>
              </a:prstGeom>
              <a:blipFill>
                <a:blip r:embed="rId9"/>
                <a:stretch>
                  <a:fillRect l="-1639" r="-360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D310F2-0E8D-B0A2-BB85-2195F89F8AA1}"/>
                  </a:ext>
                </a:extLst>
              </p:cNvPr>
              <p:cNvSpPr txBox="1"/>
              <p:nvPr/>
            </p:nvSpPr>
            <p:spPr>
              <a:xfrm>
                <a:off x="7430600" y="3631187"/>
                <a:ext cx="12670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=150°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D310F2-0E8D-B0A2-BB85-2195F89F8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0600" y="3631187"/>
                <a:ext cx="1267078" cy="369332"/>
              </a:xfrm>
              <a:prstGeom prst="rect">
                <a:avLst/>
              </a:prstGeom>
              <a:blipFill>
                <a:blip r:embed="rId10"/>
                <a:stretch>
                  <a:fillRect l="-2885" r="-528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6BF16E2B-FBE4-8AF1-A863-058F93B4FBB9}"/>
                  </a:ext>
                </a:extLst>
              </p14:cNvPr>
              <p14:cNvContentPartPr/>
              <p14:nvPr/>
            </p14:nvContentPartPr>
            <p14:xfrm>
              <a:off x="2615124" y="4129933"/>
              <a:ext cx="20160" cy="1260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6BF16E2B-FBE4-8AF1-A863-058F93B4FBB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09004" y="4123813"/>
                <a:ext cx="32400" cy="13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ADCE8E1-8CEA-F035-8BD7-645C929A24C1}"/>
                  </a:ext>
                </a:extLst>
              </p14:cNvPr>
              <p14:cNvContentPartPr/>
              <p14:nvPr/>
            </p14:nvContentPartPr>
            <p14:xfrm>
              <a:off x="3143957" y="4276610"/>
              <a:ext cx="39960" cy="9324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ADCE8E1-8CEA-F035-8BD7-645C929A24C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137837" y="4270490"/>
                <a:ext cx="52200" cy="10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676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29" grpId="0"/>
      <p:bldP spid="30" grpId="0"/>
      <p:bldP spid="31" grpId="0"/>
      <p:bldP spid="2" grpId="0"/>
      <p:bldP spid="4" grpId="0"/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Angles larger than 90 degrees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9491E3-9F52-B64C-9D3E-D507B37CDFF8}"/>
              </a:ext>
            </a:extLst>
          </p:cNvPr>
          <p:cNvCxnSpPr>
            <a:cxnSpLocks/>
          </p:cNvCxnSpPr>
          <p:nvPr/>
        </p:nvCxnSpPr>
        <p:spPr>
          <a:xfrm>
            <a:off x="5706772" y="2035627"/>
            <a:ext cx="0" cy="33072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5663712-5830-EB94-E3A5-D2FBA1C2FBB9}"/>
              </a:ext>
            </a:extLst>
          </p:cNvPr>
          <p:cNvCxnSpPr>
            <a:cxnSpLocks/>
          </p:cNvCxnSpPr>
          <p:nvPr/>
        </p:nvCxnSpPr>
        <p:spPr>
          <a:xfrm flipH="1">
            <a:off x="4029706" y="3827091"/>
            <a:ext cx="32132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B2CBDD2-F1A4-BE73-705F-A42B399871F6}"/>
              </a:ext>
            </a:extLst>
          </p:cNvPr>
          <p:cNvSpPr txBox="1"/>
          <p:nvPr/>
        </p:nvSpPr>
        <p:spPr>
          <a:xfrm>
            <a:off x="7397205" y="3596259"/>
            <a:ext cx="182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0°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360°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32F951-2735-E545-107D-BD9185ADE553}"/>
              </a:ext>
            </a:extLst>
          </p:cNvPr>
          <p:cNvSpPr txBox="1"/>
          <p:nvPr/>
        </p:nvSpPr>
        <p:spPr>
          <a:xfrm>
            <a:off x="5397533" y="1603605"/>
            <a:ext cx="756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90°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A00063-3529-B93F-8627-DCCFA60C8217}"/>
              </a:ext>
            </a:extLst>
          </p:cNvPr>
          <p:cNvSpPr txBox="1"/>
          <p:nvPr/>
        </p:nvSpPr>
        <p:spPr>
          <a:xfrm>
            <a:off x="3057955" y="3593284"/>
            <a:ext cx="83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180°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DDD2F6-EA71-D22F-D126-15CFC18ED3E9}"/>
              </a:ext>
            </a:extLst>
          </p:cNvPr>
          <p:cNvSpPr txBox="1"/>
          <p:nvPr/>
        </p:nvSpPr>
        <p:spPr>
          <a:xfrm>
            <a:off x="5289808" y="5475988"/>
            <a:ext cx="83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270°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5A3CA0-E61F-3F89-6451-0D334F570AF3}"/>
              </a:ext>
            </a:extLst>
          </p:cNvPr>
          <p:cNvSpPr txBox="1"/>
          <p:nvPr/>
        </p:nvSpPr>
        <p:spPr>
          <a:xfrm>
            <a:off x="5775684" y="2489800"/>
            <a:ext cx="1196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F6A41E-BDEE-2A08-8CAF-15836B3B0C5A}"/>
              </a:ext>
            </a:extLst>
          </p:cNvPr>
          <p:cNvSpPr txBox="1"/>
          <p:nvPr/>
        </p:nvSpPr>
        <p:spPr>
          <a:xfrm>
            <a:off x="4201122" y="2530682"/>
            <a:ext cx="1196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1D69D6-42BF-A7D4-2B29-F7A9F070A128}"/>
              </a:ext>
            </a:extLst>
          </p:cNvPr>
          <p:cNvSpPr txBox="1"/>
          <p:nvPr/>
        </p:nvSpPr>
        <p:spPr>
          <a:xfrm>
            <a:off x="4201122" y="4057924"/>
            <a:ext cx="1196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D2CE43-946F-73AB-C4AC-AC5B4E431781}"/>
              </a:ext>
            </a:extLst>
          </p:cNvPr>
          <p:cNvSpPr txBox="1"/>
          <p:nvPr/>
        </p:nvSpPr>
        <p:spPr>
          <a:xfrm>
            <a:off x="5811004" y="4072018"/>
            <a:ext cx="1196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cosine</a:t>
            </a:r>
          </a:p>
        </p:txBody>
      </p:sp>
    </p:spTree>
    <p:extLst>
      <p:ext uri="{BB962C8B-B14F-4D97-AF65-F5344CB8AC3E}">
        <p14:creationId xmlns:p14="http://schemas.microsoft.com/office/powerpoint/2010/main" val="315008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Angles larger than 90 degrees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643885-F30F-85B7-B796-01DD0E1E5885}"/>
              </a:ext>
            </a:extLst>
          </p:cNvPr>
          <p:cNvSpPr txBox="1"/>
          <p:nvPr/>
        </p:nvSpPr>
        <p:spPr>
          <a:xfrm>
            <a:off x="7325170" y="1445106"/>
            <a:ext cx="40165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sin 210°</a:t>
            </a:r>
          </a:p>
          <a:p>
            <a:endParaRPr lang="en-GB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43E671-CE8C-1160-DB47-6E98EC7BD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480" y="1867803"/>
            <a:ext cx="4601489" cy="3723085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6EDA9F2-4B54-3648-B77C-1F8113B1CDEC}"/>
              </a:ext>
            </a:extLst>
          </p:cNvPr>
          <p:cNvCxnSpPr>
            <a:cxnSpLocks/>
          </p:cNvCxnSpPr>
          <p:nvPr/>
        </p:nvCxnSpPr>
        <p:spPr>
          <a:xfrm flipH="1">
            <a:off x="7694065" y="3586999"/>
            <a:ext cx="1184590" cy="7365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5E4AF3C-5CC1-9D43-5633-C88CF5E21122}"/>
              </a:ext>
            </a:extLst>
          </p:cNvPr>
          <p:cNvSpPr txBox="1"/>
          <p:nvPr/>
        </p:nvSpPr>
        <p:spPr>
          <a:xfrm>
            <a:off x="7941681" y="3554085"/>
            <a:ext cx="615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F7F129-B48C-50E7-7589-194133D4D98F}"/>
              </a:ext>
            </a:extLst>
          </p:cNvPr>
          <p:cNvSpPr txBox="1"/>
          <p:nvPr/>
        </p:nvSpPr>
        <p:spPr>
          <a:xfrm>
            <a:off x="6981915" y="4176837"/>
            <a:ext cx="732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210°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2AADB41-6DAB-3CEA-C161-6FB289A84E6D}"/>
              </a:ext>
            </a:extLst>
          </p:cNvPr>
          <p:cNvSpPr txBox="1"/>
          <p:nvPr/>
        </p:nvSpPr>
        <p:spPr>
          <a:xfrm>
            <a:off x="7115411" y="5786791"/>
            <a:ext cx="1379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sin 210°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C3007A9B-EC40-D999-412B-8824B2639549}"/>
                  </a:ext>
                </a:extLst>
              </p14:cNvPr>
              <p14:cNvContentPartPr/>
              <p14:nvPr/>
            </p14:nvContentPartPr>
            <p14:xfrm>
              <a:off x="8451084" y="3588853"/>
              <a:ext cx="88920" cy="2109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C3007A9B-EC40-D999-412B-8824B26395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42084" y="3580213"/>
                <a:ext cx="106560" cy="2286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9299A85-5B8C-D26D-0823-F6DA8C93DD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6547" y="2028486"/>
            <a:ext cx="4537703" cy="35426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4F6B78-4BD3-EECD-58D0-928DE40DE6A7}"/>
              </a:ext>
            </a:extLst>
          </p:cNvPr>
          <p:cNvSpPr txBox="1"/>
          <p:nvPr/>
        </p:nvSpPr>
        <p:spPr>
          <a:xfrm>
            <a:off x="8372741" y="5766982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− sin 30°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4F4D30-D049-FD68-525F-177ED1B31137}"/>
                  </a:ext>
                </a:extLst>
              </p:cNvPr>
              <p:cNvSpPr txBox="1"/>
              <p:nvPr/>
            </p:nvSpPr>
            <p:spPr>
              <a:xfrm>
                <a:off x="10032170" y="5706642"/>
                <a:ext cx="859531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4F4D30-D049-FD68-525F-177ED1B31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2170" y="5706642"/>
                <a:ext cx="859531" cy="613886"/>
              </a:xfrm>
              <a:prstGeom prst="rect">
                <a:avLst/>
              </a:prstGeom>
              <a:blipFill>
                <a:blip r:embed="rId7"/>
                <a:stretch>
                  <a:fillRect l="-11348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51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7" grpId="0"/>
      <p:bldP spid="38" grpId="0"/>
      <p:bldP spid="39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86DF751-18A2-E743-7383-9DD5E1D9C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933" y="1896042"/>
            <a:ext cx="5433588" cy="43963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Angles large than 90 degrees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643885-F30F-85B7-B796-01DD0E1E5885}"/>
              </a:ext>
            </a:extLst>
          </p:cNvPr>
          <p:cNvSpPr txBox="1"/>
          <p:nvPr/>
        </p:nvSpPr>
        <p:spPr>
          <a:xfrm>
            <a:off x="7272471" y="1595049"/>
            <a:ext cx="401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Find cosine 330°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4D93AF-93C3-B381-1165-4225280F4927}"/>
              </a:ext>
            </a:extLst>
          </p:cNvPr>
          <p:cNvCxnSpPr>
            <a:cxnSpLocks/>
          </p:cNvCxnSpPr>
          <p:nvPr/>
        </p:nvCxnSpPr>
        <p:spPr>
          <a:xfrm>
            <a:off x="3426548" y="3908772"/>
            <a:ext cx="1355506" cy="7994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751FA65-1BE1-B590-6BD4-DE2069F6A9D0}"/>
              </a:ext>
            </a:extLst>
          </p:cNvPr>
          <p:cNvSpPr txBox="1"/>
          <p:nvPr/>
        </p:nvSpPr>
        <p:spPr>
          <a:xfrm>
            <a:off x="3995391" y="3908772"/>
            <a:ext cx="463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522987-92B7-8DE1-CA96-55E7FE71AF72}"/>
              </a:ext>
            </a:extLst>
          </p:cNvPr>
          <p:cNvSpPr txBox="1"/>
          <p:nvPr/>
        </p:nvSpPr>
        <p:spPr>
          <a:xfrm>
            <a:off x="7228228" y="3605096"/>
            <a:ext cx="131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Cos 330°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387989-468D-7747-DF93-D36CC1F9ADE0}"/>
              </a:ext>
            </a:extLst>
          </p:cNvPr>
          <p:cNvSpPr txBox="1"/>
          <p:nvPr/>
        </p:nvSpPr>
        <p:spPr>
          <a:xfrm>
            <a:off x="2568318" y="3364964"/>
            <a:ext cx="63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3DB495-0E7A-D52C-DF3F-53EAC24CC84A}"/>
              </a:ext>
            </a:extLst>
          </p:cNvPr>
          <p:cNvSpPr txBox="1"/>
          <p:nvPr/>
        </p:nvSpPr>
        <p:spPr>
          <a:xfrm>
            <a:off x="8482520" y="3590855"/>
            <a:ext cx="1369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=  cos 30°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6EB7E88-5690-4808-4E61-F7282E27BD4D}"/>
                  </a:ext>
                </a:extLst>
              </p:cNvPr>
              <p:cNvSpPr txBox="1"/>
              <p:nvPr/>
            </p:nvSpPr>
            <p:spPr>
              <a:xfrm>
                <a:off x="9852447" y="3471370"/>
                <a:ext cx="722912" cy="679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6EB7E88-5690-4808-4E61-F7282E27B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447" y="3471370"/>
                <a:ext cx="722912" cy="679866"/>
              </a:xfrm>
              <a:prstGeom prst="rect">
                <a:avLst/>
              </a:prstGeom>
              <a:blipFill>
                <a:blip r:embed="rId3"/>
                <a:stretch>
                  <a:fillRect l="-12605" b="-8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F666C2-BD4B-7C67-AA4E-4658159ABD73}"/>
                  </a:ext>
                </a:extLst>
              </p14:cNvPr>
              <p14:cNvContentPartPr/>
              <p14:nvPr/>
            </p14:nvContentPartPr>
            <p14:xfrm>
              <a:off x="3899734" y="3929392"/>
              <a:ext cx="98640" cy="232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F666C2-BD4B-7C67-AA4E-4658159ABD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93614" y="3923272"/>
                <a:ext cx="11088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7063F06-3781-505C-46CE-DD567E1E7583}"/>
                  </a:ext>
                </a:extLst>
              </p14:cNvPr>
              <p14:cNvContentPartPr/>
              <p14:nvPr/>
            </p14:nvContentPartPr>
            <p14:xfrm>
              <a:off x="3070654" y="3529792"/>
              <a:ext cx="645120" cy="713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7063F06-3781-505C-46CE-DD567E1E758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64534" y="3523672"/>
                <a:ext cx="657360" cy="72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595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14" grpId="0"/>
      <p:bldP spid="20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Angles large than 90 degrees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643885-F30F-85B7-B796-01DD0E1E5885}"/>
              </a:ext>
            </a:extLst>
          </p:cNvPr>
          <p:cNvSpPr txBox="1"/>
          <p:nvPr/>
        </p:nvSpPr>
        <p:spPr>
          <a:xfrm>
            <a:off x="7272471" y="1595049"/>
            <a:ext cx="40165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Find tan 150°	</a:t>
            </a:r>
            <a:endParaRPr lang="en-GB" dirty="0"/>
          </a:p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6042E6-146F-2F62-3631-7C52BF4F6A54}"/>
              </a:ext>
            </a:extLst>
          </p:cNvPr>
          <p:cNvSpPr txBox="1"/>
          <p:nvPr/>
        </p:nvSpPr>
        <p:spPr>
          <a:xfrm>
            <a:off x="7431932" y="3083668"/>
            <a:ext cx="165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 − tan 30°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DF1700-1604-E42C-0524-7FBCE510B2B6}"/>
                  </a:ext>
                </a:extLst>
              </p:cNvPr>
              <p:cNvSpPr txBox="1"/>
              <p:nvPr/>
            </p:nvSpPr>
            <p:spPr>
              <a:xfrm>
                <a:off x="7465328" y="3706328"/>
                <a:ext cx="1653702" cy="637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DF1700-1604-E42C-0524-7FBCE510B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328" y="3706328"/>
                <a:ext cx="1653702" cy="637354"/>
              </a:xfrm>
              <a:prstGeom prst="rect">
                <a:avLst/>
              </a:prstGeom>
              <a:blipFill>
                <a:blip r:embed="rId2"/>
                <a:stretch>
                  <a:fillRect l="-590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>
            <a:extLst>
              <a:ext uri="{FF2B5EF4-FFF2-40B4-BE49-F238E27FC236}">
                <a16:creationId xmlns:a16="http://schemas.microsoft.com/office/drawing/2014/main" id="{6720D667-DC88-6CCC-0B2A-72357DA6C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839" y="2047299"/>
            <a:ext cx="5147476" cy="416484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4D93AF-93C3-B381-1165-4225280F4927}"/>
              </a:ext>
            </a:extLst>
          </p:cNvPr>
          <p:cNvCxnSpPr>
            <a:cxnSpLocks/>
          </p:cNvCxnSpPr>
          <p:nvPr/>
        </p:nvCxnSpPr>
        <p:spPr>
          <a:xfrm>
            <a:off x="1267325" y="2943162"/>
            <a:ext cx="1489105" cy="10188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69AE8014-10F8-9FC0-FA36-B4180096BC29}"/>
                  </a:ext>
                </a:extLst>
              </p14:cNvPr>
              <p14:cNvContentPartPr/>
              <p14:nvPr/>
            </p14:nvContentPartPr>
            <p14:xfrm>
              <a:off x="2487629" y="3750660"/>
              <a:ext cx="381960" cy="2113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69AE8014-10F8-9FC0-FA36-B4180096BC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78629" y="3741645"/>
                <a:ext cx="399600" cy="22899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211B9555-477C-9E14-8544-893C7E796BB5}"/>
              </a:ext>
            </a:extLst>
          </p:cNvPr>
          <p:cNvSpPr txBox="1"/>
          <p:nvPr/>
        </p:nvSpPr>
        <p:spPr>
          <a:xfrm>
            <a:off x="2756430" y="3486988"/>
            <a:ext cx="58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C77BA75-E56C-6825-DC92-C91DC7CFFEB6}"/>
                  </a:ext>
                </a:extLst>
              </p14:cNvPr>
              <p14:cNvContentPartPr/>
              <p14:nvPr/>
            </p14:nvContentPartPr>
            <p14:xfrm>
              <a:off x="2195290" y="3686671"/>
              <a:ext cx="145080" cy="2610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C77BA75-E56C-6825-DC92-C91DC7CFFE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86290" y="3677671"/>
                <a:ext cx="162720" cy="27864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9751FA65-1BE1-B590-6BD4-DE2069F6A9D0}"/>
              </a:ext>
            </a:extLst>
          </p:cNvPr>
          <p:cNvSpPr txBox="1"/>
          <p:nvPr/>
        </p:nvSpPr>
        <p:spPr>
          <a:xfrm>
            <a:off x="1568887" y="3521662"/>
            <a:ext cx="463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84776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4" grpId="0"/>
      <p:bldP spid="25" grpId="0"/>
      <p:bldP spid="2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Exact trigonometric values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C011EB83-38B7-1621-89D3-F1AE2AE9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2589504"/>
                  </p:ext>
                </p:extLst>
              </p:nvPr>
            </p:nvGraphicFramePr>
            <p:xfrm>
              <a:off x="5194191" y="2302669"/>
              <a:ext cx="6096000" cy="340283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14749169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6352101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980833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5804986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angle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9231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6273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527159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225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951634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315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7276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330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146174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C011EB83-38B7-1621-89D3-F1AE2AE9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2589504"/>
                  </p:ext>
                </p:extLst>
              </p:nvPr>
            </p:nvGraphicFramePr>
            <p:xfrm>
              <a:off x="5194191" y="2302669"/>
              <a:ext cx="6096000" cy="340283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14749169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6352101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980833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58049862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angle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923161"/>
                      </a:ext>
                    </a:extLst>
                  </a:tr>
                  <a:tr h="63119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77885" r="-800" b="-3711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26273652"/>
                      </a:ext>
                    </a:extLst>
                  </a:tr>
                  <a:tr h="6079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85000" r="-200000" b="-28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527159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225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951634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315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7276619"/>
                      </a:ext>
                    </a:extLst>
                  </a:tr>
                  <a:tr h="6732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330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409009" r="-100800" b="-54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146174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7" name="Picture 26">
            <a:extLst>
              <a:ext uri="{FF2B5EF4-FFF2-40B4-BE49-F238E27FC236}">
                <a16:creationId xmlns:a16="http://schemas.microsoft.com/office/drawing/2014/main" id="{36421FE5-2F7E-40D0-A6D7-0FBF2E9F6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722" y="2302669"/>
            <a:ext cx="4537703" cy="354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1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Exact trigonometric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C011EB83-38B7-1621-89D3-F1AE2AE9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542907"/>
                  </p:ext>
                </p:extLst>
              </p:nvPr>
            </p:nvGraphicFramePr>
            <p:xfrm>
              <a:off x="5320650" y="2205221"/>
              <a:ext cx="6096000" cy="373754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14749169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6352101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980833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5804986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angle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9231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6273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527159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225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951634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315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7276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330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14617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C011EB83-38B7-1621-89D3-F1AE2AE9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542907"/>
                  </p:ext>
                </p:extLst>
              </p:nvPr>
            </p:nvGraphicFramePr>
            <p:xfrm>
              <a:off x="5320650" y="2205221"/>
              <a:ext cx="6096000" cy="373754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14749169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6352101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980833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58049862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angle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923161"/>
                      </a:ext>
                    </a:extLst>
                  </a:tr>
                  <a:tr h="6732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72973" r="-200000" b="-3909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72973" r="-100800" b="-3909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72973" r="-800" b="-3909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26273652"/>
                      </a:ext>
                    </a:extLst>
                  </a:tr>
                  <a:tr h="6732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74545" r="-200000" b="-29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174545" r="-100800" b="-29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174545" r="-800" b="-29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52715983"/>
                      </a:ext>
                    </a:extLst>
                  </a:tr>
                  <a:tr h="630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225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90385" r="-200000" b="-2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290385" r="-100800" b="-2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290385" r="-800" b="-21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5163468"/>
                      </a:ext>
                    </a:extLst>
                  </a:tr>
                  <a:tr h="630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315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00" t="-394175" r="-200000" b="-1135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800" t="-394175" r="-100800" b="-1135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800" t="-394175" r="-800" b="-1135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7276619"/>
                      </a:ext>
                    </a:extLst>
                  </a:tr>
                  <a:tr h="6732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330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458559" r="-200000" b="-54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458559" r="-100800" b="-54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458559" r="-800" b="-54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146174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7" name="Picture 26">
            <a:extLst>
              <a:ext uri="{FF2B5EF4-FFF2-40B4-BE49-F238E27FC236}">
                <a16:creationId xmlns:a16="http://schemas.microsoft.com/office/drawing/2014/main" id="{36421FE5-2F7E-40D0-A6D7-0FBF2E9F6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722" y="2302669"/>
            <a:ext cx="4537703" cy="354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7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FE98EDB-71AA-F825-3FC9-2757F069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387" y="2290490"/>
            <a:ext cx="5252936" cy="42501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Solving 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5AC688D-0028-36C6-8DDC-57396942992F}"/>
                  </a:ext>
                </a:extLst>
              </p:cNvPr>
              <p:cNvSpPr txBox="1"/>
              <p:nvPr/>
            </p:nvSpPr>
            <p:spPr>
              <a:xfrm>
                <a:off x="593387" y="1595336"/>
                <a:ext cx="8083685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What angles have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5AC688D-0028-36C6-8DDC-573969429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87" y="1595336"/>
                <a:ext cx="8083685" cy="613886"/>
              </a:xfrm>
              <a:prstGeom prst="rect">
                <a:avLst/>
              </a:prstGeom>
              <a:blipFill>
                <a:blip r:embed="rId3"/>
                <a:stretch>
                  <a:fillRect l="-1131" b="-1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0CF28D-9263-4A72-4DE6-DA6BE0553F1E}"/>
              </a:ext>
            </a:extLst>
          </p:cNvPr>
          <p:cNvCxnSpPr>
            <a:cxnSpLocks/>
          </p:cNvCxnSpPr>
          <p:nvPr/>
        </p:nvCxnSpPr>
        <p:spPr>
          <a:xfrm flipV="1">
            <a:off x="2928026" y="3429000"/>
            <a:ext cx="1439693" cy="8025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FF81511-772B-DD37-41C5-60CF5CCFD6B4}"/>
                  </a:ext>
                </a:extLst>
              </p14:cNvPr>
              <p14:cNvContentPartPr/>
              <p14:nvPr/>
            </p14:nvContentPartPr>
            <p14:xfrm>
              <a:off x="3316534" y="4036672"/>
              <a:ext cx="31680" cy="1846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FF81511-772B-DD37-41C5-60CF5CCFD6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07894" y="4027672"/>
                <a:ext cx="49320" cy="20232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3EF47421-09A3-3CFD-DEBF-0B2FE233CEFC}"/>
              </a:ext>
            </a:extLst>
          </p:cNvPr>
          <p:cNvSpPr txBox="1"/>
          <p:nvPr/>
        </p:nvSpPr>
        <p:spPr>
          <a:xfrm>
            <a:off x="3409544" y="3892398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F744625-1F0E-292A-3E99-CDDB55F68B7A}"/>
              </a:ext>
            </a:extLst>
          </p:cNvPr>
          <p:cNvCxnSpPr>
            <a:cxnSpLocks/>
          </p:cNvCxnSpPr>
          <p:nvPr/>
        </p:nvCxnSpPr>
        <p:spPr>
          <a:xfrm>
            <a:off x="1449420" y="3429000"/>
            <a:ext cx="1478604" cy="8025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1524478-8FEB-EC1E-3751-8ED3515003DE}"/>
              </a:ext>
            </a:extLst>
          </p:cNvPr>
          <p:cNvSpPr txBox="1"/>
          <p:nvPr/>
        </p:nvSpPr>
        <p:spPr>
          <a:xfrm>
            <a:off x="1763138" y="3852006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1DC792B-2214-3D13-2187-B6D871FEA7A4}"/>
                  </a:ext>
                </a:extLst>
              </p14:cNvPr>
              <p14:cNvContentPartPr/>
              <p14:nvPr/>
            </p14:nvContentPartPr>
            <p14:xfrm>
              <a:off x="2421214" y="4007512"/>
              <a:ext cx="59400" cy="2095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1DC792B-2214-3D13-2187-B6D871FEA7A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12574" y="3998512"/>
                <a:ext cx="77040" cy="2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36AE07F-BD37-21A1-8B7F-5B4C7DBE1DFC}"/>
                  </a:ext>
                </a:extLst>
              </p:cNvPr>
              <p:cNvSpPr txBox="1"/>
              <p:nvPr/>
            </p:nvSpPr>
            <p:spPr>
              <a:xfrm>
                <a:off x="7324927" y="1726124"/>
                <a:ext cx="14980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36AE07F-BD37-21A1-8B7F-5B4C7DBE1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1726124"/>
                <a:ext cx="149805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2D898D9-B5B3-4646-453D-DC7FFF728ED9}"/>
                  </a:ext>
                </a:extLst>
              </p:cNvPr>
              <p:cNvSpPr txBox="1"/>
              <p:nvPr/>
            </p:nvSpPr>
            <p:spPr>
              <a:xfrm>
                <a:off x="7324927" y="2318577"/>
                <a:ext cx="22373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=180−30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2D898D9-B5B3-4646-453D-DC7FFF728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2318577"/>
                <a:ext cx="223736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FD8112-4D22-67F0-FCDA-A71E36ED2050}"/>
                  </a:ext>
                </a:extLst>
              </p:cNvPr>
              <p:cNvSpPr txBox="1"/>
              <p:nvPr/>
            </p:nvSpPr>
            <p:spPr>
              <a:xfrm>
                <a:off x="7324927" y="2834466"/>
                <a:ext cx="16731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=150°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FD8112-4D22-67F0-FCDA-A71E36ED2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2834466"/>
                <a:ext cx="1673158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0A378BC-0580-7876-B3C3-348DB5C65E0A}"/>
                  </a:ext>
                </a:extLst>
              </p:cNvPr>
              <p:cNvSpPr txBox="1"/>
              <p:nvPr/>
            </p:nvSpPr>
            <p:spPr>
              <a:xfrm>
                <a:off x="6911502" y="3794939"/>
                <a:ext cx="6099242" cy="613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olve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0A378BC-0580-7876-B3C3-348DB5C65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1502" y="3794939"/>
                <a:ext cx="6099242" cy="613886"/>
              </a:xfrm>
              <a:prstGeom prst="rect">
                <a:avLst/>
              </a:prstGeom>
              <a:blipFill>
                <a:blip r:embed="rId11"/>
                <a:stretch>
                  <a:fillRect l="-1600" b="-1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8D1BAA1-8002-416A-D24C-B124121EAA04}"/>
                  </a:ext>
                </a:extLst>
              </p:cNvPr>
              <p:cNvSpPr txBox="1"/>
              <p:nvPr/>
            </p:nvSpPr>
            <p:spPr>
              <a:xfrm>
                <a:off x="7247106" y="4772493"/>
                <a:ext cx="2714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=30°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150°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8D1BAA1-8002-416A-D24C-B124121EAA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106" y="4772493"/>
                <a:ext cx="2714017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22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29" grpId="0"/>
      <p:bldP spid="30" grpId="0"/>
      <p:bldP spid="31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FE98EDB-71AA-F825-3FC9-2757F069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387" y="2290490"/>
            <a:ext cx="5252936" cy="42501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Solving trigonometric equations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0CF28D-9263-4A72-4DE6-DA6BE0553F1E}"/>
              </a:ext>
            </a:extLst>
          </p:cNvPr>
          <p:cNvCxnSpPr>
            <a:cxnSpLocks/>
          </p:cNvCxnSpPr>
          <p:nvPr/>
        </p:nvCxnSpPr>
        <p:spPr>
          <a:xfrm flipV="1">
            <a:off x="2908569" y="2834466"/>
            <a:ext cx="809828" cy="14019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F47421-09A3-3CFD-DEBF-0B2FE233CEFC}"/>
              </a:ext>
            </a:extLst>
          </p:cNvPr>
          <p:cNvSpPr txBox="1"/>
          <p:nvPr/>
        </p:nvSpPr>
        <p:spPr>
          <a:xfrm>
            <a:off x="3234445" y="3867064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F744625-1F0E-292A-3E99-CDDB55F68B7A}"/>
              </a:ext>
            </a:extLst>
          </p:cNvPr>
          <p:cNvCxnSpPr>
            <a:cxnSpLocks/>
          </p:cNvCxnSpPr>
          <p:nvPr/>
        </p:nvCxnSpPr>
        <p:spPr>
          <a:xfrm flipV="1">
            <a:off x="2124277" y="4217032"/>
            <a:ext cx="784292" cy="1220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1524478-8FEB-EC1E-3751-8ED3515003DE}"/>
              </a:ext>
            </a:extLst>
          </p:cNvPr>
          <p:cNvSpPr txBox="1"/>
          <p:nvPr/>
        </p:nvSpPr>
        <p:spPr>
          <a:xfrm>
            <a:off x="2278095" y="4270762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36AE07F-BD37-21A1-8B7F-5B4C7DBE1DFC}"/>
                  </a:ext>
                </a:extLst>
              </p:cNvPr>
              <p:cNvSpPr txBox="1"/>
              <p:nvPr/>
            </p:nvSpPr>
            <p:spPr>
              <a:xfrm>
                <a:off x="7324927" y="1726124"/>
                <a:ext cx="14980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36AE07F-BD37-21A1-8B7F-5B4C7DBE1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1726124"/>
                <a:ext cx="1498059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2D898D9-B5B3-4646-453D-DC7FFF728ED9}"/>
                  </a:ext>
                </a:extLst>
              </p:cNvPr>
              <p:cNvSpPr txBox="1"/>
              <p:nvPr/>
            </p:nvSpPr>
            <p:spPr>
              <a:xfrm>
                <a:off x="7324927" y="2318577"/>
                <a:ext cx="22373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=180+60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2D898D9-B5B3-4646-453D-DC7FFF728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2318577"/>
                <a:ext cx="223736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FD8112-4D22-67F0-FCDA-A71E36ED2050}"/>
                  </a:ext>
                </a:extLst>
              </p:cNvPr>
              <p:cNvSpPr txBox="1"/>
              <p:nvPr/>
            </p:nvSpPr>
            <p:spPr>
              <a:xfrm>
                <a:off x="7324927" y="2834466"/>
                <a:ext cx="16731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=240°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FD8112-4D22-67F0-FCDA-A71E36ED2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927" y="2834466"/>
                <a:ext cx="167315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0A378BC-0580-7876-B3C3-348DB5C65E0A}"/>
                  </a:ext>
                </a:extLst>
              </p:cNvPr>
              <p:cNvSpPr txBox="1"/>
              <p:nvPr/>
            </p:nvSpPr>
            <p:spPr>
              <a:xfrm>
                <a:off x="593387" y="1510964"/>
                <a:ext cx="6099242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olve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/>
                  <a:t>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0A378BC-0580-7876-B3C3-348DB5C65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87" y="1510964"/>
                <a:ext cx="6099242" cy="496483"/>
              </a:xfrm>
              <a:prstGeom prst="rect">
                <a:avLst/>
              </a:prstGeom>
              <a:blipFill>
                <a:blip r:embed="rId6"/>
                <a:stretch>
                  <a:fillRect l="-1499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DFF5101-EE4E-0698-756C-CA24BC826452}"/>
                  </a:ext>
                </a:extLst>
              </p14:cNvPr>
              <p14:cNvContentPartPr/>
              <p14:nvPr/>
            </p14:nvContentPartPr>
            <p14:xfrm>
              <a:off x="3024934" y="4085272"/>
              <a:ext cx="63360" cy="1422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DFF5101-EE4E-0698-756C-CA24BC82645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15934" y="4076632"/>
                <a:ext cx="8100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AB919DF-D699-6EA9-C7C1-E7C0394BF3EF}"/>
                  </a:ext>
                </a:extLst>
              </p14:cNvPr>
              <p14:cNvContentPartPr/>
              <p14:nvPr/>
            </p14:nvContentPartPr>
            <p14:xfrm>
              <a:off x="2704534" y="4260592"/>
              <a:ext cx="42120" cy="1656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AB919DF-D699-6EA9-C7C1-E7C0394BF3E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95894" y="4251592"/>
                <a:ext cx="59760" cy="18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547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1E6D173B44745BAD39AE974D6443C" ma:contentTypeVersion="23" ma:contentTypeDescription="Create a new document." ma:contentTypeScope="" ma:versionID="521ee9ea84c108cec9aa98222cb647e9">
  <xsd:schema xmlns:xsd="http://www.w3.org/2001/XMLSchema" xmlns:xs="http://www.w3.org/2001/XMLSchema" xmlns:p="http://schemas.microsoft.com/office/2006/metadata/properties" xmlns:ns2="9ad1216b-cdc1-40e2-a0c2-94597fd44697" xmlns:ns3="c075f540-5f70-45df-a134-17c4911f7fbe" xmlns:ns4="7424b78e-8606-4fd1-9a19-b6b90bbc0a1b" targetNamespace="http://schemas.microsoft.com/office/2006/metadata/properties" ma:root="true" ma:fieldsID="c4d523bbe3cb20903debc11e5e742940" ns2:_="" ns3:_="" ns4:_="">
    <xsd:import namespace="9ad1216b-cdc1-40e2-a0c2-94597fd44697"/>
    <xsd:import namespace="c075f540-5f70-45df-a134-17c4911f7fbe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TaxCatchAll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5f540-5f70-45df-a134-17c4911f7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75f540-5f70-45df-a134-17c4911f7fbe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7VPTP7ZE6X33-783906844-6093</_dlc_DocId>
    <_dlc_DocIdUrl xmlns="9ad1216b-cdc1-40e2-a0c2-94597fd44697">
      <Url>https://cambridgeorg.sharepoint.com/sites/cie/education/pd/Curriculum_Support/_layouts/15/DocIdRedir.aspx?ID=7VPTP7ZE6X33-783906844-6093</Url>
      <Description>7VPTP7ZE6X33-783906844-6093</Description>
    </_dlc_DocIdUrl>
  </documentManagement>
</p:properties>
</file>

<file path=customXml/itemProps1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63D326-9A25-4FCC-A1F1-B57F6DD43C0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0532CDC-CAF8-47A8-B896-E9E26FEA0F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c075f540-5f70-45df-a134-17c4911f7fbe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F70A6C4-2D74-4E08-89C9-24733C44541E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7424b78e-8606-4fd1-9a19-b6b90bbc0a1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075f540-5f70-45df-a134-17c4911f7fbe"/>
    <ds:schemaRef ds:uri="9ad1216b-cdc1-40e2-a0c2-94597fd4469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</TotalTime>
  <Words>286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Jeff Fair</cp:lastModifiedBy>
  <cp:revision>72</cp:revision>
  <cp:lastPrinted>2024-08-28T12:53:39Z</cp:lastPrinted>
  <dcterms:created xsi:type="dcterms:W3CDTF">2018-01-14T21:11:47Z</dcterms:created>
  <dcterms:modified xsi:type="dcterms:W3CDTF">2024-08-28T14:08:00Z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0x0101009601E6D173B44745BAD39AE974D6443C</vt:lpwstr>
  </property>
  <property fmtid="{D5CDD505-2E9C-101B-9397-08002B2CF9AE}" pid="3" name="_dlc_DocIdItemGuid">
    <vt:lpwstr>c3e8a0f7-04ef-4fc3-ac3a-6442378fe26f</vt:lpwstr>
  </property>
  <property fmtid="{D5CDD505-2E9C-101B-9397-08002B2CF9AE}" pid="4" name="MediaServiceImageTags">
    <vt:lpwstr/>
  </property>
</Properties>
</file>