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03" r:id="rId7"/>
    <p:sldId id="297" r:id="rId8"/>
    <p:sldId id="298" r:id="rId9"/>
    <p:sldId id="305" r:id="rId10"/>
    <p:sldId id="300" r:id="rId11"/>
    <p:sldId id="299" r:id="rId12"/>
    <p:sldId id="302" r:id="rId1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0" y="2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2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Exact trigonometric values</a:t>
            </a:r>
          </a:p>
          <a:p>
            <a:r>
              <a:rPr lang="en-GB" sz="2600">
                <a:latin typeface="Arial" panose="020B0604020202020204" pitchFamily="34" charset="0"/>
                <a:cs typeface="Arial" panose="020B0604020202020204" pitchFamily="34" charset="0"/>
              </a:rPr>
              <a:t>Lesson 1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IGCSE (9-1)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 / 0980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94004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Trigonometry refresh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B0EE9651-1EFD-9B7D-64C8-0CC682A17EBC}"/>
              </a:ext>
            </a:extLst>
          </p:cNvPr>
          <p:cNvSpPr/>
          <p:nvPr/>
        </p:nvSpPr>
        <p:spPr>
          <a:xfrm>
            <a:off x="1888621" y="2463050"/>
            <a:ext cx="3426863" cy="1704841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FB37F1-132C-E0C2-89CA-A3C77602AF0C}"/>
              </a:ext>
            </a:extLst>
          </p:cNvPr>
          <p:cNvSpPr/>
          <p:nvPr/>
        </p:nvSpPr>
        <p:spPr>
          <a:xfrm>
            <a:off x="1898230" y="3930746"/>
            <a:ext cx="273466" cy="2371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43ABED-0154-2226-2B64-5C2A50A51E99}"/>
              </a:ext>
            </a:extLst>
          </p:cNvPr>
          <p:cNvSpPr txBox="1"/>
          <p:nvPr/>
        </p:nvSpPr>
        <p:spPr>
          <a:xfrm>
            <a:off x="3996000" y="363600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84D3B5-DD7C-DB5A-B2CA-A551FF72BC3A}"/>
              </a:ext>
            </a:extLst>
          </p:cNvPr>
          <p:cNvSpPr txBox="1"/>
          <p:nvPr/>
        </p:nvSpPr>
        <p:spPr>
          <a:xfrm>
            <a:off x="506324" y="3084637"/>
            <a:ext cx="138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FEBB32-3451-E07D-DECD-585CDD729F6A}"/>
              </a:ext>
            </a:extLst>
          </p:cNvPr>
          <p:cNvSpPr txBox="1"/>
          <p:nvPr/>
        </p:nvSpPr>
        <p:spPr>
          <a:xfrm>
            <a:off x="2914604" y="2465281"/>
            <a:ext cx="1809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hypotenuse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D0DFAB-3378-782E-018C-9D291023BFD6}"/>
              </a:ext>
            </a:extLst>
          </p:cNvPr>
          <p:cNvSpPr txBox="1"/>
          <p:nvPr/>
        </p:nvSpPr>
        <p:spPr>
          <a:xfrm>
            <a:off x="2492890" y="4256765"/>
            <a:ext cx="161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9478F4-AE5C-EAFB-E853-C5C84BF7EE1D}"/>
                  </a:ext>
                </a:extLst>
              </p:cNvPr>
              <p:cNvSpPr txBox="1"/>
              <p:nvPr/>
            </p:nvSpPr>
            <p:spPr>
              <a:xfrm>
                <a:off x="6323889" y="1948441"/>
                <a:ext cx="995586" cy="295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func>
                  </m:oMath>
                </a14:m>
                <a:r>
                  <a:rPr lang="en-GB" sz="2400" b="0" dirty="0"/>
                  <a:t> </a:t>
                </a:r>
              </a:p>
              <a:p>
                <a:endParaRPr lang="en-GB" sz="2400" b="0" dirty="0"/>
              </a:p>
              <a:p>
                <a:endParaRPr lang="en-GB" sz="2400" b="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func>
                  </m:oMath>
                </a14:m>
                <a:r>
                  <a:rPr lang="en-GB" sz="2400" b="0" dirty="0"/>
                  <a:t> </a:t>
                </a:r>
              </a:p>
              <a:p>
                <a:endParaRPr lang="en-GB" sz="2400" dirty="0"/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GB" sz="2400" b="0" dirty="0"/>
                  <a:t> </a:t>
                </a:r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89478F4-AE5C-EAFB-E853-C5C84BF7E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89" y="1948441"/>
                <a:ext cx="995586" cy="2954655"/>
              </a:xfrm>
              <a:prstGeom prst="rect">
                <a:avLst/>
              </a:prstGeom>
              <a:blipFill>
                <a:blip r:embed="rId2"/>
                <a:stretch>
                  <a:fillRect l="-1220" r="-128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31C143-5B0C-EBF3-6BEF-8A6D21796549}"/>
                  </a:ext>
                </a:extLst>
              </p:cNvPr>
              <p:cNvSpPr txBox="1"/>
              <p:nvPr/>
            </p:nvSpPr>
            <p:spPr>
              <a:xfrm>
                <a:off x="7678028" y="2926946"/>
                <a:ext cx="1609415" cy="764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adjacent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hypotenuse</m:t>
                          </m:r>
                        </m:den>
                      </m:f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31C143-5B0C-EBF3-6BEF-8A6D21796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028" y="2926946"/>
                <a:ext cx="1609415" cy="764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D6CE31-49CB-C983-FCD4-767C83770448}"/>
                  </a:ext>
                </a:extLst>
              </p:cNvPr>
              <p:cNvSpPr txBox="1"/>
              <p:nvPr/>
            </p:nvSpPr>
            <p:spPr>
              <a:xfrm>
                <a:off x="7707459" y="4022703"/>
                <a:ext cx="1211870" cy="753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opposite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adjacent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D6CE31-49CB-C983-FCD4-767C83770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459" y="4022703"/>
                <a:ext cx="1211870" cy="753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83AB5C-5B38-CF99-AA66-0EE14EC990DD}"/>
                  </a:ext>
                </a:extLst>
              </p:cNvPr>
              <p:cNvSpPr txBox="1"/>
              <p:nvPr/>
            </p:nvSpPr>
            <p:spPr>
              <a:xfrm>
                <a:off x="7707459" y="1800964"/>
                <a:ext cx="1609415" cy="7522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opposite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hypotenuse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83AB5C-5B38-CF99-AA66-0EE14EC99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459" y="1800964"/>
                <a:ext cx="1609415" cy="7522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>
            <a:extLst>
              <a:ext uri="{FF2B5EF4-FFF2-40B4-BE49-F238E27FC236}">
                <a16:creationId xmlns:a16="http://schemas.microsoft.com/office/drawing/2014/main" id="{8D9ED6F9-CEFC-8BA9-4448-61CD60D22A81}"/>
              </a:ext>
            </a:extLst>
          </p:cNvPr>
          <p:cNvSpPr/>
          <p:nvPr/>
        </p:nvSpPr>
        <p:spPr>
          <a:xfrm rot="15046569">
            <a:off x="4335033" y="3771743"/>
            <a:ext cx="551761" cy="597673"/>
          </a:xfrm>
          <a:prstGeom prst="arc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54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Helpful triangles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B64FBD19-845C-06E9-568C-F5EAA00AB990}"/>
              </a:ext>
            </a:extLst>
          </p:cNvPr>
          <p:cNvSpPr/>
          <p:nvPr/>
        </p:nvSpPr>
        <p:spPr>
          <a:xfrm>
            <a:off x="979914" y="2686525"/>
            <a:ext cx="3625850" cy="3125733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1204901-030A-B300-7C25-1EB432EB6575}"/>
              </a:ext>
            </a:extLst>
          </p:cNvPr>
          <p:cNvCxnSpPr/>
          <p:nvPr/>
        </p:nvCxnSpPr>
        <p:spPr>
          <a:xfrm flipV="1">
            <a:off x="2792839" y="2686525"/>
            <a:ext cx="0" cy="3125733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8D632FF-E0F1-0A8E-4751-833FB0CF5E05}"/>
              </a:ext>
            </a:extLst>
          </p:cNvPr>
          <p:cNvSpPr txBox="1"/>
          <p:nvPr/>
        </p:nvSpPr>
        <p:spPr>
          <a:xfrm>
            <a:off x="1319436" y="3905167"/>
            <a:ext cx="93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C65FE-045A-7680-D883-7D56641B7F71}"/>
              </a:ext>
            </a:extLst>
          </p:cNvPr>
          <p:cNvSpPr txBox="1"/>
          <p:nvPr/>
        </p:nvSpPr>
        <p:spPr>
          <a:xfrm>
            <a:off x="1319436" y="5289038"/>
            <a:ext cx="93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A95550-05F0-1204-7A08-0BD5BC8A06C6}"/>
              </a:ext>
            </a:extLst>
          </p:cNvPr>
          <p:cNvSpPr txBox="1"/>
          <p:nvPr/>
        </p:nvSpPr>
        <p:spPr>
          <a:xfrm>
            <a:off x="2188581" y="3465576"/>
            <a:ext cx="67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E90390-E60F-7E50-E914-4863E522C42A}"/>
              </a:ext>
            </a:extLst>
          </p:cNvPr>
          <p:cNvSpPr txBox="1"/>
          <p:nvPr/>
        </p:nvSpPr>
        <p:spPr>
          <a:xfrm>
            <a:off x="2828241" y="4244627"/>
            <a:ext cx="67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3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30D02F-C1B4-DFB9-A4CC-291ECB3FFDA0}"/>
              </a:ext>
            </a:extLst>
          </p:cNvPr>
          <p:cNvSpPr txBox="1"/>
          <p:nvPr/>
        </p:nvSpPr>
        <p:spPr>
          <a:xfrm>
            <a:off x="1914258" y="5873251"/>
            <a:ext cx="3449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D1FB295-84C7-6D3D-8629-EAC16253BBFB}"/>
              </a:ext>
            </a:extLst>
          </p:cNvPr>
          <p:cNvCxnSpPr/>
          <p:nvPr/>
        </p:nvCxnSpPr>
        <p:spPr>
          <a:xfrm>
            <a:off x="2463478" y="5471605"/>
            <a:ext cx="0" cy="34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35118D0-A062-8AFB-61FF-937E4C67821F}"/>
              </a:ext>
            </a:extLst>
          </p:cNvPr>
          <p:cNvCxnSpPr>
            <a:cxnSpLocks/>
          </p:cNvCxnSpPr>
          <p:nvPr/>
        </p:nvCxnSpPr>
        <p:spPr>
          <a:xfrm flipH="1">
            <a:off x="2463478" y="5471605"/>
            <a:ext cx="3293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38337BF-9809-1215-C977-00A30D492B57}"/>
              </a:ext>
            </a:extLst>
          </p:cNvPr>
          <p:cNvSpPr txBox="1"/>
          <p:nvPr/>
        </p:nvSpPr>
        <p:spPr>
          <a:xfrm>
            <a:off x="1162228" y="1974079"/>
            <a:ext cx="316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equilateral triangle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D35F3A1-886D-8E9A-9BCB-940FC6EF8599}"/>
              </a:ext>
            </a:extLst>
          </p:cNvPr>
          <p:cNvSpPr/>
          <p:nvPr/>
        </p:nvSpPr>
        <p:spPr>
          <a:xfrm>
            <a:off x="7408720" y="2772298"/>
            <a:ext cx="3266636" cy="3125733"/>
          </a:xfrm>
          <a:prstGeom prst="triangle">
            <a:avLst>
              <a:gd name="adj" fmla="val 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7A6897-C0FB-4E81-D41A-A9532A96E105}"/>
              </a:ext>
            </a:extLst>
          </p:cNvPr>
          <p:cNvSpPr txBox="1"/>
          <p:nvPr/>
        </p:nvSpPr>
        <p:spPr>
          <a:xfrm>
            <a:off x="7187013" y="1937973"/>
            <a:ext cx="4535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isosceles right angle triangle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603B3A6-95D8-2B6E-1429-E68225A75E45}"/>
              </a:ext>
            </a:extLst>
          </p:cNvPr>
          <p:cNvCxnSpPr/>
          <p:nvPr/>
        </p:nvCxnSpPr>
        <p:spPr>
          <a:xfrm>
            <a:off x="7775095" y="5532598"/>
            <a:ext cx="0" cy="34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A6AF14E-B42E-2CEF-D2F9-40B1EFC7BBFA}"/>
              </a:ext>
            </a:extLst>
          </p:cNvPr>
          <p:cNvCxnSpPr>
            <a:cxnSpLocks/>
          </p:cNvCxnSpPr>
          <p:nvPr/>
        </p:nvCxnSpPr>
        <p:spPr>
          <a:xfrm flipH="1">
            <a:off x="7437638" y="5532598"/>
            <a:ext cx="3293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93CCD9A-FC94-F64F-788E-BA73BA861653}"/>
              </a:ext>
            </a:extLst>
          </p:cNvPr>
          <p:cNvSpPr txBox="1"/>
          <p:nvPr/>
        </p:nvSpPr>
        <p:spPr>
          <a:xfrm>
            <a:off x="6695510" y="40507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7B835A-3463-2BE8-9F0B-A387531360B3}"/>
              </a:ext>
            </a:extLst>
          </p:cNvPr>
          <p:cNvSpPr txBox="1"/>
          <p:nvPr/>
        </p:nvSpPr>
        <p:spPr>
          <a:xfrm>
            <a:off x="8789163" y="593812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C2DE46-80C2-01D2-4255-7A228FF15E04}"/>
              </a:ext>
            </a:extLst>
          </p:cNvPr>
          <p:cNvSpPr txBox="1"/>
          <p:nvPr/>
        </p:nvSpPr>
        <p:spPr>
          <a:xfrm>
            <a:off x="7437638" y="3234743"/>
            <a:ext cx="674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F282CAD-E3ED-BF34-7A8D-78E322704417}"/>
              </a:ext>
            </a:extLst>
          </p:cNvPr>
          <p:cNvSpPr txBox="1"/>
          <p:nvPr/>
        </p:nvSpPr>
        <p:spPr>
          <a:xfrm>
            <a:off x="9694613" y="5436366"/>
            <a:ext cx="674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651192-9376-1CF5-840B-BA4480DA9A14}"/>
              </a:ext>
            </a:extLst>
          </p:cNvPr>
          <p:cNvSpPr txBox="1"/>
          <p:nvPr/>
        </p:nvSpPr>
        <p:spPr>
          <a:xfrm>
            <a:off x="8959308" y="3870915"/>
            <a:ext cx="67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2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8" grpId="0"/>
      <p:bldP spid="9" grpId="0"/>
      <p:bldP spid="11" grpId="0"/>
      <p:bldP spid="18" grpId="0"/>
      <p:bldP spid="20" grpId="0" animBg="1"/>
      <p:bldP spid="21" grpId="0"/>
      <p:bldP spid="24" grpId="0"/>
      <p:bldP spid="26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Exact trigonometric values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6BE48-44BB-3EEA-5FAF-2C1AE02CD6CA}"/>
              </a:ext>
            </a:extLst>
          </p:cNvPr>
          <p:cNvGrpSpPr/>
          <p:nvPr/>
        </p:nvGrpSpPr>
        <p:grpSpPr>
          <a:xfrm>
            <a:off x="2725411" y="1344932"/>
            <a:ext cx="5572555" cy="2158844"/>
            <a:chOff x="434508" y="1799788"/>
            <a:chExt cx="8132550" cy="3666116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1B4DC93-365C-E94A-A037-C5C4FF54B49B}"/>
                </a:ext>
              </a:extLst>
            </p:cNvPr>
            <p:cNvSpPr/>
            <p:nvPr/>
          </p:nvSpPr>
          <p:spPr>
            <a:xfrm>
              <a:off x="434508" y="1799788"/>
              <a:ext cx="3625850" cy="3125733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0E08787-FF75-434F-274F-5833A4CDF9AD}"/>
                </a:ext>
              </a:extLst>
            </p:cNvPr>
            <p:cNvCxnSpPr>
              <a:stCxn id="3" idx="3"/>
              <a:endCxn id="3" idx="0"/>
            </p:cNvCxnSpPr>
            <p:nvPr/>
          </p:nvCxnSpPr>
          <p:spPr>
            <a:xfrm flipV="1">
              <a:off x="2247433" y="1799788"/>
              <a:ext cx="0" cy="3125733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42BA47B-8A15-09B9-3AE3-EFCF1F2AC4EF}"/>
                </a:ext>
              </a:extLst>
            </p:cNvPr>
            <p:cNvSpPr txBox="1"/>
            <p:nvPr/>
          </p:nvSpPr>
          <p:spPr>
            <a:xfrm>
              <a:off x="851614" y="2902832"/>
              <a:ext cx="939799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92B7B65-2E57-EF35-02C6-1479380124BA}"/>
                </a:ext>
              </a:extLst>
            </p:cNvPr>
            <p:cNvSpPr txBox="1"/>
            <p:nvPr/>
          </p:nvSpPr>
          <p:spPr>
            <a:xfrm>
              <a:off x="1103567" y="4898589"/>
              <a:ext cx="495300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2D2D41-632C-2C7F-BC87-7B28AC1F04FB}"/>
                </a:ext>
              </a:extLst>
            </p:cNvPr>
            <p:cNvSpPr txBox="1"/>
            <p:nvPr/>
          </p:nvSpPr>
          <p:spPr>
            <a:xfrm>
              <a:off x="1641188" y="2503433"/>
              <a:ext cx="864996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5B34F47-0B3D-385E-5D66-E9A10F0104AD}"/>
                </a:ext>
              </a:extLst>
            </p:cNvPr>
            <p:cNvSpPr txBox="1"/>
            <p:nvPr/>
          </p:nvSpPr>
          <p:spPr>
            <a:xfrm>
              <a:off x="655718" y="4382703"/>
              <a:ext cx="859104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1F191E7-092C-B8B2-3744-820FFB82A78F}"/>
                </a:ext>
              </a:extLst>
            </p:cNvPr>
            <p:cNvGrpSpPr/>
            <p:nvPr/>
          </p:nvGrpSpPr>
          <p:grpSpPr>
            <a:xfrm>
              <a:off x="1809271" y="4493559"/>
              <a:ext cx="441462" cy="439428"/>
              <a:chOff x="1998724" y="4670411"/>
              <a:chExt cx="249767" cy="249767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2BFB301-A309-D42A-6866-12C6943C83CA}"/>
                  </a:ext>
                </a:extLst>
              </p:cNvPr>
              <p:cNvCxnSpPr/>
              <p:nvPr/>
            </p:nvCxnSpPr>
            <p:spPr>
              <a:xfrm>
                <a:off x="2002746" y="4670411"/>
                <a:ext cx="0" cy="2497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5148DED-0575-463D-1F2D-02E84AC9BB37}"/>
                  </a:ext>
                </a:extLst>
              </p:cNvPr>
              <p:cNvCxnSpPr/>
              <p:nvPr/>
            </p:nvCxnSpPr>
            <p:spPr>
              <a:xfrm>
                <a:off x="1998724" y="4675068"/>
                <a:ext cx="24976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B4BFF34B-4D6E-A104-5186-B8536D2B160C}"/>
                </a:ext>
              </a:extLst>
            </p:cNvPr>
            <p:cNvSpPr/>
            <p:nvPr/>
          </p:nvSpPr>
          <p:spPr>
            <a:xfrm>
              <a:off x="5300422" y="1821561"/>
              <a:ext cx="3266636" cy="3125733"/>
            </a:xfrm>
            <a:prstGeom prst="triangle">
              <a:avLst>
                <a:gd name="adj" fmla="val 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77F8108-5E65-A945-BC78-4CE29DD1FC7B}"/>
                </a:ext>
              </a:extLst>
            </p:cNvPr>
            <p:cNvGrpSpPr/>
            <p:nvPr/>
          </p:nvGrpSpPr>
          <p:grpSpPr>
            <a:xfrm flipH="1">
              <a:off x="5312230" y="4498567"/>
              <a:ext cx="443111" cy="441462"/>
              <a:chOff x="1998724" y="4670411"/>
              <a:chExt cx="249767" cy="249767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0C18F9A-A94C-8820-3A7F-DECA039C98BA}"/>
                  </a:ext>
                </a:extLst>
              </p:cNvPr>
              <p:cNvCxnSpPr/>
              <p:nvPr/>
            </p:nvCxnSpPr>
            <p:spPr>
              <a:xfrm>
                <a:off x="2002746" y="4670411"/>
                <a:ext cx="0" cy="2497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981086EA-4873-314D-87A5-6DA4D9F6FF71}"/>
                  </a:ext>
                </a:extLst>
              </p:cNvPr>
              <p:cNvCxnSpPr/>
              <p:nvPr/>
            </p:nvCxnSpPr>
            <p:spPr>
              <a:xfrm>
                <a:off x="1998724" y="4675068"/>
                <a:ext cx="24976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C95F64D-23FB-F6AE-478B-B43198D05034}"/>
                </a:ext>
              </a:extLst>
            </p:cNvPr>
            <p:cNvSpPr txBox="1"/>
            <p:nvPr/>
          </p:nvSpPr>
          <p:spPr>
            <a:xfrm>
              <a:off x="6688862" y="4898589"/>
              <a:ext cx="495300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74F291-8F98-31A2-2273-32BD4B517FFC}"/>
                </a:ext>
              </a:extLst>
            </p:cNvPr>
            <p:cNvSpPr txBox="1"/>
            <p:nvPr/>
          </p:nvSpPr>
          <p:spPr>
            <a:xfrm>
              <a:off x="4841900" y="3151854"/>
              <a:ext cx="495300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19C384F-DEB7-3FA2-0E95-B239AFD22D2D}"/>
                </a:ext>
              </a:extLst>
            </p:cNvPr>
            <p:cNvSpPr txBox="1"/>
            <p:nvPr/>
          </p:nvSpPr>
          <p:spPr>
            <a:xfrm>
              <a:off x="7421266" y="4395986"/>
              <a:ext cx="812192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BBCAD7D-FEC0-2577-EF11-DBB6B67D5FFE}"/>
                </a:ext>
              </a:extLst>
            </p:cNvPr>
            <p:cNvSpPr txBox="1"/>
            <p:nvPr/>
          </p:nvSpPr>
          <p:spPr>
            <a:xfrm>
              <a:off x="5237519" y="2212163"/>
              <a:ext cx="1021373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2D2B086-1AEA-5D24-4979-1ACEB60AC05A}"/>
                </a:ext>
              </a:extLst>
            </p:cNvPr>
            <p:cNvSpPr txBox="1"/>
            <p:nvPr/>
          </p:nvSpPr>
          <p:spPr>
            <a:xfrm>
              <a:off x="2191952" y="3283222"/>
              <a:ext cx="939799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3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B476747-0BB1-5435-2A4B-02CB73A8AFB8}"/>
                </a:ext>
              </a:extLst>
            </p:cNvPr>
            <p:cNvSpPr txBox="1"/>
            <p:nvPr/>
          </p:nvSpPr>
          <p:spPr>
            <a:xfrm>
              <a:off x="6863307" y="2926842"/>
              <a:ext cx="939799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2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C011EB83-38B7-1621-89D3-F1AE2AE9E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92214"/>
              </p:ext>
            </p:extLst>
          </p:nvPr>
        </p:nvGraphicFramePr>
        <p:xfrm>
          <a:off x="2564450" y="3672437"/>
          <a:ext cx="6096000" cy="28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4749169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6352101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980833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4986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2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GB" sz="2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273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GB" sz="2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15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r>
                        <a:rPr lang="en-GB" sz="2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16346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GB" sz="2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276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r>
                        <a:rPr lang="en-GB" sz="24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46174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E5FF2FD-2198-3604-957B-506895F62386}"/>
                  </a:ext>
                </a:extLst>
              </p:cNvPr>
              <p:cNvSpPr txBox="1"/>
              <p:nvPr/>
            </p:nvSpPr>
            <p:spPr>
              <a:xfrm>
                <a:off x="4649966" y="5513068"/>
                <a:ext cx="466927" cy="532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E5FF2FD-2198-3604-957B-506895F62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966" y="5513068"/>
                <a:ext cx="466927" cy="5329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FB83E2E-3A85-67D3-74FE-5F11236B1A50}"/>
                  </a:ext>
                </a:extLst>
              </p:cNvPr>
              <p:cNvSpPr txBox="1"/>
              <p:nvPr/>
            </p:nvSpPr>
            <p:spPr>
              <a:xfrm>
                <a:off x="6249446" y="5562505"/>
                <a:ext cx="466927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FB83E2E-3A85-67D3-74FE-5F11236B1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446" y="5562505"/>
                <a:ext cx="466927" cy="483466"/>
              </a:xfrm>
              <a:prstGeom prst="rect">
                <a:avLst/>
              </a:prstGeom>
              <a:blipFill>
                <a:blip r:embed="rId3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1677F87-3FF5-71BF-ADFD-1E69167B8AF6}"/>
                  </a:ext>
                </a:extLst>
              </p:cNvPr>
              <p:cNvSpPr txBox="1"/>
              <p:nvPr/>
            </p:nvSpPr>
            <p:spPr>
              <a:xfrm>
                <a:off x="7452510" y="5500247"/>
                <a:ext cx="979805" cy="532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1677F87-3FF5-71BF-ADFD-1E69167B8A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510" y="5500247"/>
                <a:ext cx="979805" cy="5329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21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Exact trigonometric values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6BE48-44BB-3EEA-5FAF-2C1AE02CD6CA}"/>
              </a:ext>
            </a:extLst>
          </p:cNvPr>
          <p:cNvGrpSpPr/>
          <p:nvPr/>
        </p:nvGrpSpPr>
        <p:grpSpPr>
          <a:xfrm>
            <a:off x="2725412" y="1344932"/>
            <a:ext cx="5341818" cy="1688825"/>
            <a:chOff x="434508" y="1799788"/>
            <a:chExt cx="8132550" cy="3666116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1B4DC93-365C-E94A-A037-C5C4FF54B49B}"/>
                </a:ext>
              </a:extLst>
            </p:cNvPr>
            <p:cNvSpPr/>
            <p:nvPr/>
          </p:nvSpPr>
          <p:spPr>
            <a:xfrm>
              <a:off x="434508" y="1799788"/>
              <a:ext cx="3625850" cy="3125733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0E08787-FF75-434F-274F-5833A4CDF9AD}"/>
                </a:ext>
              </a:extLst>
            </p:cNvPr>
            <p:cNvCxnSpPr>
              <a:stCxn id="3" idx="3"/>
              <a:endCxn id="3" idx="0"/>
            </p:cNvCxnSpPr>
            <p:nvPr/>
          </p:nvCxnSpPr>
          <p:spPr>
            <a:xfrm flipV="1">
              <a:off x="2247433" y="1799788"/>
              <a:ext cx="0" cy="3125733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42BA47B-8A15-09B9-3AE3-EFCF1F2AC4EF}"/>
                </a:ext>
              </a:extLst>
            </p:cNvPr>
            <p:cNvSpPr txBox="1"/>
            <p:nvPr/>
          </p:nvSpPr>
          <p:spPr>
            <a:xfrm>
              <a:off x="851614" y="2902832"/>
              <a:ext cx="939799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92B7B65-2E57-EF35-02C6-1479380124BA}"/>
                </a:ext>
              </a:extLst>
            </p:cNvPr>
            <p:cNvSpPr txBox="1"/>
            <p:nvPr/>
          </p:nvSpPr>
          <p:spPr>
            <a:xfrm>
              <a:off x="1103567" y="4898589"/>
              <a:ext cx="495300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2D2D41-632C-2C7F-BC87-7B28AC1F04FB}"/>
                </a:ext>
              </a:extLst>
            </p:cNvPr>
            <p:cNvSpPr txBox="1"/>
            <p:nvPr/>
          </p:nvSpPr>
          <p:spPr>
            <a:xfrm>
              <a:off x="1641188" y="2503433"/>
              <a:ext cx="864996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5B34F47-0B3D-385E-5D66-E9A10F0104AD}"/>
                </a:ext>
              </a:extLst>
            </p:cNvPr>
            <p:cNvSpPr txBox="1"/>
            <p:nvPr/>
          </p:nvSpPr>
          <p:spPr>
            <a:xfrm>
              <a:off x="655718" y="4382703"/>
              <a:ext cx="859104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1F191E7-092C-B8B2-3744-820FFB82A78F}"/>
                </a:ext>
              </a:extLst>
            </p:cNvPr>
            <p:cNvGrpSpPr/>
            <p:nvPr/>
          </p:nvGrpSpPr>
          <p:grpSpPr>
            <a:xfrm>
              <a:off x="1809271" y="4493559"/>
              <a:ext cx="441462" cy="439428"/>
              <a:chOff x="1998724" y="4670411"/>
              <a:chExt cx="249767" cy="249767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2BFB301-A309-D42A-6866-12C6943C83CA}"/>
                  </a:ext>
                </a:extLst>
              </p:cNvPr>
              <p:cNvCxnSpPr/>
              <p:nvPr/>
            </p:nvCxnSpPr>
            <p:spPr>
              <a:xfrm>
                <a:off x="2002746" y="4670411"/>
                <a:ext cx="0" cy="2497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5148DED-0575-463D-1F2D-02E84AC9BB37}"/>
                  </a:ext>
                </a:extLst>
              </p:cNvPr>
              <p:cNvCxnSpPr/>
              <p:nvPr/>
            </p:nvCxnSpPr>
            <p:spPr>
              <a:xfrm>
                <a:off x="1998724" y="4675068"/>
                <a:ext cx="24976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B4BFF34B-4D6E-A104-5186-B8536D2B160C}"/>
                </a:ext>
              </a:extLst>
            </p:cNvPr>
            <p:cNvSpPr/>
            <p:nvPr/>
          </p:nvSpPr>
          <p:spPr>
            <a:xfrm>
              <a:off x="5300422" y="1821561"/>
              <a:ext cx="3266636" cy="3125733"/>
            </a:xfrm>
            <a:prstGeom prst="triangle">
              <a:avLst>
                <a:gd name="adj" fmla="val 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77F8108-5E65-A945-BC78-4CE29DD1FC7B}"/>
                </a:ext>
              </a:extLst>
            </p:cNvPr>
            <p:cNvGrpSpPr/>
            <p:nvPr/>
          </p:nvGrpSpPr>
          <p:grpSpPr>
            <a:xfrm flipH="1">
              <a:off x="5312230" y="4498567"/>
              <a:ext cx="443111" cy="441462"/>
              <a:chOff x="1998724" y="4670411"/>
              <a:chExt cx="249767" cy="249767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0C18F9A-A94C-8820-3A7F-DECA039C98BA}"/>
                  </a:ext>
                </a:extLst>
              </p:cNvPr>
              <p:cNvCxnSpPr/>
              <p:nvPr/>
            </p:nvCxnSpPr>
            <p:spPr>
              <a:xfrm>
                <a:off x="2002746" y="4670411"/>
                <a:ext cx="0" cy="2497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981086EA-4873-314D-87A5-6DA4D9F6FF71}"/>
                  </a:ext>
                </a:extLst>
              </p:cNvPr>
              <p:cNvCxnSpPr/>
              <p:nvPr/>
            </p:nvCxnSpPr>
            <p:spPr>
              <a:xfrm>
                <a:off x="1998724" y="4675068"/>
                <a:ext cx="24976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C95F64D-23FB-F6AE-478B-B43198D05034}"/>
                </a:ext>
              </a:extLst>
            </p:cNvPr>
            <p:cNvSpPr txBox="1"/>
            <p:nvPr/>
          </p:nvSpPr>
          <p:spPr>
            <a:xfrm>
              <a:off x="6688862" y="4898589"/>
              <a:ext cx="495300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74F291-8F98-31A2-2273-32BD4B517FFC}"/>
                </a:ext>
              </a:extLst>
            </p:cNvPr>
            <p:cNvSpPr txBox="1"/>
            <p:nvPr/>
          </p:nvSpPr>
          <p:spPr>
            <a:xfrm>
              <a:off x="4841900" y="3151854"/>
              <a:ext cx="495300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19C384F-DEB7-3FA2-0E95-B239AFD22D2D}"/>
                </a:ext>
              </a:extLst>
            </p:cNvPr>
            <p:cNvSpPr txBox="1"/>
            <p:nvPr/>
          </p:nvSpPr>
          <p:spPr>
            <a:xfrm>
              <a:off x="7421266" y="4395986"/>
              <a:ext cx="812192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BBCAD7D-FEC0-2577-EF11-DBB6B67D5FFE}"/>
                </a:ext>
              </a:extLst>
            </p:cNvPr>
            <p:cNvSpPr txBox="1"/>
            <p:nvPr/>
          </p:nvSpPr>
          <p:spPr>
            <a:xfrm>
              <a:off x="5237519" y="2212163"/>
              <a:ext cx="1021373" cy="574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r>
                <a:rPr lang="en-GB" sz="1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2D2B086-1AEA-5D24-4979-1ACEB60AC05A}"/>
                </a:ext>
              </a:extLst>
            </p:cNvPr>
            <p:cNvSpPr txBox="1"/>
            <p:nvPr/>
          </p:nvSpPr>
          <p:spPr>
            <a:xfrm>
              <a:off x="2191952" y="3283222"/>
              <a:ext cx="939799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3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B476747-0BB1-5435-2A4B-02CB73A8AFB8}"/>
                </a:ext>
              </a:extLst>
            </p:cNvPr>
            <p:cNvSpPr txBox="1"/>
            <p:nvPr/>
          </p:nvSpPr>
          <p:spPr>
            <a:xfrm>
              <a:off x="6863307" y="2926842"/>
              <a:ext cx="939799" cy="56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2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C011EB83-38B7-1621-89D3-F1AE2AE9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0099426"/>
                  </p:ext>
                </p:extLst>
              </p:nvPr>
            </p:nvGraphicFramePr>
            <p:xfrm>
              <a:off x="2564449" y="3245310"/>
              <a:ext cx="6096000" cy="33484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14749169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6352101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980833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5804986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angle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9231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6273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527159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951634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7276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14617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C011EB83-38B7-1621-89D3-F1AE2AE9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0099426"/>
                  </p:ext>
                </p:extLst>
              </p:nvPr>
            </p:nvGraphicFramePr>
            <p:xfrm>
              <a:off x="2564449" y="3245310"/>
              <a:ext cx="6096000" cy="33484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14749169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63521017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9980833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58049862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angle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92316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6273652"/>
                      </a:ext>
                    </a:extLst>
                  </a:tr>
                  <a:tr h="6732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41441" r="-200000" b="-2819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141441" r="-100800" b="-2819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141441" r="-800" b="-2819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52715983"/>
                      </a:ext>
                    </a:extLst>
                  </a:tr>
                  <a:tr h="630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45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60194" r="-200000" b="-2038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260194" r="-100800" b="-2038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95163468"/>
                      </a:ext>
                    </a:extLst>
                  </a:tr>
                  <a:tr h="6732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34234" r="-200000" b="-8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00" t="-334234" r="-100800" b="-8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334234" r="-800" b="-891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727661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  <a:r>
                            <a:rPr lang="en-GB" sz="2400" baseline="30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14617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4317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52D914-BD5B-431B-F067-83CE2E1ECFC1}"/>
              </a:ext>
            </a:extLst>
          </p:cNvPr>
          <p:cNvSpPr/>
          <p:nvPr/>
        </p:nvSpPr>
        <p:spPr>
          <a:xfrm rot="8145444">
            <a:off x="1241027" y="2339426"/>
            <a:ext cx="1649968" cy="2826982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AFF079-16B2-E66F-5DC5-B143446CAACD}"/>
              </a:ext>
            </a:extLst>
          </p:cNvPr>
          <p:cNvSpPr txBox="1"/>
          <p:nvPr/>
        </p:nvSpPr>
        <p:spPr>
          <a:xfrm>
            <a:off x="3515026" y="4255612"/>
            <a:ext cx="256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E4C58E-8425-30BE-CB0B-59D232467249}"/>
              </a:ext>
            </a:extLst>
          </p:cNvPr>
          <p:cNvSpPr txBox="1"/>
          <p:nvPr/>
        </p:nvSpPr>
        <p:spPr>
          <a:xfrm>
            <a:off x="282285" y="3407636"/>
            <a:ext cx="256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95EA25-BD56-3A18-AEC0-2C08ED480A84}"/>
              </a:ext>
            </a:extLst>
          </p:cNvPr>
          <p:cNvSpPr txBox="1"/>
          <p:nvPr/>
        </p:nvSpPr>
        <p:spPr>
          <a:xfrm>
            <a:off x="1714855" y="1753610"/>
            <a:ext cx="256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0BE14-5E7A-C55B-F548-343041E6B5D5}"/>
              </a:ext>
            </a:extLst>
          </p:cNvPr>
          <p:cNvSpPr txBox="1"/>
          <p:nvPr/>
        </p:nvSpPr>
        <p:spPr>
          <a:xfrm>
            <a:off x="4794190" y="1826934"/>
            <a:ext cx="5583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triangle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8 cm in length. 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ACB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30°.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the length of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AC.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C299AF5-2FB4-2C1B-4721-1D99064A7B91}"/>
                  </a:ext>
                </a:extLst>
              </p:cNvPr>
              <p:cNvSpPr txBox="1"/>
              <p:nvPr/>
            </p:nvSpPr>
            <p:spPr>
              <a:xfrm>
                <a:off x="5150338" y="3931100"/>
                <a:ext cx="2435551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C299AF5-2FB4-2C1B-4721-1D99064A7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338" y="3931100"/>
                <a:ext cx="2435551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A54286-5546-2D7F-7F99-3AEFE25EC33D}"/>
                  </a:ext>
                </a:extLst>
              </p:cNvPr>
              <p:cNvSpPr txBox="1"/>
              <p:nvPr/>
            </p:nvSpPr>
            <p:spPr>
              <a:xfrm>
                <a:off x="5588949" y="3238856"/>
                <a:ext cx="2777383" cy="680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adjacent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hypotenuse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A54286-5546-2D7F-7F99-3AEFE25EC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949" y="3238856"/>
                <a:ext cx="2777383" cy="680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926009-7B62-BA34-C3E4-08412D7CA5F8}"/>
                  </a:ext>
                </a:extLst>
              </p:cNvPr>
              <p:cNvSpPr txBox="1"/>
              <p:nvPr/>
            </p:nvSpPr>
            <p:spPr>
              <a:xfrm>
                <a:off x="5768411" y="4888194"/>
                <a:ext cx="24355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=8×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926009-7B62-BA34-C3E4-08412D7CA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411" y="4888194"/>
                <a:ext cx="243555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DA7150-2E94-E291-C919-8DCFD2D8F5C3}"/>
                  </a:ext>
                </a:extLst>
              </p:cNvPr>
              <p:cNvSpPr txBox="1"/>
              <p:nvPr/>
            </p:nvSpPr>
            <p:spPr>
              <a:xfrm>
                <a:off x="6041949" y="5222686"/>
                <a:ext cx="1751887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DA7150-2E94-E291-C919-8DCFD2D8F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949" y="5222686"/>
                <a:ext cx="1751887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B12B521-2316-EC2F-79B6-2152266851A8}"/>
                  </a:ext>
                </a:extLst>
              </p:cNvPr>
              <p:cNvSpPr txBox="1"/>
              <p:nvPr/>
            </p:nvSpPr>
            <p:spPr>
              <a:xfrm>
                <a:off x="8101413" y="5393001"/>
                <a:ext cx="10938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B12B521-2316-EC2F-79B6-215226685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1413" y="5393001"/>
                <a:ext cx="1093862" cy="461665"/>
              </a:xfrm>
              <a:prstGeom prst="rect">
                <a:avLst/>
              </a:prstGeom>
              <a:blipFill>
                <a:blip r:embed="rId6"/>
                <a:stretch>
                  <a:fillRect r="-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53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about this one?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512D1D26-0252-E5E1-E856-6074EA398CB2}"/>
              </a:ext>
            </a:extLst>
          </p:cNvPr>
          <p:cNvSpPr/>
          <p:nvPr/>
        </p:nvSpPr>
        <p:spPr>
          <a:xfrm>
            <a:off x="888761" y="1811707"/>
            <a:ext cx="1606612" cy="2572285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5A67D8-E8DC-FC54-7523-0BBD5BFC10FB}"/>
              </a:ext>
            </a:extLst>
          </p:cNvPr>
          <p:cNvSpPr txBox="1"/>
          <p:nvPr/>
        </p:nvSpPr>
        <p:spPr>
          <a:xfrm>
            <a:off x="2589376" y="4315627"/>
            <a:ext cx="256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7DC7BB-CEF9-5563-AAE3-52FF655B3ECE}"/>
              </a:ext>
            </a:extLst>
          </p:cNvPr>
          <p:cNvSpPr txBox="1"/>
          <p:nvPr/>
        </p:nvSpPr>
        <p:spPr>
          <a:xfrm>
            <a:off x="538384" y="1350042"/>
            <a:ext cx="256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99FEDB-A856-38F0-A349-7DB8E7B857E5}"/>
              </a:ext>
            </a:extLst>
          </p:cNvPr>
          <p:cNvSpPr txBox="1"/>
          <p:nvPr/>
        </p:nvSpPr>
        <p:spPr>
          <a:xfrm>
            <a:off x="538384" y="4383992"/>
            <a:ext cx="35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FBDED7-6236-8648-B37B-D8D67856C7AE}"/>
              </a:ext>
            </a:extLst>
          </p:cNvPr>
          <p:cNvSpPr txBox="1"/>
          <p:nvPr/>
        </p:nvSpPr>
        <p:spPr>
          <a:xfrm>
            <a:off x="1536394" y="3892611"/>
            <a:ext cx="649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1D6498-8649-A66E-F398-FEC5C31097D4}"/>
              </a:ext>
            </a:extLst>
          </p:cNvPr>
          <p:cNvSpPr txBox="1"/>
          <p:nvPr/>
        </p:nvSpPr>
        <p:spPr>
          <a:xfrm>
            <a:off x="1815410" y="2636184"/>
            <a:ext cx="695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32EE0B-C4DB-0253-7F7A-899BA7A5C9C1}"/>
              </a:ext>
            </a:extLst>
          </p:cNvPr>
          <p:cNvSpPr txBox="1"/>
          <p:nvPr/>
        </p:nvSpPr>
        <p:spPr>
          <a:xfrm>
            <a:off x="3982341" y="1734797"/>
            <a:ext cx="6319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perimeter of triangle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67E612-F07B-57AD-F563-60B1C50ED7F3}"/>
              </a:ext>
            </a:extLst>
          </p:cNvPr>
          <p:cNvSpPr txBox="1"/>
          <p:nvPr/>
        </p:nvSpPr>
        <p:spPr>
          <a:xfrm>
            <a:off x="4546365" y="4056036"/>
            <a:ext cx="957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AC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6FD58E-2E77-9AD4-32E3-11E910BC75E2}"/>
              </a:ext>
            </a:extLst>
          </p:cNvPr>
          <p:cNvSpPr txBox="1"/>
          <p:nvPr/>
        </p:nvSpPr>
        <p:spPr>
          <a:xfrm>
            <a:off x="5426579" y="2636184"/>
            <a:ext cx="1734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 × sin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22F187-4E2C-3F17-E2E2-B0BED075F8EB}"/>
                  </a:ext>
                </a:extLst>
              </p:cNvPr>
              <p:cNvSpPr txBox="1"/>
              <p:nvPr/>
            </p:nvSpPr>
            <p:spPr>
              <a:xfrm>
                <a:off x="5059110" y="3238856"/>
                <a:ext cx="1674976" cy="679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 20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22F187-4E2C-3F17-E2E2-B0BED075F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110" y="3238856"/>
                <a:ext cx="1674976" cy="679866"/>
              </a:xfrm>
              <a:prstGeom prst="rect">
                <a:avLst/>
              </a:prstGeom>
              <a:blipFill>
                <a:blip r:embed="rId2"/>
                <a:stretch>
                  <a:fillRect l="-5818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E35D026-B2F1-7F76-5377-04731FB01586}"/>
              </a:ext>
            </a:extLst>
          </p:cNvPr>
          <p:cNvSpPr txBox="1"/>
          <p:nvPr/>
        </p:nvSpPr>
        <p:spPr>
          <a:xfrm>
            <a:off x="4580545" y="2649926"/>
            <a:ext cx="957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BC =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2B3CA2-1603-3899-4602-2B838E21643D}"/>
              </a:ext>
            </a:extLst>
          </p:cNvPr>
          <p:cNvSpPr txBox="1"/>
          <p:nvPr/>
        </p:nvSpPr>
        <p:spPr>
          <a:xfrm>
            <a:off x="5469312" y="4039078"/>
            <a:ext cx="190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 × cos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C8214A-B2D1-C028-E361-E97197454D64}"/>
                  </a:ext>
                </a:extLst>
              </p:cNvPr>
              <p:cNvSpPr txBox="1"/>
              <p:nvPr/>
            </p:nvSpPr>
            <p:spPr>
              <a:xfrm>
                <a:off x="5126052" y="4490773"/>
                <a:ext cx="1420027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 20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C8214A-B2D1-C028-E361-E97197454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052" y="4490773"/>
                <a:ext cx="1420027" cy="613886"/>
              </a:xfrm>
              <a:prstGeom prst="rect">
                <a:avLst/>
              </a:prstGeom>
              <a:blipFill>
                <a:blip r:embed="rId3"/>
                <a:stretch>
                  <a:fillRect l="-68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1C4162-E9D1-8A71-B60A-4BCB53A8653F}"/>
                  </a:ext>
                </a:extLst>
              </p:cNvPr>
              <p:cNvSpPr txBox="1"/>
              <p:nvPr/>
            </p:nvSpPr>
            <p:spPr>
              <a:xfrm>
                <a:off x="1213504" y="5597495"/>
                <a:ext cx="4213076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Perimeter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+10+20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1C4162-E9D1-8A71-B60A-4BCB53A86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504" y="5597495"/>
                <a:ext cx="4213076" cy="496483"/>
              </a:xfrm>
              <a:prstGeom prst="rect">
                <a:avLst/>
              </a:prstGeom>
              <a:blipFill>
                <a:blip r:embed="rId4"/>
                <a:stretch>
                  <a:fillRect l="-2171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9330E3-D50D-A053-EBD1-380DA012BBD1}"/>
                  </a:ext>
                </a:extLst>
              </p:cNvPr>
              <p:cNvSpPr txBox="1"/>
              <p:nvPr/>
            </p:nvSpPr>
            <p:spPr>
              <a:xfrm>
                <a:off x="6852378" y="3374798"/>
                <a:ext cx="1045286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GB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9330E3-D50D-A053-EBD1-380DA012B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378" y="3374798"/>
                <a:ext cx="1045286" cy="4128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0D5A91E-9274-38F6-48CD-FD0556DBB2A0}"/>
                  </a:ext>
                </a:extLst>
              </p:cNvPr>
              <p:cNvSpPr txBox="1"/>
              <p:nvPr/>
            </p:nvSpPr>
            <p:spPr>
              <a:xfrm>
                <a:off x="6852378" y="4517701"/>
                <a:ext cx="794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0D5A91E-9274-38F6-48CD-FD0556DBB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378" y="4517701"/>
                <a:ext cx="794758" cy="461665"/>
              </a:xfrm>
              <a:prstGeom prst="rect">
                <a:avLst/>
              </a:prstGeom>
              <a:blipFill>
                <a:blip r:embed="rId6"/>
                <a:stretch>
                  <a:fillRect r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09E085A-0499-A884-FA96-6162A38E37B9}"/>
                  </a:ext>
                </a:extLst>
              </p:cNvPr>
              <p:cNvSpPr txBox="1"/>
              <p:nvPr/>
            </p:nvSpPr>
            <p:spPr>
              <a:xfrm>
                <a:off x="5126052" y="5597495"/>
                <a:ext cx="2521084" cy="5052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=30+10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09E085A-0499-A884-FA96-6162A38E3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052" y="5597495"/>
                <a:ext cx="2521084" cy="505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E6D4156D-D0E8-5C23-8151-58A42C455FD8}"/>
              </a:ext>
            </a:extLst>
          </p:cNvPr>
          <p:cNvSpPr/>
          <p:nvPr/>
        </p:nvSpPr>
        <p:spPr>
          <a:xfrm rot="15863219">
            <a:off x="2063142" y="4057854"/>
            <a:ext cx="551761" cy="597673"/>
          </a:xfrm>
          <a:prstGeom prst="arc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9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19" grpId="0"/>
      <p:bldP spid="20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Final check…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5B8522-97B0-4469-C1F2-DFF2EC838787}"/>
                  </a:ext>
                </a:extLst>
              </p:cNvPr>
              <p:cNvSpPr txBox="1"/>
              <p:nvPr/>
            </p:nvSpPr>
            <p:spPr>
              <a:xfrm>
                <a:off x="3336588" y="1663429"/>
                <a:ext cx="4727642" cy="3884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Complete the following:</a:t>
                </a:r>
              </a:p>
              <a:p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tan   …..   =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√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=  . ….  45°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cos  …...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8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=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sin  ….. or  cos …..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5B8522-97B0-4469-C1F2-DFF2EC838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588" y="1663429"/>
                <a:ext cx="4727642" cy="3884140"/>
              </a:xfrm>
              <a:prstGeom prst="rect">
                <a:avLst/>
              </a:prstGeom>
              <a:blipFill>
                <a:blip r:embed="rId2"/>
                <a:stretch>
                  <a:fillRect l="-2577" t="-1727" b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E30CCDB3-2ED5-48B9-1F33-FF085295CD90}"/>
              </a:ext>
            </a:extLst>
          </p:cNvPr>
          <p:cNvSpPr txBox="1"/>
          <p:nvPr/>
        </p:nvSpPr>
        <p:spPr>
          <a:xfrm>
            <a:off x="4241259" y="2510073"/>
            <a:ext cx="1410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60°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C6142-7307-534F-6DA5-388569C829FA}"/>
              </a:ext>
            </a:extLst>
          </p:cNvPr>
          <p:cNvSpPr txBox="1"/>
          <p:nvPr/>
        </p:nvSpPr>
        <p:spPr>
          <a:xfrm>
            <a:off x="4280170" y="3204548"/>
            <a:ext cx="3161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cos        or sin 45°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A4E03D-42E4-DF9E-DE25-61B8126C5D21}"/>
              </a:ext>
            </a:extLst>
          </p:cNvPr>
          <p:cNvSpPr txBox="1"/>
          <p:nvPr/>
        </p:nvSpPr>
        <p:spPr>
          <a:xfrm>
            <a:off x="4134256" y="407381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30°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CE2480-875F-004A-8C16-8647B331E076}"/>
              </a:ext>
            </a:extLst>
          </p:cNvPr>
          <p:cNvSpPr txBox="1"/>
          <p:nvPr/>
        </p:nvSpPr>
        <p:spPr>
          <a:xfrm>
            <a:off x="4946514" y="4848367"/>
            <a:ext cx="2602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30°             60°</a:t>
            </a:r>
          </a:p>
        </p:txBody>
      </p:sp>
    </p:spTree>
    <p:extLst>
      <p:ext uri="{BB962C8B-B14F-4D97-AF65-F5344CB8AC3E}">
        <p14:creationId xmlns:p14="http://schemas.microsoft.com/office/powerpoint/2010/main" val="73601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1E6D173B44745BAD39AE974D6443C" ma:contentTypeVersion="23" ma:contentTypeDescription="Create a new document." ma:contentTypeScope="" ma:versionID="521ee9ea84c108cec9aa98222cb647e9">
  <xsd:schema xmlns:xsd="http://www.w3.org/2001/XMLSchema" xmlns:xs="http://www.w3.org/2001/XMLSchema" xmlns:p="http://schemas.microsoft.com/office/2006/metadata/properties" xmlns:ns2="9ad1216b-cdc1-40e2-a0c2-94597fd44697" xmlns:ns3="c075f540-5f70-45df-a134-17c4911f7fbe" xmlns:ns4="7424b78e-8606-4fd1-9a19-b6b90bbc0a1b" targetNamespace="http://schemas.microsoft.com/office/2006/metadata/properties" ma:root="true" ma:fieldsID="c4d523bbe3cb20903debc11e5e742940" ns2:_="" ns3:_="" ns4:_="">
    <xsd:import namespace="9ad1216b-cdc1-40e2-a0c2-94597fd44697"/>
    <xsd:import namespace="c075f540-5f70-45df-a134-17c4911f7fbe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TaxCatchAll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5f540-5f70-45df-a134-17c4911f7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75f540-5f70-45df-a134-17c4911f7fbe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7VPTP7ZE6X33-783906844-6093</_dlc_DocId>
    <_dlc_DocIdUrl xmlns="9ad1216b-cdc1-40e2-a0c2-94597fd44697">
      <Url>https://cambridgeorg.sharepoint.com/sites/cie/education/pd/Curriculum_Support/_layouts/15/DocIdRedir.aspx?ID=7VPTP7ZE6X33-783906844-6093</Url>
      <Description>7VPTP7ZE6X33-783906844-6093</Description>
    </_dlc_DocIdUrl>
  </documentManagement>
</p:properties>
</file>

<file path=customXml/itemProps1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63D326-9A25-4FCC-A1F1-B57F6DD43C0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0532CDC-CAF8-47A8-B896-E9E26FEA0F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c075f540-5f70-45df-a134-17c4911f7fbe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F70A6C4-2D74-4E08-89C9-24733C44541E}">
  <ds:schemaRefs>
    <ds:schemaRef ds:uri="http://schemas.microsoft.com/office/2006/documentManagement/types"/>
    <ds:schemaRef ds:uri="http://purl.org/dc/terms/"/>
    <ds:schemaRef ds:uri="http://purl.org/dc/dcmitype/"/>
    <ds:schemaRef ds:uri="9ad1216b-cdc1-40e2-a0c2-94597fd44697"/>
    <ds:schemaRef ds:uri="c075f540-5f70-45df-a134-17c4911f7fb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424b78e-8606-4fd1-9a19-b6b90bbc0a1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267</Words>
  <Application>Microsoft Office PowerPoint</Application>
  <PresentationFormat>Widescreen</PresentationFormat>
  <Paragraphs>133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Jeff Fair</cp:lastModifiedBy>
  <cp:revision>70</cp:revision>
  <cp:lastPrinted>2018-01-14T21:28:16Z</cp:lastPrinted>
  <dcterms:created xsi:type="dcterms:W3CDTF">2018-01-14T21:11:47Z</dcterms:created>
  <dcterms:modified xsi:type="dcterms:W3CDTF">2024-08-26T14:03:27Z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0x0101009601E6D173B44745BAD39AE974D6443C</vt:lpwstr>
  </property>
  <property fmtid="{D5CDD505-2E9C-101B-9397-08002B2CF9AE}" pid="3" name="_dlc_DocIdItemGuid">
    <vt:lpwstr>c3e8a0f7-04ef-4fc3-ac3a-6442378fe26f</vt:lpwstr>
  </property>
  <property fmtid="{D5CDD505-2E9C-101B-9397-08002B2CF9AE}" pid="4" name="MediaServiceImageTags">
    <vt:lpwstr/>
  </property>
</Properties>
</file>