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0" r:id="rId3"/>
    <p:sldId id="263" r:id="rId4"/>
    <p:sldId id="267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FD1FA-F6E7-48AC-B7C7-244AC1307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27EC9-B7F4-4BD4-BB17-425F490FC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B0860-5A85-4CE0-BB29-7D46898D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BF7CC7-731D-4640-B9B0-657C94BA0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515E4-BF30-47D2-B0FE-EEFECF33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4BB56-72C0-4B8D-860F-CECE6D580492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046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0D66A-945A-43DD-83B6-9F8F7489B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35B653-1D1C-432B-B8B6-2DB0A546AB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31CDD-91ED-4321-8F94-FCE1553C9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06EFB-4D83-4DC6-837B-A8C8F44E0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4C792-1460-4693-A7AA-02AD1F7E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426DB0-4524-4789-85DA-446FF6A9AE39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838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E458C5-CF8E-40EF-B3DC-19795F3739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A40CE8-F38C-479B-B044-8CE0503ABF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8F7ED-6783-47A1-ACDF-73E45924B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6ABE9-72F8-4A97-B8A0-96D3B258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5AD97-E561-4D0A-963F-153755DA7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35EA2-6207-4189-9DA5-FEAB0A979A5A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249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314BE-D882-48EF-9624-8328AD3C9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F43D1-A3EC-4DE7-BEAE-A6BA7224EC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83B21-718E-40B1-B421-D1AA491C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7889D-CB5B-4881-8342-3A125BCDE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8D4C0-9F3A-428F-879F-86D644A1D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3956B3-6A51-426C-B07C-93298D1F3A41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025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99387-55F1-4DC0-81F1-A61F0A1AA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BE80B7-1802-4E34-B6B0-1578A24AA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45A10-68E4-4D81-B263-687D2E7C3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1925C-8F7E-45F3-957F-EADCA6A56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23277-54E8-43AA-9D31-93913A16D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71F11-F580-4F2E-8FE7-A51C984B9A05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0139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4B8BA-DA4B-471D-9BF9-132433806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CE615-F559-4EBD-BD0B-A07DA82529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D4E8C5-997F-404B-9302-63DCF956B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EF4DAF-60E3-4C9A-AEED-26B8BF3B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063F0C-B694-4F04-B850-A9F9AF200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978BE4-5B96-4348-BA1D-B5F91FFCA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7EED34-9C57-40B1-B787-AD0E3082EDC0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513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D4D87-6DEA-4585-B292-784019247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E4F30-2B7D-484C-96C9-146DE9141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A3F81-EB46-4620-98F9-33D433F5E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0DE22-3C36-460D-9418-014BF219C9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199D6A-C2BD-4714-9E09-C5F8898FDC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7B1F33-0AB7-4C94-97ED-50F711ABD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CF818A-B2F5-4B6A-80C9-35EA8E927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2B8EC9-07EF-46B2-A5DA-7256B5D9C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60844-7AEE-4182-9CB0-06E4807DAD4B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131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78008-8815-41A2-BFE4-14154A099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BFD37E-5C25-4FEA-B587-000D2583D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433A42-847F-42C5-898B-90EDA1BF8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1A38D-E066-450E-A9AD-F790AC8F4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BD992B-0E16-487F-BE30-1BBA68089F55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01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5DC156-EAAC-4DFF-A300-3867D27F6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7793FB-B208-4329-9D43-41F4D3023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0713A-78D9-4D7C-AA85-F92838C87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0EA323-A081-458C-88D3-B2D546E98A65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758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A8CC0-9AAD-4AB5-8523-0A43F7E62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4BBE8-CC9C-4739-9109-5770E4234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BB73D7-7C7A-4B45-9AFC-A81F5AE7E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B9115-0123-4A33-96ED-6B01138BA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4BFE63-88C6-4378-84CF-AC9BA9C27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5208C-470F-48BB-B5F9-34368A462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8CD54E-DAB7-45EF-AEE5-4992B45B0774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9054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45E38-785A-44E0-91D7-FADA437E2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39F9BD-7D08-4005-879A-D07C58F327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214C7B-8833-4125-B592-A56CC5E1E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2E5B3-0464-4662-92B4-DFE05F4A9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41AD8-F236-485E-8F29-652264B0A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9E6B4-4AE2-42B6-A6ED-0969C73D2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10C854-81CA-46AF-9538-E8048338F74D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1504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7FD6F1-AC13-41DB-B98A-F05FE0EFA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F02EEF-16F5-4139-BD14-7489D0057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29568-BB59-4258-B30F-28050F1F0C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8EA99-5DFE-41C5-A12B-0D91B00AEE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E8132-78CA-41F0-A54E-D66A06E263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88FDA1-CCBB-40AB-9817-F5622DD301F1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735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BD16FA95-93D0-40F5-95C0-FBE7108828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Plant Diseases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038CE-E9A4-4C29-AFA7-1C3B79C800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613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There are many types of disease but they are grouped by the way they infect the plant – the pathogens.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Bacterial diseases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Fungal diseases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Viral diseases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8B5C6F2-19E9-4714-B353-65496786A9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Bacterial Diseases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051D7E43-EA8D-4575-BBB8-D9881D91B0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Black rot is a disease cause by a bacterium found on members of the cabbage family.</a:t>
            </a:r>
          </a:p>
          <a:p>
            <a:pPr eaLnBrk="1" hangingPunct="1"/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0B425A73-B66F-4C06-AFB0-D92C8157C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38100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>
            <a:extLst>
              <a:ext uri="{FF2B5EF4-FFF2-40B4-BE49-F238E27FC236}">
                <a16:creationId xmlns:a16="http://schemas.microsoft.com/office/drawing/2014/main" id="{E9D7031A-CAB7-48DA-BF77-28B817F1B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424238"/>
            <a:ext cx="23431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7">
            <a:extLst>
              <a:ext uri="{FF2B5EF4-FFF2-40B4-BE49-F238E27FC236}">
                <a16:creationId xmlns:a16="http://schemas.microsoft.com/office/drawing/2014/main" id="{1E399412-89AF-446C-A90F-DB48B8451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288" y="5942013"/>
            <a:ext cx="3873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Vascular tubes blocked by black rot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BEAB198E-A2F0-48CB-AE0A-26BCC805DA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Fungal Diseases</a:t>
            </a:r>
            <a:endParaRPr lang="en-US" altLang="en-US" sz="4000" b="1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555EBE3-B500-452A-B24B-1787620BA8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052513"/>
            <a:ext cx="3754438" cy="5073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sz="2400">
                <a:latin typeface="Arial" panose="020B0604020202020204" pitchFamily="34" charset="0"/>
                <a:cs typeface="Arial" panose="020B0604020202020204" pitchFamily="34" charset="0"/>
              </a:rPr>
              <a:t>If soil is too damp or the air is too humid, seedlings can get a fungal disease called </a:t>
            </a:r>
            <a:r>
              <a:rPr lang="en-GB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damping off</a:t>
            </a:r>
            <a:r>
              <a:rPr lang="en-GB" altLang="en-US" sz="2400">
                <a:latin typeface="Arial" panose="020B0604020202020204" pitchFamily="34" charset="0"/>
                <a:cs typeface="Arial" panose="020B0604020202020204" pitchFamily="34" charset="0"/>
              </a:rPr>
              <a:t>.  The seedlings fall over and white mould can be seen at the base of the stems.</a:t>
            </a:r>
          </a:p>
          <a:p>
            <a:pPr eaLnBrk="1" hangingPunct="1">
              <a:buFontTx/>
              <a:buNone/>
            </a:pPr>
            <a:r>
              <a:rPr lang="en-GB" altLang="en-US" sz="2400">
                <a:latin typeface="Arial" panose="020B0604020202020204" pitchFamily="34" charset="0"/>
                <a:cs typeface="Arial" panose="020B0604020202020204" pitchFamily="34" charset="0"/>
              </a:rPr>
              <a:t>To prevent this, do not overwater seedlings and ensure adequate ventilation.</a:t>
            </a:r>
            <a:endParaRPr lang="en-US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D1E8215D-3BD4-4FF5-8275-DC61A44DA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989138"/>
            <a:ext cx="4411662" cy="309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F0C11F7-A033-4CBC-93B2-ECC42B9CD4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u="sng">
                <a:latin typeface="Arial" panose="020B0604020202020204" pitchFamily="34" charset="0"/>
                <a:cs typeface="Arial" panose="020B0604020202020204" pitchFamily="34" charset="0"/>
              </a:rPr>
              <a:t>Potato Blight</a:t>
            </a:r>
            <a:endParaRPr lang="en-US" altLang="en-US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6" name="Text Box 10">
            <a:extLst>
              <a:ext uri="{FF2B5EF4-FFF2-40B4-BE49-F238E27FC236}">
                <a16:creationId xmlns:a16="http://schemas.microsoft.com/office/drawing/2014/main" id="{3AE505B8-4676-437D-BD61-0886FAFD2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9" y="1400343"/>
            <a:ext cx="8151147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This is caused by a fungi which can also infect tomatoes.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Fungal spores are spread through the air and it is most likely to occur when the weather is warm and humid.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The leaves will start to develop brown patches.  Tubers will have brown patches on their skin and the inside becomes brown and soft.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800" dirty="0">
                <a:cs typeface="Arial" panose="020B0604020202020204" pitchFamily="34" charset="0"/>
              </a:rPr>
              <a:t>To prevent the </a:t>
            </a:r>
            <a:r>
              <a:rPr lang="en-GB" altLang="en-US" sz="1800" dirty="0" err="1">
                <a:cs typeface="Arial" panose="020B0604020202020204" pitchFamily="34" charset="0"/>
              </a:rPr>
              <a:t>diesase</a:t>
            </a:r>
            <a:r>
              <a:rPr lang="en-GB" altLang="en-US" sz="1800" dirty="0">
                <a:cs typeface="Arial" panose="020B0604020202020204" pitchFamily="34" charset="0"/>
              </a:rPr>
              <a:t> spreading remove and burn infected leaves and spray with a fungicide.  Resistant varieties can be grown.  </a:t>
            </a:r>
            <a:endParaRPr lang="en-US" altLang="en-US" sz="1800" dirty="0"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C945AF-4D2B-408B-973F-3C9A17AAEB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847167"/>
            <a:ext cx="3731907" cy="279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557B8573-F27E-4F9B-BF50-218F911EB8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Viral Disease</a:t>
            </a:r>
          </a:p>
        </p:txBody>
      </p:sp>
      <p:sp>
        <p:nvSpPr>
          <p:cNvPr id="6147" name="Content Placeholder 1">
            <a:extLst>
              <a:ext uri="{FF2B5EF4-FFF2-40B4-BE49-F238E27FC236}">
                <a16:creationId xmlns:a16="http://schemas.microsoft.com/office/drawing/2014/main" id="{BF49A0C8-8C45-45D2-91FD-3B9B3252EB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Mosaic are diseases caused by viruses.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Signs of a mosaic virus include changes to the colour of the leaf.</a:t>
            </a:r>
          </a:p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Cabbage mosaic</a:t>
            </a:r>
          </a:p>
        </p:txBody>
      </p:sp>
      <p:pic>
        <p:nvPicPr>
          <p:cNvPr id="6148" name="Picture 3">
            <a:extLst>
              <a:ext uri="{FF2B5EF4-FFF2-40B4-BE49-F238E27FC236}">
                <a16:creationId xmlns:a16="http://schemas.microsoft.com/office/drawing/2014/main" id="{B56EF940-EF14-42AE-A02A-AF0AC451E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68960"/>
            <a:ext cx="343852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53A13C-1871-4670-B5FD-8AB1E26F5FC4}"/>
</file>

<file path=customXml/itemProps2.xml><?xml version="1.0" encoding="utf-8"?>
<ds:datastoreItem xmlns:ds="http://schemas.openxmlformats.org/officeDocument/2006/customXml" ds:itemID="{84DFBE7D-998D-4005-AB4E-BC782C1B8592}"/>
</file>

<file path=customXml/itemProps3.xml><?xml version="1.0" encoding="utf-8"?>
<ds:datastoreItem xmlns:ds="http://schemas.openxmlformats.org/officeDocument/2006/customXml" ds:itemID="{256D5CF7-4DD2-4CB4-9693-9774832DB2C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216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Plant Diseases </vt:lpstr>
      <vt:lpstr>Bacterial Diseases</vt:lpstr>
      <vt:lpstr>Fungal Diseases</vt:lpstr>
      <vt:lpstr>Potato Blight</vt:lpstr>
      <vt:lpstr>Viral Disease</vt:lpstr>
    </vt:vector>
  </TitlesOfParts>
  <Company>RM Network: Build 12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signs of an unhealthy plant?</dc:title>
  <dc:creator/>
  <cp:lastModifiedBy>David Harrison</cp:lastModifiedBy>
  <cp:revision>17</cp:revision>
  <dcterms:created xsi:type="dcterms:W3CDTF">2010-11-09T08:26:41Z</dcterms:created>
  <dcterms:modified xsi:type="dcterms:W3CDTF">2021-01-08T16:23:39Z</dcterms:modified>
</cp:coreProperties>
</file>