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65" r:id="rId3"/>
    <p:sldId id="266" r:id="rId4"/>
    <p:sldId id="269" r:id="rId5"/>
    <p:sldId id="263" r:id="rId6"/>
    <p:sldId id="267" r:id="rId7"/>
    <p:sldId id="268" r:id="rId8"/>
    <p:sldId id="27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74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F2DF01-2CFF-4667-98A2-6F175A193E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17615F-7802-469D-B3E2-79E32377E0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8F1B8E-B788-4229-BB97-E4CD2DC08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703DCD-C548-4244-AE5E-DA597CEA0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88CCAB-C158-4C64-8962-9D17545FB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B86218-5775-483F-95C6-3E7FDC3CAABE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59843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963C7-7B54-4CC1-A466-1F4AE2A3E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DC73DD-A997-462C-B997-9C1321FCD8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263156-5097-44EE-93F5-E34C8AF38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B3D46C-EDC9-4563-AF6F-C156417BE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727B27-FF1E-43A8-9673-720089BEA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E1F6AD-996D-4E3D-8891-AF4241EF64B4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58696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67FDDE1-2674-4B3D-AAA3-1315A13A7E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942310-62E0-42DC-9762-9A0FD2FA18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8B2E8C-38C8-4A4A-9BBC-9A56104F9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785B44-A19C-43F2-A273-AD685CC52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C2DB36-0B5B-4063-8EB1-3E5A24202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7D82CF-088E-448A-B7E1-AAD06291B30A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2538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73BC56-9A65-4062-8BFB-2379EEF567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665559-ECFE-4860-9075-2CFCECA632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3B7321-9A29-4457-9D6F-13882A27B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EABCD5-E89A-4CD1-BA1D-235CC8E4E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0BF098-62CE-4410-BAB5-EA9CA1377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99B954-A656-405E-9A91-EC0483E1E44A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52237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9985A-1816-481C-A75A-C0FD26E7D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37EC1A-9936-49E9-B461-D2F9DECADC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CA26E7-8EA7-45EA-BF76-AD374A180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469E2C-3132-4403-9EB1-011604248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034B68-9D63-41FE-9617-C08FFC18F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4457A5-544B-40F7-8F68-8654FF0EB1A9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32276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8F1679-7AD4-4340-8958-FDC80B4EA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5ABD41-8810-445F-871C-FDC5D18A64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0F1501-904F-4F64-BEC2-2EC683E4F5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61F77C-A875-4695-BCED-C4DC5C6C8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542174-BD6B-4F4A-91AB-A3BC990DA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11BDFE-E9E4-4F9A-B13D-26137B6FF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A79309-87ED-476A-AA90-FC88D7713E91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624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9914AA-2DCA-4C95-8027-5D0A715471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D0E4D4-AD5D-4123-B905-59C7D23F57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0A11DD-B3CC-4EF1-B728-C20F3D7772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7D3F21-F14E-4E98-A589-5BC4F05939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1BEE512-B5B2-41E5-ADD8-779C7B41CE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5064621-3F44-4518-8120-99E8F49D3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8EDC4A-B8A7-4405-91BD-F26192DC3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DBC1012-161C-4FC3-909E-E2BA2DD5C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7F2F41-2B3C-401B-9923-30FF60BA9D08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58493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AE708A-9AE4-47FC-A1AC-51043ECE8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9BB0C4-B889-4C42-A9F5-C7AC54951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1BE70B-4040-4821-8288-2D45BE2788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588765-DF4D-46B5-A499-B74631746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BF69F0-8785-43F9-9DB9-F42832676933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467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5DA26C-1EBB-461C-8429-36BBB8DA1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F5A20E-F0D6-4B42-8171-3E2ECC5C3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39FD81-ADF9-432A-B4A3-E68F70B28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0C1CDB-75E0-4528-A4B5-750A9995DF7D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09919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94E0C-22AD-4A77-B65C-7C732E1F7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098FFE-051D-4C78-A9F7-2F8B4B71AA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65502A-8D00-4105-875A-071E5060CF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3B6CDC-6B72-4D36-A7E6-9AF3EB796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EC25A9-286F-4FEF-90F7-59D0F4AA4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341F6F-A190-493F-88CE-0176BFAF5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B76F0D-6779-420B-829A-B3E0FBFB59C7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36667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3E6454-4E1E-4088-AD2D-A8209CDEA5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9F05C9-E7AF-460D-AC80-C2F1703746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032D85-5209-46AA-A590-C0442F3100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E22837-DB22-4020-A184-283B134F9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60E9AF-D613-405A-9F3A-4E5D43AAB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2F9F6E-68AE-4C75-9B4C-AC28EC60A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40B9AE-3FDA-4F7C-ADA3-F17F9A512897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89992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039E57-2D17-4CAA-98B2-1ECE0DF23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063997-1E1B-4E6D-A3FC-36B4891814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0D1E50-E060-487A-AC4B-CD31719E9C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6B2BC4-0100-4CA5-97D5-226501E65E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139E34-48F8-4C5D-8ECC-BCD5F8B3A4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76BC154-5E70-4047-ADA7-2BEBCC1C5365}" type="slidenum">
              <a:rPr lang="en-GB" altLang="en-US" smtClean="0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58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>
            <a:extLst>
              <a:ext uri="{FF2B5EF4-FFF2-40B4-BE49-F238E27FC236}">
                <a16:creationId xmlns:a16="http://schemas.microsoft.com/office/drawing/2014/main" id="{8080ED59-63A9-4172-B972-91C31EEC3A1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GB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Plant Pests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C277AB-3888-4F23-A181-1DFD4B4681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75613" cy="4525963"/>
          </a:xfrm>
        </p:spPr>
        <p:txBody>
          <a:bodyPr/>
          <a:lstStyle/>
          <a:p>
            <a:pPr eaLnBrk="1" hangingPunct="1"/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There are many types of pests but they are grouped by the way they feed</a:t>
            </a:r>
          </a:p>
          <a:p>
            <a:pPr eaLnBrk="1" hangingPunct="1"/>
            <a:endParaRPr lang="en-GB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Biting and chewing pests</a:t>
            </a:r>
          </a:p>
          <a:p>
            <a:pPr eaLnBrk="1" hangingPunct="1">
              <a:buFontTx/>
              <a:buAutoNum type="arabicPeriod"/>
            </a:pPr>
            <a:endParaRPr lang="en-GB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Piercing and sucking pests</a:t>
            </a:r>
          </a:p>
          <a:p>
            <a:pPr eaLnBrk="1" hangingPunct="1">
              <a:buFontTx/>
              <a:buAutoNum type="arabicPeriod"/>
            </a:pPr>
            <a:endParaRPr lang="en-GB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Boring pests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55C5D08B-5E8A-451D-9290-B75E904D32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u="sng">
                <a:latin typeface="Arial" panose="020B0604020202020204" pitchFamily="34" charset="0"/>
                <a:cs typeface="Arial" panose="020B0604020202020204" pitchFamily="34" charset="0"/>
              </a:rPr>
              <a:t>Biting and Chewing Pests</a:t>
            </a:r>
            <a:endParaRPr lang="en-US" altLang="en-US" u="sng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5" name="Picture 4">
            <a:extLst>
              <a:ext uri="{FF2B5EF4-FFF2-40B4-BE49-F238E27FC236}">
                <a16:creationId xmlns:a16="http://schemas.microsoft.com/office/drawing/2014/main" id="{E8B726BD-7393-46D0-98D5-CE4BE298439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1108" y="1825625"/>
            <a:ext cx="5801784" cy="43513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5">
            <a:extLst>
              <a:ext uri="{FF2B5EF4-FFF2-40B4-BE49-F238E27FC236}">
                <a16:creationId xmlns:a16="http://schemas.microsoft.com/office/drawing/2014/main" id="{FC781B81-D4E3-4E89-BC5E-278A5AB1A1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6200" y="1557338"/>
            <a:ext cx="1490663" cy="171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6">
            <a:extLst>
              <a:ext uri="{FF2B5EF4-FFF2-40B4-BE49-F238E27FC236}">
                <a16:creationId xmlns:a16="http://schemas.microsoft.com/office/drawing/2014/main" id="{49203DE0-E24E-4CD5-95D0-E178C148C4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4267200"/>
            <a:ext cx="2616200" cy="174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Text Box 7">
            <a:extLst>
              <a:ext uri="{FF2B5EF4-FFF2-40B4-BE49-F238E27FC236}">
                <a16:creationId xmlns:a16="http://schemas.microsoft.com/office/drawing/2014/main" id="{B55F593B-341B-4A6D-BA57-08DDFAC9E5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1960" y="2204864"/>
            <a:ext cx="4608512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dirty="0">
                <a:cs typeface="Arial" panose="020B0604020202020204" pitchFamily="34" charset="0"/>
              </a:rPr>
              <a:t>Some pests such as leaf miners and termites eat leaves so there is less area for photosynthesis.</a:t>
            </a:r>
            <a:endParaRPr lang="en-US" altLang="en-US" dirty="0"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0525F37E-2E7E-4C22-AC41-2787B1DC6C7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5619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en-US" sz="4000" u="sng">
                <a:latin typeface="Arial" panose="020B0604020202020204" pitchFamily="34" charset="0"/>
                <a:cs typeface="Arial" panose="020B0604020202020204" pitchFamily="34" charset="0"/>
              </a:rPr>
              <a:t>Piercing and Sucking Pests</a:t>
            </a:r>
            <a:endParaRPr lang="en-US" altLang="en-US" sz="4000" u="sng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364" name="Picture 4">
            <a:extLst>
              <a:ext uri="{FF2B5EF4-FFF2-40B4-BE49-F238E27FC236}">
                <a16:creationId xmlns:a16="http://schemas.microsoft.com/office/drawing/2014/main" id="{DC891B7C-CCF3-43CF-A676-112112A4EBF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2" t="5005" r="3027" b="7646"/>
          <a:stretch/>
        </p:blipFill>
        <p:spPr>
          <a:xfrm>
            <a:off x="4430018" y="2832566"/>
            <a:ext cx="4245669" cy="244210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0" name="Picture 7">
            <a:extLst>
              <a:ext uri="{FF2B5EF4-FFF2-40B4-BE49-F238E27FC236}">
                <a16:creationId xmlns:a16="http://schemas.microsoft.com/office/drawing/2014/main" id="{AAFC7807-C355-493E-9036-2F4A263609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84" t="4722" r="7797" b="10705"/>
          <a:stretch/>
        </p:blipFill>
        <p:spPr bwMode="auto">
          <a:xfrm>
            <a:off x="583479" y="3866877"/>
            <a:ext cx="3773918" cy="2571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Text Box 8">
            <a:extLst>
              <a:ext uri="{FF2B5EF4-FFF2-40B4-BE49-F238E27FC236}">
                <a16:creationId xmlns:a16="http://schemas.microsoft.com/office/drawing/2014/main" id="{47ED037D-A934-4F0F-9D57-A31A9C9A8E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362" y="764704"/>
            <a:ext cx="8281988" cy="1328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dirty="0">
                <a:cs typeface="Arial" panose="020B0604020202020204" pitchFamily="34" charset="0"/>
              </a:rPr>
              <a:t>Aphids and </a:t>
            </a:r>
            <a:r>
              <a:rPr lang="en-GB" altLang="en-US" dirty="0" err="1">
                <a:cs typeface="Arial" panose="020B0604020202020204" pitchFamily="34" charset="0"/>
              </a:rPr>
              <a:t>Bagrada</a:t>
            </a:r>
            <a:r>
              <a:rPr lang="en-GB" altLang="en-US" dirty="0">
                <a:cs typeface="Arial" panose="020B0604020202020204" pitchFamily="34" charset="0"/>
              </a:rPr>
              <a:t> bugs  have long, tubular mouthparts which they use to suck sucrose from the phloem.  This reduces the amount of sugar available to the plant for respiration and therefore energy.</a:t>
            </a:r>
          </a:p>
          <a:p>
            <a:pPr eaLnBrk="1" hangingPunct="1">
              <a:spcBef>
                <a:spcPct val="50000"/>
              </a:spcBef>
            </a:pPr>
            <a:r>
              <a:rPr lang="en-GB" altLang="en-US" dirty="0">
                <a:cs typeface="Arial" panose="020B0604020202020204" pitchFamily="34" charset="0"/>
              </a:rPr>
              <a:t>They can also transmit viruses from one plant to another.</a:t>
            </a:r>
            <a:endParaRPr lang="en-US" altLang="en-US" dirty="0">
              <a:cs typeface="Arial" panose="020B0604020202020204" pitchFamily="34" charset="0"/>
            </a:endParaRPr>
          </a:p>
        </p:txBody>
      </p:sp>
      <p:sp>
        <p:nvSpPr>
          <p:cNvPr id="4102" name="Text Box 9">
            <a:extLst>
              <a:ext uri="{FF2B5EF4-FFF2-40B4-BE49-F238E27FC236}">
                <a16:creationId xmlns:a16="http://schemas.microsoft.com/office/drawing/2014/main" id="{EAFF2877-139D-4C01-ABC4-7639BE929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2" y="2205038"/>
            <a:ext cx="806412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>
                <a:cs typeface="Arial" panose="020B0604020202020204" pitchFamily="34" charset="0"/>
              </a:rPr>
              <a:t>They can be controlled by spraying with insecticide or using biological agents.</a:t>
            </a:r>
            <a:endParaRPr lang="en-US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BC4E2EA6-DDB3-42DF-A2E3-CAB0C97FEED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u="sng">
                <a:latin typeface="Arial" panose="020B0604020202020204" pitchFamily="34" charset="0"/>
                <a:cs typeface="Arial" panose="020B0604020202020204" pitchFamily="34" charset="0"/>
              </a:rPr>
              <a:t>Boring Pests</a:t>
            </a:r>
          </a:p>
        </p:txBody>
      </p:sp>
      <p:sp>
        <p:nvSpPr>
          <p:cNvPr id="5123" name="Content Placeholder 2">
            <a:extLst>
              <a:ext uri="{FF2B5EF4-FFF2-40B4-BE49-F238E27FC236}">
                <a16:creationId xmlns:a16="http://schemas.microsoft.com/office/drawing/2014/main" id="{2C014514-91BB-417D-97BD-73CACD2311F4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These pests cause damage by entering the stems of the plant , taking nutrients from the plant and blocking vascular tissue. Examples include bollworms and weevils.</a:t>
            </a:r>
          </a:p>
          <a:p>
            <a:pPr eaLnBrk="1" hangingPunct="1"/>
            <a:endParaRPr lang="en-GB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4" name="Picture 4">
            <a:extLst>
              <a:ext uri="{FF2B5EF4-FFF2-40B4-BE49-F238E27FC236}">
                <a16:creationId xmlns:a16="http://schemas.microsoft.com/office/drawing/2014/main" id="{E1029BFE-87A5-4B60-B8DD-3BBE5489A1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954" y="3140968"/>
            <a:ext cx="3810000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6">
            <a:extLst>
              <a:ext uri="{FF2B5EF4-FFF2-40B4-BE49-F238E27FC236}">
                <a16:creationId xmlns:a16="http://schemas.microsoft.com/office/drawing/2014/main" id="{7CA07308-84F3-4D16-A83D-DDB890E7CD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4227" y="3189387"/>
            <a:ext cx="3308350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0D819DF7-3E80-41B9-B04B-D5525B517BF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en-GB" altLang="en-US" sz="4000" b="1" u="sng">
                <a:latin typeface="Arial" panose="020B0604020202020204" pitchFamily="34" charset="0"/>
                <a:cs typeface="Arial" panose="020B0604020202020204" pitchFamily="34" charset="0"/>
              </a:rPr>
              <a:t>Fungal Diseases</a:t>
            </a:r>
            <a:endParaRPr lang="en-US" altLang="en-US" sz="4000" b="1" u="sng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241354F5-EC12-423D-8195-394954EF31D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052513"/>
            <a:ext cx="3754438" cy="5073650"/>
          </a:xfrm>
        </p:spPr>
        <p:txBody>
          <a:bodyPr/>
          <a:lstStyle/>
          <a:p>
            <a:r>
              <a:rPr lang="en-GB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If soil is too damp or the air is too humid, seedlings can get a fungal disease called </a:t>
            </a:r>
            <a:r>
              <a:rPr lang="en-GB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damping off</a:t>
            </a:r>
            <a:r>
              <a:rPr lang="en-GB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  The seedlings fall over and white mould can be seen at the base of the stems.</a:t>
            </a:r>
          </a:p>
          <a:p>
            <a:r>
              <a:rPr lang="en-GB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To prevent this, do not overwater seedlings and ensure adequate ventilation.</a:t>
            </a:r>
            <a:endParaRPr lang="en-US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8" name="Picture 4">
            <a:extLst>
              <a:ext uri="{FF2B5EF4-FFF2-40B4-BE49-F238E27FC236}">
                <a16:creationId xmlns:a16="http://schemas.microsoft.com/office/drawing/2014/main" id="{A5F31745-C655-4FBD-B20C-3E213FDF4E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1989138"/>
            <a:ext cx="4411662" cy="309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B9D251C9-63A0-474C-86B5-17B47FD460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u="sng" dirty="0">
                <a:latin typeface="Arial" panose="020B0604020202020204" pitchFamily="34" charset="0"/>
                <a:cs typeface="Arial" panose="020B0604020202020204" pitchFamily="34" charset="0"/>
              </a:rPr>
              <a:t>Potato Blight</a:t>
            </a:r>
            <a:endParaRPr lang="en-US" altLang="en-US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4" name="Text Box 10">
            <a:extLst>
              <a:ext uri="{FF2B5EF4-FFF2-40B4-BE49-F238E27FC236}">
                <a16:creationId xmlns:a16="http://schemas.microsoft.com/office/drawing/2014/main" id="{1FCA2BB9-E05F-4E2E-A501-01227BA636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101" y="4043779"/>
            <a:ext cx="7975798" cy="2446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dirty="0">
                <a:cs typeface="Arial" panose="020B0604020202020204" pitchFamily="34" charset="0"/>
              </a:rPr>
              <a:t>This is caused by a fungi which can also infect tomatoes.</a:t>
            </a:r>
          </a:p>
          <a:p>
            <a:pPr eaLnBrk="1" hangingPunct="1">
              <a:spcBef>
                <a:spcPct val="50000"/>
              </a:spcBef>
            </a:pPr>
            <a:r>
              <a:rPr lang="en-GB" altLang="en-US" dirty="0">
                <a:cs typeface="Arial" panose="020B0604020202020204" pitchFamily="34" charset="0"/>
              </a:rPr>
              <a:t>Fungal spores are spread through the air and it is most likely to occur when the weather is warm and humid.</a:t>
            </a:r>
          </a:p>
          <a:p>
            <a:pPr eaLnBrk="1" hangingPunct="1">
              <a:spcBef>
                <a:spcPct val="50000"/>
              </a:spcBef>
            </a:pPr>
            <a:r>
              <a:rPr lang="en-GB" altLang="en-US" dirty="0">
                <a:cs typeface="Arial" panose="020B0604020202020204" pitchFamily="34" charset="0"/>
              </a:rPr>
              <a:t>The leaves will start to develop brown patches.  Tubers will have brown patches on their skin and the inside becomes brown and soft.</a:t>
            </a:r>
          </a:p>
          <a:p>
            <a:pPr eaLnBrk="1" hangingPunct="1">
              <a:spcBef>
                <a:spcPct val="50000"/>
              </a:spcBef>
            </a:pPr>
            <a:r>
              <a:rPr lang="en-GB" altLang="en-US" dirty="0">
                <a:cs typeface="Arial" panose="020B0604020202020204" pitchFamily="34" charset="0"/>
              </a:rPr>
              <a:t>To prevent the disease spreading, remove and burn infected leaves and spray with a fungicide.  Resistant varieties can be grown.  </a:t>
            </a:r>
            <a:endParaRPr lang="en-US" altLang="en-US" dirty="0">
              <a:cs typeface="Arial" panose="020B0604020202020204" pitchFamily="34" charset="0"/>
            </a:endParaRPr>
          </a:p>
        </p:txBody>
      </p:sp>
      <p:pic>
        <p:nvPicPr>
          <p:cNvPr id="7176" name="Picture 8">
            <a:extLst>
              <a:ext uri="{FF2B5EF4-FFF2-40B4-BE49-F238E27FC236}">
                <a16:creationId xmlns:a16="http://schemas.microsoft.com/office/drawing/2014/main" id="{ED7F0788-7488-4F95-B8D0-5C72A50147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548680"/>
            <a:ext cx="4499992" cy="3374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48348991-07F5-48EF-8642-FFEC2F1F5E4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Arial" panose="020B0604020202020204" pitchFamily="34" charset="0"/>
                <a:cs typeface="Arial" panose="020B0604020202020204" pitchFamily="34" charset="0"/>
              </a:rPr>
              <a:t>Viral Disease</a:t>
            </a:r>
          </a:p>
        </p:txBody>
      </p:sp>
      <p:sp>
        <p:nvSpPr>
          <p:cNvPr id="8195" name="Content Placeholder 1">
            <a:extLst>
              <a:ext uri="{FF2B5EF4-FFF2-40B4-BE49-F238E27FC236}">
                <a16:creationId xmlns:a16="http://schemas.microsoft.com/office/drawing/2014/main" id="{21379E46-493C-4972-AFBD-DD2C6C2ECFE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276725"/>
          </a:xfrm>
        </p:spPr>
        <p:txBody>
          <a:bodyPr/>
          <a:lstStyle/>
          <a:p>
            <a:pPr eaLnBrk="1" hangingPunct="1"/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Mosaic are diseases caused by viruses.</a:t>
            </a:r>
          </a:p>
          <a:p>
            <a:pPr eaLnBrk="1" hangingPunct="1"/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Signs of a mosaic virus include changes to the colour of the leaf.</a:t>
            </a:r>
          </a:p>
          <a:p>
            <a:pPr eaLnBrk="1" hangingPunct="1"/>
            <a:endParaRPr lang="en-GB" altLang="en-US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/>
            <a:endParaRPr lang="en-GB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96" name="Picture 3">
            <a:extLst>
              <a:ext uri="{FF2B5EF4-FFF2-40B4-BE49-F238E27FC236}">
                <a16:creationId xmlns:a16="http://schemas.microsoft.com/office/drawing/2014/main" id="{5E62EDB2-FEED-43F0-BAA9-F1A7987932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2737" y="2780928"/>
            <a:ext cx="3438525" cy="256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>
            <a:extLst>
              <a:ext uri="{FF2B5EF4-FFF2-40B4-BE49-F238E27FC236}">
                <a16:creationId xmlns:a16="http://schemas.microsoft.com/office/drawing/2014/main" id="{71446AB9-04E9-4510-87C3-522847AA4FF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Bacterial Diseases</a:t>
            </a:r>
          </a:p>
        </p:txBody>
      </p:sp>
      <p:sp>
        <p:nvSpPr>
          <p:cNvPr id="9219" name="Content Placeholder 2">
            <a:extLst>
              <a:ext uri="{FF2B5EF4-FFF2-40B4-BE49-F238E27FC236}">
                <a16:creationId xmlns:a16="http://schemas.microsoft.com/office/drawing/2014/main" id="{FFFDE989-DBD1-4A61-9A4D-52C3972C0B83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Black rot is a disease cause by a bacterium found on members of the cabbage family.</a:t>
            </a:r>
          </a:p>
          <a:p>
            <a:pPr eaLnBrk="1" hangingPunct="1"/>
            <a:endParaRPr lang="en-GB" altLang="en-US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en-GB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220" name="Picture 4">
            <a:extLst>
              <a:ext uri="{FF2B5EF4-FFF2-40B4-BE49-F238E27FC236}">
                <a16:creationId xmlns:a16="http://schemas.microsoft.com/office/drawing/2014/main" id="{C477D905-901E-4FB9-A801-0574030A82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638550"/>
            <a:ext cx="3810000" cy="265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6">
            <a:extLst>
              <a:ext uri="{FF2B5EF4-FFF2-40B4-BE49-F238E27FC236}">
                <a16:creationId xmlns:a16="http://schemas.microsoft.com/office/drawing/2014/main" id="{4075AC8F-CC46-45D6-AFF3-8CA5EE0CCD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3424238"/>
            <a:ext cx="2343150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2" name="TextBox 7">
            <a:extLst>
              <a:ext uri="{FF2B5EF4-FFF2-40B4-BE49-F238E27FC236}">
                <a16:creationId xmlns:a16="http://schemas.microsoft.com/office/drawing/2014/main" id="{AEECC4BF-2927-4F75-AF3B-CC645D3113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67288" y="5942013"/>
            <a:ext cx="3873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>
                <a:cs typeface="Arial" panose="020B0604020202020204" pitchFamily="34" charset="0"/>
              </a:rPr>
              <a:t>Vascular tubes blocked by black rot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725A5DC683C04082C76ACB61619D05" ma:contentTypeVersion="18" ma:contentTypeDescription="Create a new document." ma:contentTypeScope="" ma:versionID="f5214000169c7f4cca132637da4cdb84">
  <xsd:schema xmlns:xsd="http://www.w3.org/2001/XMLSchema" xmlns:xs="http://www.w3.org/2001/XMLSchema" xmlns:p="http://schemas.microsoft.com/office/2006/metadata/properties" xmlns:ns2="9ad1216b-cdc1-40e2-a0c2-94597fd44697" xmlns:ns3="8a983182-d737-4738-96fb-0c3c886778fe" xmlns:ns4="7424b78e-8606-4fd1-9a19-b6b90bbc0a1b" targetNamespace="http://schemas.microsoft.com/office/2006/metadata/properties" ma:root="true" ma:fieldsID="9a664999f91d0bcb35bed081cbd76490" ns2:_="" ns3:_="" ns4:_="">
    <xsd:import namespace="9ad1216b-cdc1-40e2-a0c2-94597fd44697"/>
    <xsd:import namespace="8a983182-d737-4738-96fb-0c3c886778fe"/>
    <xsd:import namespace="7424b78e-8606-4fd1-9a19-b6b90bbc0a1b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2:SharedWithUsers" minOccurs="0"/>
                <xsd:element ref="ns2:SharedWithDetails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MediaServiceObjectDetectorVersions" minOccurs="0"/>
                <xsd:element ref="ns3:lcf76f155ced4ddcb4097134ff3c332f" minOccurs="0"/>
                <xsd:element ref="ns4:TaxCatchAll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d1216b-cdc1-40e2-a0c2-94597fd44697" elementFormDefault="qualified">
    <xsd:import namespace="http://schemas.microsoft.com/office/2006/documentManagement/types"/>
    <xsd:import namespace="http://schemas.microsoft.com/office/infopath/2007/PartnerControls"/>
    <xsd:element name="_dlc_DocId" ma:index="4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5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6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983182-d737-4738-96fb-0c3c886778f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7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8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8" nillable="true" ma:displayName="Tags" ma:internalName="MediaServiceAutoTag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7882c5b-1fc0-4c64-8edd-3b527906c47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2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24b78e-8606-4fd1-9a19-b6b90bbc0a1b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4bd6ad62-9026-4c22-97ba-ffd5902a9633}" ma:internalName="TaxCatchAll" ma:showField="CatchAllData" ma:web="9ad1216b-cdc1-40e2-a0c2-94597fd4469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3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D6BC579-07DB-4B58-9908-A41EECEBD369}"/>
</file>

<file path=customXml/itemProps2.xml><?xml version="1.0" encoding="utf-8"?>
<ds:datastoreItem xmlns:ds="http://schemas.openxmlformats.org/officeDocument/2006/customXml" ds:itemID="{A8BE8FB1-35CC-48B3-B9D6-A7900F1FD4CD}"/>
</file>

<file path=customXml/itemProps3.xml><?xml version="1.0" encoding="utf-8"?>
<ds:datastoreItem xmlns:ds="http://schemas.openxmlformats.org/officeDocument/2006/customXml" ds:itemID="{8A3A6189-F040-4371-967F-E2479ED5CE7A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492</TotalTime>
  <Words>328</Words>
  <Application>Microsoft Office PowerPoint</Application>
  <PresentationFormat>On-screen Show (4:3)</PresentationFormat>
  <Paragraphs>30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Plant Pests</vt:lpstr>
      <vt:lpstr>Biting and Chewing Pests</vt:lpstr>
      <vt:lpstr>Piercing and Sucking Pests</vt:lpstr>
      <vt:lpstr>Boring Pests</vt:lpstr>
      <vt:lpstr>Fungal Diseases</vt:lpstr>
      <vt:lpstr>Potato Blight</vt:lpstr>
      <vt:lpstr>Viral Disease</vt:lpstr>
      <vt:lpstr>Bacterial Diseases</vt:lpstr>
    </vt:vector>
  </TitlesOfParts>
  <Company>RM Network: Build 12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are the signs of an unhealthy plant?</dc:title>
  <dc:creator/>
  <cp:lastModifiedBy>David Harrison</cp:lastModifiedBy>
  <cp:revision>15</cp:revision>
  <dcterms:created xsi:type="dcterms:W3CDTF">2010-11-09T08:26:41Z</dcterms:created>
  <dcterms:modified xsi:type="dcterms:W3CDTF">2021-01-08T16:18:49Z</dcterms:modified>
</cp:coreProperties>
</file>