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4A51-9F46-4205-8C14-99448D8EC3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2EBF81-E64A-460A-A17D-307E21B52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3877C-7ACD-46C4-9579-34C845B5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24D1F-AAA9-4D31-BB9A-78C91C682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83A8E-FED6-43B0-8B7B-050725A4B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4B11B-33A4-4903-92BB-A2CED51BF5E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5690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0273B-0A59-46C6-9CE9-53FE32242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6E4A0E-E0B0-46C4-B667-229DB841C0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64E84-C92B-47CB-8209-95BC097A0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1A37E-2DB9-42AC-9F32-35F12D496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4F835-A264-4F7F-A2CC-B37CB0CFF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000A-905B-4619-AFF8-B8E74834F9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5720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5B3AA-732C-44CE-B09D-6BB974753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76C6E-8B19-4E05-B351-0799618C9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0085A-C763-4C6F-8ABF-72519AC93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A9BF2-838A-44A4-82B4-3E2D57B5F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F1CC2-D9B4-4000-B72A-A13B5ED9F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BDAEB-8263-49B3-821A-9E2801EE17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3838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E7D50-8743-4510-8DDA-C3A7AC379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F4F13C-0C13-4640-AA60-16C21C93406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17002-B860-4493-83B2-03E1C376306B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4BE500-6A6C-485F-BEF2-20B1FE0587B4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A699B6C-8D68-49F2-894E-7418E5A0A3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56735E-7D2E-44B7-B31C-10E9FC84E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BDB1B13-E31F-4ACD-A953-BEEA861A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2A9B147-9325-43C3-9B36-51B359B0EB2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3415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88165-C786-451F-9FFD-5090622D2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EE3EFB-642F-4A49-B065-5462E2130848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BF14-2B81-4A1F-B716-33605B301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13D56A-12E7-4C04-8FB8-CB460BFD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53397A-5C55-4E1C-9247-FE56E8067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1CC36-02A9-4C4B-B370-E6D7BCE49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32E2F5-D918-432C-BA10-FBB3368FFC6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282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9CDFB-9838-4CF3-B681-0FEB99A92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C0CF8-E86A-4746-AA52-DE17DD35F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D5CCC-AE01-4337-8A35-5AF95A586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5545B-1A63-4000-9251-ABDE57DA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AC678-85E5-48F0-B061-C0074B72D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2054E-7293-4681-80DD-C6A3C05269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1478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C92FA-A865-4753-9B14-26142ED27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9F3AD-7475-405A-9946-69D68E177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C706D-9589-4C4A-9CCC-9A04EF45F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4973A-69F9-441F-B688-7B14244BB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57B1C-72DC-4CA5-94AD-73E08D252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C7BAC-3E92-4D17-8960-6B4A3DA45C4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031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F020-C7F3-4F91-9E00-32E4AED27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DD887-C9F5-47F7-BB95-8FBFA94170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C864D5-362D-4893-9C1C-F19402266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314FE-DF72-46B8-BF83-745CAC3F4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E71566-1458-4AA6-8D29-5737A0CE9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B59CC-95AB-4F7A-B377-208AD44B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29E04-338F-40DA-AD54-21F050B72A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492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98EDF-282C-4AFF-A240-30A607AD6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FFE63-9307-4C09-B0E4-8DE96364A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1D2455-5F23-4B60-9047-51FB1FF82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40237-055D-43DB-95BC-0B36CCC76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297EBC-E5BE-48B3-B788-22E9EB5F0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0AFB6A-A154-4D27-8E16-FD89A0B06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8F0C00-61A4-4F8B-AD41-EA2AE3BF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ECAAC5-5396-4966-ABBC-016C8DE2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17766-8E5C-4E17-AF09-53642B8EDF6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77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44585-2FFE-4736-8235-D70345C1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7FA95F-7C45-4ED4-B4A1-E4567CCE3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4CD05-5AF4-41ED-8AAB-DEC2B9FF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91523-9857-40AA-A66C-EEB73BC39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DAAAE-9FCB-4EC4-938B-53008E9AFDC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3831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7CD72-19A1-4D4D-95E6-42505089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BE954A-8685-46E9-81DC-0217E6DB8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B2CF3-1422-4D73-9936-42B548DE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F48DB-6EBB-4B6A-9E34-BD2F072F54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974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25E3C-6142-4BC0-816B-12D59EFA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7AB3C-79F8-4212-B54A-6D911AA61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84A80-136C-4C73-BA5F-6347E420EC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3C9BF-2E6C-4995-B3BD-BC1433C66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5051A9-1AC6-4EDF-94C6-FF224C4AD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0024E-4794-4E8D-9762-D975F7687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89DC1-AC61-44D9-8A7E-D4F6FF9479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970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A1A7-4F9E-4A5D-A257-474BF4FC7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E0511D-93EB-4A3E-9114-7D43DDBBAC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F7082-3ABF-4FB1-A60F-AAF179AB8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522F3-53B4-43BF-BE4A-3295417CF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2D552-F81F-40A5-8E67-E761ACCC9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764E4-5855-4755-B2BF-596CC3485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747D5-1990-4384-9A0D-A84AE4EA49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664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120DB65-23F7-47A7-B958-58112FB54D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7CDA9BC-6568-4722-B602-49013B5132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531E11F-00D6-47B5-BFFB-DED002DF863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A8B1DCA-2127-4CCE-B532-0A7A3FE1A83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8E589DA-0763-496B-BD71-C26F32F5DC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90CD60C-0893-4043-9EFD-979FEF8BE7A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6917814-6740-4FD5-AF0C-40741DC2F0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451" y="158750"/>
            <a:ext cx="7772400" cy="1470025"/>
          </a:xfrm>
        </p:spPr>
        <p:txBody>
          <a:bodyPr anchor="ctr"/>
          <a:lstStyle/>
          <a:p>
            <a:r>
              <a:rPr lang="en-GB" alt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Genetic engineering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488BFDF-9B9E-4E29-BAFA-F7FE8E86CA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50824" y="1628775"/>
            <a:ext cx="8641655" cy="4968577"/>
          </a:xfrm>
        </p:spPr>
        <p:txBody>
          <a:bodyPr/>
          <a:lstStyle/>
          <a:p>
            <a:pPr algn="l"/>
            <a:r>
              <a:rPr lang="en-GB" altLang="en-US" b="1" dirty="0"/>
              <a:t>L.O.</a:t>
            </a:r>
            <a:r>
              <a:rPr lang="en-GB" altLang="en-US" dirty="0"/>
              <a:t> </a:t>
            </a:r>
            <a:r>
              <a:rPr lang="en-US" dirty="0"/>
              <a:t>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/>
              <a:t>) describe organic production, hydroponics and genetically modified (GM) crops and be able to discuss</a:t>
            </a:r>
          </a:p>
          <a:p>
            <a:pPr algn="l"/>
            <a:r>
              <a:rPr lang="en-US" dirty="0"/>
              <a:t>arguments for and against the use of GM crops and organic production</a:t>
            </a:r>
            <a:endParaRPr lang="en-GB" altLang="en-US" sz="2000" dirty="0">
              <a:solidFill>
                <a:schemeClr val="hlink"/>
              </a:solidFill>
              <a:latin typeface="Comic Sans MS" panose="030F0702030302020204" pitchFamily="66" charset="0"/>
            </a:endParaRPr>
          </a:p>
          <a:p>
            <a:pPr algn="l">
              <a:lnSpc>
                <a:spcPct val="80000"/>
              </a:lnSpc>
            </a:pPr>
            <a:endParaRPr lang="en-GB" altLang="en-US" dirty="0"/>
          </a:p>
          <a:p>
            <a:pPr algn="l">
              <a:lnSpc>
                <a:spcPct val="80000"/>
              </a:lnSpc>
            </a:pPr>
            <a:r>
              <a:rPr lang="en-GB" altLang="en-US" b="1" dirty="0"/>
              <a:t>STARTER</a:t>
            </a:r>
            <a:r>
              <a:rPr lang="en-GB" altLang="en-US" dirty="0"/>
              <a:t> - What do you understand by the term genetic engineering?</a:t>
            </a:r>
          </a:p>
          <a:p>
            <a:pPr algn="l">
              <a:lnSpc>
                <a:spcPct val="80000"/>
              </a:lnSpc>
            </a:pPr>
            <a:endParaRPr lang="en-GB" altLang="en-US" dirty="0"/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dirty="0"/>
              <a:t>It means to artificially alter the genes possessed by an organism. 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altLang="en-US" dirty="0"/>
              <a:t>Usually by removing a gene from one organism and inserting it into another.</a:t>
            </a:r>
          </a:p>
          <a:p>
            <a:pPr algn="l">
              <a:lnSpc>
                <a:spcPct val="80000"/>
              </a:lnSpc>
            </a:pPr>
            <a:endParaRPr lang="en-GB" altLang="en-US" sz="2000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B9E3A32-0734-48D1-8507-B34500FDA9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Genetic engineering in agriculture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4F204975-E0AD-4160-95CB-257D6AE239F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4681538" cy="4641850"/>
          </a:xfrm>
        </p:spPr>
        <p:txBody>
          <a:bodyPr/>
          <a:lstStyle/>
          <a:p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we genetically engineer an organism we say we are creating a GMO (genetically modified organism).</a:t>
            </a:r>
          </a:p>
          <a:p>
            <a:pPr>
              <a:buFontTx/>
              <a:buNone/>
            </a:pP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1" name="Picture 11" descr="Genetically Modified Tomato">
            <a:extLst>
              <a:ext uri="{FF2B5EF4-FFF2-40B4-BE49-F238E27FC236}">
                <a16:creationId xmlns:a16="http://schemas.microsoft.com/office/drawing/2014/main" id="{9897A7D4-B0BD-4E5F-BBB6-25F6EB15D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65" y="3351134"/>
            <a:ext cx="2349177" cy="323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>
            <a:extLst>
              <a:ext uri="{FF2B5EF4-FFF2-40B4-BE49-F238E27FC236}">
                <a16:creationId xmlns:a16="http://schemas.microsoft.com/office/drawing/2014/main" id="{D55C54BF-804C-4BB7-840B-E0177D775100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3242" y="3990565"/>
            <a:ext cx="3345202" cy="250890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216A1096-9384-4E35-A06C-7FECF8F61089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6136" y="1700808"/>
            <a:ext cx="2503799" cy="29489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435D50B-2C93-4D5E-8CEA-C3483D9E06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1143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What are the social and ethical issues surrounding Genetic Engineering?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0C11881-B898-45A4-B1DE-2EC8B12F4EA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54012" y="2276872"/>
            <a:ext cx="843597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can make plants and animals more resistant to disease, so fewer pesticides are sprayed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GM plants are infertile, so farmers cannot save the seeds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can produce plants that have higher yield, so feeding more people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Large companies own the GM crops and charge farmers a lot of money for the seeds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Pollen from GM plants could fertilise non GM crops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Herbicide resistant GM crops encourage the farmer to spray more herbicides</a:t>
            </a:r>
          </a:p>
          <a:p>
            <a:pPr>
              <a:lnSpc>
                <a:spcPct val="90000"/>
              </a:lnSpc>
            </a:pP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health risks associated with eating GM food are unknown.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90000"/>
              </a:lnSpc>
            </a:pP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90000"/>
              </a:lnSpc>
            </a:pPr>
            <a:endParaRPr lang="en-GB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1444CF-AA87-4391-AFF8-9C58C7888EAE}"/>
</file>

<file path=customXml/itemProps2.xml><?xml version="1.0" encoding="utf-8"?>
<ds:datastoreItem xmlns:ds="http://schemas.openxmlformats.org/officeDocument/2006/customXml" ds:itemID="{05B363A3-3822-4E12-A112-F3A6A724657B}"/>
</file>

<file path=customXml/itemProps3.xml><?xml version="1.0" encoding="utf-8"?>
<ds:datastoreItem xmlns:ds="http://schemas.openxmlformats.org/officeDocument/2006/customXml" ds:itemID="{4D25F680-9448-401B-A09E-218108447D43}"/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196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Comic Sans MS</vt:lpstr>
      <vt:lpstr>Default Design</vt:lpstr>
      <vt:lpstr>Genetic engineering</vt:lpstr>
      <vt:lpstr>Genetic engineering in agriculture</vt:lpstr>
      <vt:lpstr>What are the social and ethical issues surrounding Genetic Engineering?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engineering</dc:title>
  <dc:creator/>
  <cp:lastModifiedBy>David Harrison</cp:lastModifiedBy>
  <cp:revision>10</cp:revision>
  <dcterms:created xsi:type="dcterms:W3CDTF">2007-03-12T18:19:27Z</dcterms:created>
  <dcterms:modified xsi:type="dcterms:W3CDTF">2021-01-28T09:51:54Z</dcterms:modified>
</cp:coreProperties>
</file>