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BAADE-770B-435E-B672-2082739A4C4E}"/>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0949A58F-DCBF-4BF6-B81E-43285E63DBA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482335-E4AA-419D-B3A0-A15055DDCBA6}"/>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E619C9E1-59D8-4495-81B0-140751A19737}"/>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1CDE174F-582E-4191-8744-7E36BC70F04A}"/>
              </a:ext>
            </a:extLst>
          </p:cNvPr>
          <p:cNvSpPr>
            <a:spLocks noGrp="1"/>
          </p:cNvSpPr>
          <p:nvPr>
            <p:ph type="sldNum" sz="quarter" idx="12"/>
          </p:nvPr>
        </p:nvSpPr>
        <p:spPr/>
        <p:txBody>
          <a:bodyPr/>
          <a:lstStyle/>
          <a:p>
            <a:pPr>
              <a:defRPr/>
            </a:pPr>
            <a:fld id="{A6641AFB-6C62-4CB5-BC93-C9C97BCDA789}" type="slidenum">
              <a:rPr lang="en-GB" altLang="en-US" smtClean="0"/>
              <a:pPr>
                <a:defRPr/>
              </a:pPr>
              <a:t>‹#›</a:t>
            </a:fld>
            <a:endParaRPr lang="en-GB" altLang="en-US"/>
          </a:p>
        </p:txBody>
      </p:sp>
    </p:spTree>
    <p:extLst>
      <p:ext uri="{BB962C8B-B14F-4D97-AF65-F5344CB8AC3E}">
        <p14:creationId xmlns:p14="http://schemas.microsoft.com/office/powerpoint/2010/main" val="1459661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2BEF2-4CEE-4E51-8D9E-280B6C7786E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8E5FACD-0EE3-4345-8B20-B637B732CB0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3E3242D-508D-4657-BCD9-8E88D6E5A507}"/>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458DA985-A19E-42A0-A6A0-2FBB0144545F}"/>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04C243B4-078D-4746-9561-0E323C23161A}"/>
              </a:ext>
            </a:extLst>
          </p:cNvPr>
          <p:cNvSpPr>
            <a:spLocks noGrp="1"/>
          </p:cNvSpPr>
          <p:nvPr>
            <p:ph type="sldNum" sz="quarter" idx="12"/>
          </p:nvPr>
        </p:nvSpPr>
        <p:spPr/>
        <p:txBody>
          <a:bodyPr/>
          <a:lstStyle/>
          <a:p>
            <a:pPr>
              <a:defRPr/>
            </a:pPr>
            <a:fld id="{7A8FB99E-30F4-4C1F-B69A-EDB727952AB5}" type="slidenum">
              <a:rPr lang="en-GB" altLang="en-US" smtClean="0"/>
              <a:pPr>
                <a:defRPr/>
              </a:pPr>
              <a:t>‹#›</a:t>
            </a:fld>
            <a:endParaRPr lang="en-GB" altLang="en-US"/>
          </a:p>
        </p:txBody>
      </p:sp>
    </p:spTree>
    <p:extLst>
      <p:ext uri="{BB962C8B-B14F-4D97-AF65-F5344CB8AC3E}">
        <p14:creationId xmlns:p14="http://schemas.microsoft.com/office/powerpoint/2010/main" val="3163684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A2D31B-78E2-43E1-A264-1E0DC7C96983}"/>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C97B247-E006-4DA7-B06D-F1AD2A880EAB}"/>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3BEFC9-EA3D-421A-A176-8191AC618EE8}"/>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CC3F4D23-02B2-4D7D-90DC-028D778042E5}"/>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435A51E5-4380-4FB3-AEBD-C5EBA068B134}"/>
              </a:ext>
            </a:extLst>
          </p:cNvPr>
          <p:cNvSpPr>
            <a:spLocks noGrp="1"/>
          </p:cNvSpPr>
          <p:nvPr>
            <p:ph type="sldNum" sz="quarter" idx="12"/>
          </p:nvPr>
        </p:nvSpPr>
        <p:spPr/>
        <p:txBody>
          <a:bodyPr/>
          <a:lstStyle/>
          <a:p>
            <a:pPr>
              <a:defRPr/>
            </a:pPr>
            <a:fld id="{C33570A5-5F1B-415A-988A-78651740DBDF}" type="slidenum">
              <a:rPr lang="en-GB" altLang="en-US" smtClean="0"/>
              <a:pPr>
                <a:defRPr/>
              </a:pPr>
              <a:t>‹#›</a:t>
            </a:fld>
            <a:endParaRPr lang="en-GB" altLang="en-US"/>
          </a:p>
        </p:txBody>
      </p:sp>
    </p:spTree>
    <p:extLst>
      <p:ext uri="{BB962C8B-B14F-4D97-AF65-F5344CB8AC3E}">
        <p14:creationId xmlns:p14="http://schemas.microsoft.com/office/powerpoint/2010/main" val="3949537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264362EB-D408-4CDD-A97B-27E499EC7472}"/>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a:extLst>
              <a:ext uri="{FF2B5EF4-FFF2-40B4-BE49-F238E27FC236}">
                <a16:creationId xmlns:a16="http://schemas.microsoft.com/office/drawing/2014/main" id="{90C8359A-B9F1-4EFD-8F61-B3C5E2D8A217}"/>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a:extLst>
              <a:ext uri="{FF2B5EF4-FFF2-40B4-BE49-F238E27FC236}">
                <a16:creationId xmlns:a16="http://schemas.microsoft.com/office/drawing/2014/main" id="{347FB3EF-7E8F-4CF0-8A19-8E889A561F6A}"/>
              </a:ext>
            </a:extLst>
          </p:cNvPr>
          <p:cNvSpPr>
            <a:spLocks noGrp="1" noChangeArrowheads="1"/>
          </p:cNvSpPr>
          <p:nvPr>
            <p:ph type="sldNum" sz="quarter" idx="12"/>
          </p:nvPr>
        </p:nvSpPr>
        <p:spPr>
          <a:ln/>
        </p:spPr>
        <p:txBody>
          <a:bodyPr/>
          <a:lstStyle>
            <a:lvl1pPr>
              <a:defRPr/>
            </a:lvl1pPr>
          </a:lstStyle>
          <a:p>
            <a:pPr>
              <a:defRPr/>
            </a:pPr>
            <a:fld id="{3E7210DE-4935-4C8A-8A35-C927444706C2}" type="slidenum">
              <a:rPr lang="en-GB" altLang="en-US"/>
              <a:pPr>
                <a:defRPr/>
              </a:pPr>
              <a:t>‹#›</a:t>
            </a:fld>
            <a:endParaRPr lang="en-GB" altLang="en-US"/>
          </a:p>
        </p:txBody>
      </p:sp>
    </p:spTree>
    <p:extLst>
      <p:ext uri="{BB962C8B-B14F-4D97-AF65-F5344CB8AC3E}">
        <p14:creationId xmlns:p14="http://schemas.microsoft.com/office/powerpoint/2010/main" val="2639634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4">
            <a:extLst>
              <a:ext uri="{FF2B5EF4-FFF2-40B4-BE49-F238E27FC236}">
                <a16:creationId xmlns:a16="http://schemas.microsoft.com/office/drawing/2014/main" id="{1778C566-A68B-4B0B-9DE5-C396F2606C96}"/>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7" name="Rectangle 5">
            <a:extLst>
              <a:ext uri="{FF2B5EF4-FFF2-40B4-BE49-F238E27FC236}">
                <a16:creationId xmlns:a16="http://schemas.microsoft.com/office/drawing/2014/main" id="{2BCDE188-0F13-49E7-809A-7E21D2B1D3F4}"/>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8" name="Rectangle 6">
            <a:extLst>
              <a:ext uri="{FF2B5EF4-FFF2-40B4-BE49-F238E27FC236}">
                <a16:creationId xmlns:a16="http://schemas.microsoft.com/office/drawing/2014/main" id="{9EA7D953-083C-45EA-A414-A84E2E64204F}"/>
              </a:ext>
            </a:extLst>
          </p:cNvPr>
          <p:cNvSpPr>
            <a:spLocks noGrp="1" noChangeArrowheads="1"/>
          </p:cNvSpPr>
          <p:nvPr>
            <p:ph type="sldNum" sz="quarter" idx="12"/>
          </p:nvPr>
        </p:nvSpPr>
        <p:spPr>
          <a:ln/>
        </p:spPr>
        <p:txBody>
          <a:bodyPr/>
          <a:lstStyle>
            <a:lvl1pPr>
              <a:defRPr/>
            </a:lvl1pPr>
          </a:lstStyle>
          <a:p>
            <a:pPr>
              <a:defRPr/>
            </a:pPr>
            <a:fld id="{1BE45231-39E1-4BF7-83BB-C950C1CE7071}" type="slidenum">
              <a:rPr lang="en-GB" altLang="en-US"/>
              <a:pPr>
                <a:defRPr/>
              </a:pPr>
              <a:t>‹#›</a:t>
            </a:fld>
            <a:endParaRPr lang="en-GB" altLang="en-US"/>
          </a:p>
        </p:txBody>
      </p:sp>
    </p:spTree>
    <p:extLst>
      <p:ext uri="{BB962C8B-B14F-4D97-AF65-F5344CB8AC3E}">
        <p14:creationId xmlns:p14="http://schemas.microsoft.com/office/powerpoint/2010/main" val="1616252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8567E-3405-430A-9570-A4AB0674DFB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C05AFA9-B038-4D78-89A0-777C8BB13A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47C29CA-3D23-4FDB-8D11-9E483ABA8421}"/>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F8082CBC-97DA-413B-88E9-00BBAE899F46}"/>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DCD174CC-5F9F-492E-99BA-251486866AAA}"/>
              </a:ext>
            </a:extLst>
          </p:cNvPr>
          <p:cNvSpPr>
            <a:spLocks noGrp="1"/>
          </p:cNvSpPr>
          <p:nvPr>
            <p:ph type="sldNum" sz="quarter" idx="12"/>
          </p:nvPr>
        </p:nvSpPr>
        <p:spPr/>
        <p:txBody>
          <a:bodyPr/>
          <a:lstStyle/>
          <a:p>
            <a:pPr>
              <a:defRPr/>
            </a:pPr>
            <a:fld id="{B5BF1171-CFE9-4E5F-B6EE-FB8881260176}" type="slidenum">
              <a:rPr lang="en-GB" altLang="en-US" smtClean="0"/>
              <a:pPr>
                <a:defRPr/>
              </a:pPr>
              <a:t>‹#›</a:t>
            </a:fld>
            <a:endParaRPr lang="en-GB" altLang="en-US"/>
          </a:p>
        </p:txBody>
      </p:sp>
    </p:spTree>
    <p:extLst>
      <p:ext uri="{BB962C8B-B14F-4D97-AF65-F5344CB8AC3E}">
        <p14:creationId xmlns:p14="http://schemas.microsoft.com/office/powerpoint/2010/main" val="3293241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336B8-C39F-4CFA-ABE1-69A7F183D6D3}"/>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95A6F6C-CFC2-4456-99BE-FF4E86EA455B}"/>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0586B3-C830-4FD6-9606-79203DFBCF54}"/>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7FF83D0B-7005-4128-BD27-85AE0065BFF5}"/>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311E66BE-A120-4EE3-A97C-82AFF2074696}"/>
              </a:ext>
            </a:extLst>
          </p:cNvPr>
          <p:cNvSpPr>
            <a:spLocks noGrp="1"/>
          </p:cNvSpPr>
          <p:nvPr>
            <p:ph type="sldNum" sz="quarter" idx="12"/>
          </p:nvPr>
        </p:nvSpPr>
        <p:spPr/>
        <p:txBody>
          <a:bodyPr/>
          <a:lstStyle/>
          <a:p>
            <a:pPr>
              <a:defRPr/>
            </a:pPr>
            <a:fld id="{0BFCD111-C180-4C32-B6F6-668494052B1D}" type="slidenum">
              <a:rPr lang="en-GB" altLang="en-US" smtClean="0"/>
              <a:pPr>
                <a:defRPr/>
              </a:pPr>
              <a:t>‹#›</a:t>
            </a:fld>
            <a:endParaRPr lang="en-GB" altLang="en-US"/>
          </a:p>
        </p:txBody>
      </p:sp>
    </p:spTree>
    <p:extLst>
      <p:ext uri="{BB962C8B-B14F-4D97-AF65-F5344CB8AC3E}">
        <p14:creationId xmlns:p14="http://schemas.microsoft.com/office/powerpoint/2010/main" val="3654791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61560-F4D7-4B45-96C2-6F559985B7D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899A19C-673B-42D7-B5FE-153E20052493}"/>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4ED9FD-1A4D-4841-B155-BCE0B90DD07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F4EC039-BFD7-4DA3-9DC6-92D68AE4D538}"/>
              </a:ext>
            </a:extLst>
          </p:cNvPr>
          <p:cNvSpPr>
            <a:spLocks noGrp="1"/>
          </p:cNvSpPr>
          <p:nvPr>
            <p:ph type="dt" sz="half" idx="10"/>
          </p:nvPr>
        </p:nvSpPr>
        <p:spPr/>
        <p:txBody>
          <a:bodyPr/>
          <a:lstStyle/>
          <a:p>
            <a:pPr>
              <a:defRPr/>
            </a:pPr>
            <a:endParaRPr lang="en-GB" altLang="en-US"/>
          </a:p>
        </p:txBody>
      </p:sp>
      <p:sp>
        <p:nvSpPr>
          <p:cNvPr id="6" name="Footer Placeholder 5">
            <a:extLst>
              <a:ext uri="{FF2B5EF4-FFF2-40B4-BE49-F238E27FC236}">
                <a16:creationId xmlns:a16="http://schemas.microsoft.com/office/drawing/2014/main" id="{F4CE99C1-4A67-4230-8A18-F716EEFBD307}"/>
              </a:ext>
            </a:extLst>
          </p:cNvPr>
          <p:cNvSpPr>
            <a:spLocks noGrp="1"/>
          </p:cNvSpPr>
          <p:nvPr>
            <p:ph type="ftr" sz="quarter" idx="11"/>
          </p:nvPr>
        </p:nvSpPr>
        <p:spPr/>
        <p:txBody>
          <a:bodyPr/>
          <a:lstStyle/>
          <a:p>
            <a:pPr>
              <a:defRPr/>
            </a:pPr>
            <a:endParaRPr lang="en-GB" altLang="en-US"/>
          </a:p>
        </p:txBody>
      </p:sp>
      <p:sp>
        <p:nvSpPr>
          <p:cNvPr id="7" name="Slide Number Placeholder 6">
            <a:extLst>
              <a:ext uri="{FF2B5EF4-FFF2-40B4-BE49-F238E27FC236}">
                <a16:creationId xmlns:a16="http://schemas.microsoft.com/office/drawing/2014/main" id="{1C9933C8-ED05-4044-8B52-F0C68F90FA05}"/>
              </a:ext>
            </a:extLst>
          </p:cNvPr>
          <p:cNvSpPr>
            <a:spLocks noGrp="1"/>
          </p:cNvSpPr>
          <p:nvPr>
            <p:ph type="sldNum" sz="quarter" idx="12"/>
          </p:nvPr>
        </p:nvSpPr>
        <p:spPr/>
        <p:txBody>
          <a:bodyPr/>
          <a:lstStyle/>
          <a:p>
            <a:pPr>
              <a:defRPr/>
            </a:pPr>
            <a:fld id="{405CB662-4918-422B-9F2E-300419172E42}" type="slidenum">
              <a:rPr lang="en-GB" altLang="en-US" smtClean="0"/>
              <a:pPr>
                <a:defRPr/>
              </a:pPr>
              <a:t>‹#›</a:t>
            </a:fld>
            <a:endParaRPr lang="en-GB" altLang="en-US"/>
          </a:p>
        </p:txBody>
      </p:sp>
    </p:spTree>
    <p:extLst>
      <p:ext uri="{BB962C8B-B14F-4D97-AF65-F5344CB8AC3E}">
        <p14:creationId xmlns:p14="http://schemas.microsoft.com/office/powerpoint/2010/main" val="538755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53657-A698-426F-8699-6FB7EE7A770D}"/>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1314964-BC12-46D6-970D-CFF063C5385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B0025B55-6740-4EBB-899C-E815C06CBBCF}"/>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4F55A12-CE04-41AA-8F00-2897165C43BB}"/>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89E1FDE6-E9EA-4AC0-B0FF-3EBDABA162CF}"/>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C9A9C3A-980F-4F5C-A7EE-4A9626075175}"/>
              </a:ext>
            </a:extLst>
          </p:cNvPr>
          <p:cNvSpPr>
            <a:spLocks noGrp="1"/>
          </p:cNvSpPr>
          <p:nvPr>
            <p:ph type="dt" sz="half" idx="10"/>
          </p:nvPr>
        </p:nvSpPr>
        <p:spPr/>
        <p:txBody>
          <a:bodyPr/>
          <a:lstStyle/>
          <a:p>
            <a:pPr>
              <a:defRPr/>
            </a:pPr>
            <a:endParaRPr lang="en-GB" altLang="en-US"/>
          </a:p>
        </p:txBody>
      </p:sp>
      <p:sp>
        <p:nvSpPr>
          <p:cNvPr id="8" name="Footer Placeholder 7">
            <a:extLst>
              <a:ext uri="{FF2B5EF4-FFF2-40B4-BE49-F238E27FC236}">
                <a16:creationId xmlns:a16="http://schemas.microsoft.com/office/drawing/2014/main" id="{B640B477-5BC0-4771-9802-5E55980D4138}"/>
              </a:ext>
            </a:extLst>
          </p:cNvPr>
          <p:cNvSpPr>
            <a:spLocks noGrp="1"/>
          </p:cNvSpPr>
          <p:nvPr>
            <p:ph type="ftr" sz="quarter" idx="11"/>
          </p:nvPr>
        </p:nvSpPr>
        <p:spPr/>
        <p:txBody>
          <a:bodyPr/>
          <a:lstStyle/>
          <a:p>
            <a:pPr>
              <a:defRPr/>
            </a:pPr>
            <a:endParaRPr lang="en-GB" altLang="en-US"/>
          </a:p>
        </p:txBody>
      </p:sp>
      <p:sp>
        <p:nvSpPr>
          <p:cNvPr id="9" name="Slide Number Placeholder 8">
            <a:extLst>
              <a:ext uri="{FF2B5EF4-FFF2-40B4-BE49-F238E27FC236}">
                <a16:creationId xmlns:a16="http://schemas.microsoft.com/office/drawing/2014/main" id="{46F4D417-13E7-4FCD-9DAC-D31734F44E7D}"/>
              </a:ext>
            </a:extLst>
          </p:cNvPr>
          <p:cNvSpPr>
            <a:spLocks noGrp="1"/>
          </p:cNvSpPr>
          <p:nvPr>
            <p:ph type="sldNum" sz="quarter" idx="12"/>
          </p:nvPr>
        </p:nvSpPr>
        <p:spPr/>
        <p:txBody>
          <a:bodyPr/>
          <a:lstStyle/>
          <a:p>
            <a:pPr>
              <a:defRPr/>
            </a:pPr>
            <a:fld id="{3CF64531-8A5E-4A9E-BD4D-6B4153D70EE5}" type="slidenum">
              <a:rPr lang="en-GB" altLang="en-US" smtClean="0"/>
              <a:pPr>
                <a:defRPr/>
              </a:pPr>
              <a:t>‹#›</a:t>
            </a:fld>
            <a:endParaRPr lang="en-GB" altLang="en-US"/>
          </a:p>
        </p:txBody>
      </p:sp>
    </p:spTree>
    <p:extLst>
      <p:ext uri="{BB962C8B-B14F-4D97-AF65-F5344CB8AC3E}">
        <p14:creationId xmlns:p14="http://schemas.microsoft.com/office/powerpoint/2010/main" val="1740073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D4F34-1764-4E0C-B5D7-EA2E0FCAAD0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70BE5AD-C0CD-4064-A1B1-6536396C97CE}"/>
              </a:ext>
            </a:extLst>
          </p:cNvPr>
          <p:cNvSpPr>
            <a:spLocks noGrp="1"/>
          </p:cNvSpPr>
          <p:nvPr>
            <p:ph type="dt" sz="half" idx="10"/>
          </p:nvPr>
        </p:nvSpPr>
        <p:spPr/>
        <p:txBody>
          <a:bodyPr/>
          <a:lstStyle/>
          <a:p>
            <a:pPr>
              <a:defRPr/>
            </a:pPr>
            <a:endParaRPr lang="en-GB" altLang="en-US"/>
          </a:p>
        </p:txBody>
      </p:sp>
      <p:sp>
        <p:nvSpPr>
          <p:cNvPr id="4" name="Footer Placeholder 3">
            <a:extLst>
              <a:ext uri="{FF2B5EF4-FFF2-40B4-BE49-F238E27FC236}">
                <a16:creationId xmlns:a16="http://schemas.microsoft.com/office/drawing/2014/main" id="{7C62D2C0-496D-4CD8-BC69-E68944185E06}"/>
              </a:ext>
            </a:extLst>
          </p:cNvPr>
          <p:cNvSpPr>
            <a:spLocks noGrp="1"/>
          </p:cNvSpPr>
          <p:nvPr>
            <p:ph type="ftr" sz="quarter" idx="11"/>
          </p:nvPr>
        </p:nvSpPr>
        <p:spPr/>
        <p:txBody>
          <a:bodyPr/>
          <a:lstStyle/>
          <a:p>
            <a:pPr>
              <a:defRPr/>
            </a:pPr>
            <a:endParaRPr lang="en-GB" altLang="en-US"/>
          </a:p>
        </p:txBody>
      </p:sp>
      <p:sp>
        <p:nvSpPr>
          <p:cNvPr id="5" name="Slide Number Placeholder 4">
            <a:extLst>
              <a:ext uri="{FF2B5EF4-FFF2-40B4-BE49-F238E27FC236}">
                <a16:creationId xmlns:a16="http://schemas.microsoft.com/office/drawing/2014/main" id="{13A7476B-3D28-40EF-99C3-8EF11A8639FB}"/>
              </a:ext>
            </a:extLst>
          </p:cNvPr>
          <p:cNvSpPr>
            <a:spLocks noGrp="1"/>
          </p:cNvSpPr>
          <p:nvPr>
            <p:ph type="sldNum" sz="quarter" idx="12"/>
          </p:nvPr>
        </p:nvSpPr>
        <p:spPr/>
        <p:txBody>
          <a:bodyPr/>
          <a:lstStyle/>
          <a:p>
            <a:pPr>
              <a:defRPr/>
            </a:pPr>
            <a:fld id="{4EAB9463-DECE-4386-B1E1-FD565DDB29B2}" type="slidenum">
              <a:rPr lang="en-GB" altLang="en-US" smtClean="0"/>
              <a:pPr>
                <a:defRPr/>
              </a:pPr>
              <a:t>‹#›</a:t>
            </a:fld>
            <a:endParaRPr lang="en-GB" altLang="en-US"/>
          </a:p>
        </p:txBody>
      </p:sp>
    </p:spTree>
    <p:extLst>
      <p:ext uri="{BB962C8B-B14F-4D97-AF65-F5344CB8AC3E}">
        <p14:creationId xmlns:p14="http://schemas.microsoft.com/office/powerpoint/2010/main" val="3839302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123507-21D1-45B0-BFFE-285017C777CA}"/>
              </a:ext>
            </a:extLst>
          </p:cNvPr>
          <p:cNvSpPr>
            <a:spLocks noGrp="1"/>
          </p:cNvSpPr>
          <p:nvPr>
            <p:ph type="dt" sz="half" idx="10"/>
          </p:nvPr>
        </p:nvSpPr>
        <p:spPr/>
        <p:txBody>
          <a:bodyPr/>
          <a:lstStyle/>
          <a:p>
            <a:pPr>
              <a:defRPr/>
            </a:pPr>
            <a:endParaRPr lang="en-GB" altLang="en-US"/>
          </a:p>
        </p:txBody>
      </p:sp>
      <p:sp>
        <p:nvSpPr>
          <p:cNvPr id="3" name="Footer Placeholder 2">
            <a:extLst>
              <a:ext uri="{FF2B5EF4-FFF2-40B4-BE49-F238E27FC236}">
                <a16:creationId xmlns:a16="http://schemas.microsoft.com/office/drawing/2014/main" id="{74907E02-5C74-4D52-866C-68EFBC8B7CAC}"/>
              </a:ext>
            </a:extLst>
          </p:cNvPr>
          <p:cNvSpPr>
            <a:spLocks noGrp="1"/>
          </p:cNvSpPr>
          <p:nvPr>
            <p:ph type="ftr" sz="quarter" idx="11"/>
          </p:nvPr>
        </p:nvSpPr>
        <p:spPr/>
        <p:txBody>
          <a:bodyPr/>
          <a:lstStyle/>
          <a:p>
            <a:pPr>
              <a:defRPr/>
            </a:pPr>
            <a:endParaRPr lang="en-GB" altLang="en-US"/>
          </a:p>
        </p:txBody>
      </p:sp>
      <p:sp>
        <p:nvSpPr>
          <p:cNvPr id="4" name="Slide Number Placeholder 3">
            <a:extLst>
              <a:ext uri="{FF2B5EF4-FFF2-40B4-BE49-F238E27FC236}">
                <a16:creationId xmlns:a16="http://schemas.microsoft.com/office/drawing/2014/main" id="{A7439790-356D-4263-861A-69B4311A4A57}"/>
              </a:ext>
            </a:extLst>
          </p:cNvPr>
          <p:cNvSpPr>
            <a:spLocks noGrp="1"/>
          </p:cNvSpPr>
          <p:nvPr>
            <p:ph type="sldNum" sz="quarter" idx="12"/>
          </p:nvPr>
        </p:nvSpPr>
        <p:spPr/>
        <p:txBody>
          <a:bodyPr/>
          <a:lstStyle/>
          <a:p>
            <a:pPr>
              <a:defRPr/>
            </a:pPr>
            <a:fld id="{E212A914-C596-4767-883C-660E1F8BCC12}" type="slidenum">
              <a:rPr lang="en-GB" altLang="en-US" smtClean="0"/>
              <a:pPr>
                <a:defRPr/>
              </a:pPr>
              <a:t>‹#›</a:t>
            </a:fld>
            <a:endParaRPr lang="en-GB" altLang="en-US"/>
          </a:p>
        </p:txBody>
      </p:sp>
    </p:spTree>
    <p:extLst>
      <p:ext uri="{BB962C8B-B14F-4D97-AF65-F5344CB8AC3E}">
        <p14:creationId xmlns:p14="http://schemas.microsoft.com/office/powerpoint/2010/main" val="2233477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F68DC-F8EC-4634-A56A-BE04FC8F215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76EEB4-CF78-4A8F-8A83-EB2E7DC8A03C}"/>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13FE8F0-5A18-4B24-99A3-BB656351140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C8BAE8C-53C8-4657-A64A-62FEDD983CD9}"/>
              </a:ext>
            </a:extLst>
          </p:cNvPr>
          <p:cNvSpPr>
            <a:spLocks noGrp="1"/>
          </p:cNvSpPr>
          <p:nvPr>
            <p:ph type="dt" sz="half" idx="10"/>
          </p:nvPr>
        </p:nvSpPr>
        <p:spPr/>
        <p:txBody>
          <a:bodyPr/>
          <a:lstStyle/>
          <a:p>
            <a:pPr>
              <a:defRPr/>
            </a:pPr>
            <a:endParaRPr lang="en-GB" altLang="en-US"/>
          </a:p>
        </p:txBody>
      </p:sp>
      <p:sp>
        <p:nvSpPr>
          <p:cNvPr id="6" name="Footer Placeholder 5">
            <a:extLst>
              <a:ext uri="{FF2B5EF4-FFF2-40B4-BE49-F238E27FC236}">
                <a16:creationId xmlns:a16="http://schemas.microsoft.com/office/drawing/2014/main" id="{B765E199-8198-4E6E-8969-2ABBA13267D6}"/>
              </a:ext>
            </a:extLst>
          </p:cNvPr>
          <p:cNvSpPr>
            <a:spLocks noGrp="1"/>
          </p:cNvSpPr>
          <p:nvPr>
            <p:ph type="ftr" sz="quarter" idx="11"/>
          </p:nvPr>
        </p:nvSpPr>
        <p:spPr/>
        <p:txBody>
          <a:bodyPr/>
          <a:lstStyle/>
          <a:p>
            <a:pPr>
              <a:defRPr/>
            </a:pPr>
            <a:endParaRPr lang="en-GB" altLang="en-US"/>
          </a:p>
        </p:txBody>
      </p:sp>
      <p:sp>
        <p:nvSpPr>
          <p:cNvPr id="7" name="Slide Number Placeholder 6">
            <a:extLst>
              <a:ext uri="{FF2B5EF4-FFF2-40B4-BE49-F238E27FC236}">
                <a16:creationId xmlns:a16="http://schemas.microsoft.com/office/drawing/2014/main" id="{8DBF47F7-2D5C-4641-A800-9B4CC636DE62}"/>
              </a:ext>
            </a:extLst>
          </p:cNvPr>
          <p:cNvSpPr>
            <a:spLocks noGrp="1"/>
          </p:cNvSpPr>
          <p:nvPr>
            <p:ph type="sldNum" sz="quarter" idx="12"/>
          </p:nvPr>
        </p:nvSpPr>
        <p:spPr/>
        <p:txBody>
          <a:bodyPr/>
          <a:lstStyle/>
          <a:p>
            <a:pPr>
              <a:defRPr/>
            </a:pPr>
            <a:fld id="{9BB6A4FC-1752-496E-ABA8-22CDEDFE858A}" type="slidenum">
              <a:rPr lang="en-GB" altLang="en-US" smtClean="0"/>
              <a:pPr>
                <a:defRPr/>
              </a:pPr>
              <a:t>‹#›</a:t>
            </a:fld>
            <a:endParaRPr lang="en-GB" altLang="en-US"/>
          </a:p>
        </p:txBody>
      </p:sp>
    </p:spTree>
    <p:extLst>
      <p:ext uri="{BB962C8B-B14F-4D97-AF65-F5344CB8AC3E}">
        <p14:creationId xmlns:p14="http://schemas.microsoft.com/office/powerpoint/2010/main" val="2449323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47510-A584-4079-B196-46A003A1E56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8CFDA5C-CAAF-4D7C-8FBF-F7286BBD4FDE}"/>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A5DFABBB-391B-4AF9-A62F-65441C6A104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2CF39127-F5E1-4B2C-AEBE-D63D8CC49DB7}"/>
              </a:ext>
            </a:extLst>
          </p:cNvPr>
          <p:cNvSpPr>
            <a:spLocks noGrp="1"/>
          </p:cNvSpPr>
          <p:nvPr>
            <p:ph type="dt" sz="half" idx="10"/>
          </p:nvPr>
        </p:nvSpPr>
        <p:spPr/>
        <p:txBody>
          <a:bodyPr/>
          <a:lstStyle/>
          <a:p>
            <a:pPr>
              <a:defRPr/>
            </a:pPr>
            <a:endParaRPr lang="en-GB" altLang="en-US"/>
          </a:p>
        </p:txBody>
      </p:sp>
      <p:sp>
        <p:nvSpPr>
          <p:cNvPr id="6" name="Footer Placeholder 5">
            <a:extLst>
              <a:ext uri="{FF2B5EF4-FFF2-40B4-BE49-F238E27FC236}">
                <a16:creationId xmlns:a16="http://schemas.microsoft.com/office/drawing/2014/main" id="{DE74B999-EC77-4A4D-9B87-2DC965CDD2FC}"/>
              </a:ext>
            </a:extLst>
          </p:cNvPr>
          <p:cNvSpPr>
            <a:spLocks noGrp="1"/>
          </p:cNvSpPr>
          <p:nvPr>
            <p:ph type="ftr" sz="quarter" idx="11"/>
          </p:nvPr>
        </p:nvSpPr>
        <p:spPr/>
        <p:txBody>
          <a:bodyPr/>
          <a:lstStyle/>
          <a:p>
            <a:pPr>
              <a:defRPr/>
            </a:pPr>
            <a:endParaRPr lang="en-GB" altLang="en-US"/>
          </a:p>
        </p:txBody>
      </p:sp>
      <p:sp>
        <p:nvSpPr>
          <p:cNvPr id="7" name="Slide Number Placeholder 6">
            <a:extLst>
              <a:ext uri="{FF2B5EF4-FFF2-40B4-BE49-F238E27FC236}">
                <a16:creationId xmlns:a16="http://schemas.microsoft.com/office/drawing/2014/main" id="{47F98EA3-C408-407D-A1C2-CE60EFB6D8C3}"/>
              </a:ext>
            </a:extLst>
          </p:cNvPr>
          <p:cNvSpPr>
            <a:spLocks noGrp="1"/>
          </p:cNvSpPr>
          <p:nvPr>
            <p:ph type="sldNum" sz="quarter" idx="12"/>
          </p:nvPr>
        </p:nvSpPr>
        <p:spPr/>
        <p:txBody>
          <a:bodyPr/>
          <a:lstStyle/>
          <a:p>
            <a:pPr>
              <a:defRPr/>
            </a:pPr>
            <a:fld id="{AF6EB882-B171-4B4D-BBA1-E84AA36ACD8E}" type="slidenum">
              <a:rPr lang="en-GB" altLang="en-US" smtClean="0"/>
              <a:pPr>
                <a:defRPr/>
              </a:pPr>
              <a:t>‹#›</a:t>
            </a:fld>
            <a:endParaRPr lang="en-GB" altLang="en-US"/>
          </a:p>
        </p:txBody>
      </p:sp>
    </p:spTree>
    <p:extLst>
      <p:ext uri="{BB962C8B-B14F-4D97-AF65-F5344CB8AC3E}">
        <p14:creationId xmlns:p14="http://schemas.microsoft.com/office/powerpoint/2010/main" val="3459313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A40E9F-A00D-4A16-B1C9-CD63D752C24F}"/>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2688FE1-4C25-4908-A3FD-7C5EE6B6540C}"/>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943442-033D-493C-B6B0-EBF2C1E7D92B}"/>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GB" altLang="en-US"/>
          </a:p>
        </p:txBody>
      </p:sp>
      <p:sp>
        <p:nvSpPr>
          <p:cNvPr id="5" name="Footer Placeholder 4">
            <a:extLst>
              <a:ext uri="{FF2B5EF4-FFF2-40B4-BE49-F238E27FC236}">
                <a16:creationId xmlns:a16="http://schemas.microsoft.com/office/drawing/2014/main" id="{C51CDA4F-90FA-4C6C-9631-E796BDB5BF6F}"/>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GB" altLang="en-US"/>
          </a:p>
        </p:txBody>
      </p:sp>
      <p:sp>
        <p:nvSpPr>
          <p:cNvPr id="6" name="Slide Number Placeholder 5">
            <a:extLst>
              <a:ext uri="{FF2B5EF4-FFF2-40B4-BE49-F238E27FC236}">
                <a16:creationId xmlns:a16="http://schemas.microsoft.com/office/drawing/2014/main" id="{A57FA6C7-D087-4282-AFC7-5ED91FB53D8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EEA471A7-1F17-4109-82D5-87D8209C98F2}" type="slidenum">
              <a:rPr lang="en-GB" altLang="en-US" smtClean="0"/>
              <a:pPr>
                <a:defRPr/>
              </a:pPr>
              <a:t>‹#›</a:t>
            </a:fld>
            <a:endParaRPr lang="en-GB" altLang="en-US"/>
          </a:p>
        </p:txBody>
      </p:sp>
    </p:spTree>
    <p:extLst>
      <p:ext uri="{BB962C8B-B14F-4D97-AF65-F5344CB8AC3E}">
        <p14:creationId xmlns:p14="http://schemas.microsoft.com/office/powerpoint/2010/main" val="396348932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unsplash.com/@martin_schmidli?utm_source=unsplash&amp;utm_medium=referral&amp;utm_content=creditCopyText" TargetMode="External"/><Relationship Id="rId3" Type="http://schemas.openxmlformats.org/officeDocument/2006/relationships/image" Target="../media/image1.jpg"/><Relationship Id="rId7" Type="http://schemas.openxmlformats.org/officeDocument/2006/relationships/hyperlink" Target="https://unsplash.com/s/photos/pig?utm_source=unsplash&amp;utm_medium=referral&amp;utm_content=creditCopyText" TargetMode="External"/><Relationship Id="rId2" Type="http://schemas.openxmlformats.org/officeDocument/2006/relationships/hyperlink" Target="http://images.google.co.uk/imgres?imgurl=http://www1.istockphoto.com/file_thumbview_approve/1174405/2/istockphoto_1174405_dairy_cow_vector.jpg&amp;imgrefurl=http://www.istockphoto.com/imageindex/1174/4/1174405/Dairy_cow_vector.html&amp;h=204&amp;w=270&amp;sz=46&amp;hl=en&amp;start=3&amp;tbnid=oO6deUE1BBt7uM:&amp;tbnh=85&amp;tbnw=113&amp;prev=/images%3Fq%3Dcartoon%2Bcow%26svnum%3D10%26hl%3Den%26lr%3D%26sa%3DG" TargetMode="External"/><Relationship Id="rId1" Type="http://schemas.openxmlformats.org/officeDocument/2006/relationships/slideLayout" Target="../slideLayouts/slideLayout12.xml"/><Relationship Id="rId6" Type="http://schemas.openxmlformats.org/officeDocument/2006/relationships/hyperlink" Target="https://unsplash.com/@bobvanaubel?utm_source=unsplash&amp;utm_medium=referral&amp;utm_content=creditCopyText" TargetMode="External"/><Relationship Id="rId11" Type="http://schemas.openxmlformats.org/officeDocument/2006/relationships/hyperlink" Target="https://unsplash.com/s/photos/cow?utm_source=unsplash&amp;utm_medium=referral&amp;utm_content=creditCopyText" TargetMode="External"/><Relationship Id="rId5" Type="http://schemas.openxmlformats.org/officeDocument/2006/relationships/image" Target="../media/image3.jpeg"/><Relationship Id="rId10" Type="http://schemas.openxmlformats.org/officeDocument/2006/relationships/hyperlink" Target="https://unsplash.com/@hildedm?utm_source=unsplash&amp;utm_medium=referral&amp;utm_content=creditCopyText" TargetMode="External"/><Relationship Id="rId4" Type="http://schemas.openxmlformats.org/officeDocument/2006/relationships/image" Target="../media/image2.jpeg"/><Relationship Id="rId9" Type="http://schemas.openxmlformats.org/officeDocument/2006/relationships/hyperlink" Target="https://unsplash.com/s/photos/sheep?utm_source=unsplash&amp;utm_medium=referral&amp;utm_content=creditCopyTex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04978FCA-DA9D-4D43-871F-B8EBB19E9FD1}"/>
              </a:ext>
            </a:extLst>
          </p:cNvPr>
          <p:cNvSpPr>
            <a:spLocks noGrp="1" noChangeArrowheads="1"/>
          </p:cNvSpPr>
          <p:nvPr>
            <p:ph type="ctrTitle"/>
          </p:nvPr>
        </p:nvSpPr>
        <p:spPr>
          <a:xfrm>
            <a:off x="539750" y="476250"/>
            <a:ext cx="7772400" cy="1470025"/>
          </a:xfrm>
        </p:spPr>
        <p:txBody>
          <a:bodyPr anchor="ctr"/>
          <a:lstStyle/>
          <a:p>
            <a:pPr eaLnBrk="1" hangingPunct="1"/>
            <a:r>
              <a:rPr lang="en-GB" altLang="en-US" sz="4400" b="1" u="sng">
                <a:latin typeface="Arial" panose="020B0604020202020204" pitchFamily="34" charset="0"/>
                <a:cs typeface="Arial" panose="020B0604020202020204" pitchFamily="34" charset="0"/>
              </a:rPr>
              <a:t>Sexual reproduction in Farm mammals</a:t>
            </a:r>
          </a:p>
        </p:txBody>
      </p:sp>
      <p:sp>
        <p:nvSpPr>
          <p:cNvPr id="2051" name="Rectangle 3">
            <a:extLst>
              <a:ext uri="{FF2B5EF4-FFF2-40B4-BE49-F238E27FC236}">
                <a16:creationId xmlns:a16="http://schemas.microsoft.com/office/drawing/2014/main" id="{BBA2B0E8-DB21-4E85-A7E1-80147069A648}"/>
              </a:ext>
            </a:extLst>
          </p:cNvPr>
          <p:cNvSpPr>
            <a:spLocks noGrp="1" noChangeArrowheads="1"/>
          </p:cNvSpPr>
          <p:nvPr>
            <p:ph type="subTitle" idx="1"/>
          </p:nvPr>
        </p:nvSpPr>
        <p:spPr>
          <a:xfrm>
            <a:off x="1331913" y="2205038"/>
            <a:ext cx="6400800" cy="3168650"/>
          </a:xfrm>
        </p:spPr>
        <p:txBody>
          <a:bodyPr/>
          <a:lstStyle/>
          <a:p>
            <a:pPr eaLnBrk="1" hangingPunct="1"/>
            <a:r>
              <a:rPr lang="en-GB" altLang="en-US" sz="2000">
                <a:latin typeface="Arial" panose="020B0604020202020204" pitchFamily="34" charset="0"/>
                <a:cs typeface="Arial" panose="020B0604020202020204" pitchFamily="34" charset="0"/>
              </a:rPr>
              <a:t>L.O. 1) Know the name and function of the main reproductive features.</a:t>
            </a:r>
          </a:p>
          <a:p>
            <a:pPr eaLnBrk="1" hangingPunct="1"/>
            <a:r>
              <a:rPr lang="en-GB" altLang="en-US" sz="2000">
                <a:latin typeface="Arial" panose="020B0604020202020204" pitchFamily="34" charset="0"/>
                <a:cs typeface="Arial" panose="020B0604020202020204" pitchFamily="34" charset="0"/>
              </a:rPr>
              <a:t>2) Know where fertilisation and embryo development take place.</a:t>
            </a:r>
          </a:p>
          <a:p>
            <a:pPr eaLnBrk="1" hangingPunct="1"/>
            <a:endParaRPr lang="en-GB" altLang="en-US" sz="2000">
              <a:latin typeface="Arial" panose="020B0604020202020204" pitchFamily="34" charset="0"/>
              <a:cs typeface="Arial" panose="020B0604020202020204" pitchFamily="34" charset="0"/>
            </a:endParaRPr>
          </a:p>
          <a:p>
            <a:pPr eaLnBrk="1" hangingPunct="1"/>
            <a:r>
              <a:rPr lang="en-GB" altLang="en-US" sz="2000" b="1" u="sng">
                <a:latin typeface="Arial" panose="020B0604020202020204" pitchFamily="34" charset="0"/>
                <a:cs typeface="Arial" panose="020B0604020202020204" pitchFamily="34" charset="0"/>
              </a:rPr>
              <a:t>Starter</a:t>
            </a:r>
            <a:r>
              <a:rPr lang="en-GB" altLang="en-US" sz="2000" b="1">
                <a:latin typeface="Arial" panose="020B0604020202020204" pitchFamily="34" charset="0"/>
                <a:cs typeface="Arial" panose="020B0604020202020204" pitchFamily="34" charset="0"/>
              </a:rPr>
              <a:t> – What is fertilisation in relation to farm mammals?</a:t>
            </a:r>
          </a:p>
          <a:p>
            <a:pPr eaLnBrk="1" hangingPunct="1"/>
            <a:r>
              <a:rPr lang="en-GB" altLang="en-US" sz="2000">
                <a:latin typeface="Arial" panose="020B0604020202020204" pitchFamily="34" charset="0"/>
                <a:cs typeface="Arial" panose="020B0604020202020204" pitchFamily="34" charset="0"/>
              </a:rPr>
              <a:t>It is when the males sperm and females egg meet and fuse to form a embryo.</a:t>
            </a:r>
          </a:p>
          <a:p>
            <a:pPr eaLnBrk="1" hangingPunct="1"/>
            <a:endParaRPr lang="en-GB" altLang="en-US" sz="2000">
              <a:latin typeface="Arial" panose="020B0604020202020204" pitchFamily="34" charset="0"/>
              <a:cs typeface="Arial" panose="020B0604020202020204" pitchFamily="34" charset="0"/>
            </a:endParaRPr>
          </a:p>
          <a:p>
            <a:pPr eaLnBrk="1" hangingPunct="1"/>
            <a:endParaRPr lang="en-GB" altLang="en-US" sz="2000" b="1">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051">
                                            <p:txEl>
                                              <p:pRg st="4" end="4"/>
                                            </p:txEl>
                                          </p:spTgt>
                                        </p:tgtEl>
                                        <p:attrNameLst>
                                          <p:attrName>style.visibility</p:attrName>
                                        </p:attrNameLst>
                                      </p:cBhvr>
                                      <p:to>
                                        <p:strVal val="visible"/>
                                      </p:to>
                                    </p:set>
                                    <p:anim calcmode="lin" valueType="num">
                                      <p:cBhvr additive="base">
                                        <p:cTn id="7" dur="500" fill="hold"/>
                                        <p:tgtEl>
                                          <p:spTgt spid="2051">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4B823F1-C5CF-4ABD-8BD7-6EF0927C4D34}"/>
              </a:ext>
            </a:extLst>
          </p:cNvPr>
          <p:cNvSpPr>
            <a:spLocks noGrp="1" noChangeArrowheads="1"/>
          </p:cNvSpPr>
          <p:nvPr>
            <p:ph type="title"/>
          </p:nvPr>
        </p:nvSpPr>
        <p:spPr>
          <a:xfrm>
            <a:off x="2807804" y="-17451"/>
            <a:ext cx="3528392" cy="720713"/>
          </a:xfrm>
        </p:spPr>
        <p:txBody>
          <a:bodyPr/>
          <a:lstStyle/>
          <a:p>
            <a:pPr eaLnBrk="1" hangingPunct="1"/>
            <a:r>
              <a:rPr lang="en-GB" altLang="en-US" u="sng" dirty="0">
                <a:latin typeface="Arial" panose="020B0604020202020204" pitchFamily="34" charset="0"/>
                <a:cs typeface="Arial" panose="020B0604020202020204" pitchFamily="34" charset="0"/>
              </a:rPr>
              <a:t>Gestation periods</a:t>
            </a:r>
          </a:p>
        </p:txBody>
      </p:sp>
      <p:sp>
        <p:nvSpPr>
          <p:cNvPr id="3075" name="Rectangle 3">
            <a:extLst>
              <a:ext uri="{FF2B5EF4-FFF2-40B4-BE49-F238E27FC236}">
                <a16:creationId xmlns:a16="http://schemas.microsoft.com/office/drawing/2014/main" id="{3BB2DB04-2135-44D0-8389-E3F0C19B5BCF}"/>
              </a:ext>
            </a:extLst>
          </p:cNvPr>
          <p:cNvSpPr>
            <a:spLocks noGrp="1" noChangeArrowheads="1"/>
          </p:cNvSpPr>
          <p:nvPr>
            <p:ph type="body" sz="half" idx="1"/>
          </p:nvPr>
        </p:nvSpPr>
        <p:spPr>
          <a:xfrm>
            <a:off x="3563938" y="1484785"/>
            <a:ext cx="5329237" cy="4669954"/>
          </a:xfrm>
        </p:spPr>
        <p:txBody>
          <a:bodyPr/>
          <a:lstStyle/>
          <a:p>
            <a:pPr eaLnBrk="1" hangingPunct="1">
              <a:lnSpc>
                <a:spcPct val="90000"/>
              </a:lnSpc>
            </a:pPr>
            <a:r>
              <a:rPr lang="en-GB" altLang="en-US" sz="2800" dirty="0">
                <a:latin typeface="Arial" panose="020B0604020202020204" pitchFamily="34" charset="0"/>
                <a:cs typeface="Arial" panose="020B0604020202020204" pitchFamily="34" charset="0"/>
              </a:rPr>
              <a:t>3 month, 3 weeks and 3 days</a:t>
            </a:r>
          </a:p>
          <a:p>
            <a:pPr eaLnBrk="1" hangingPunct="1">
              <a:lnSpc>
                <a:spcPct val="90000"/>
              </a:lnSpc>
            </a:pPr>
            <a:endParaRPr lang="en-GB" altLang="en-US" sz="2800" dirty="0">
              <a:latin typeface="Arial" panose="020B0604020202020204" pitchFamily="34" charset="0"/>
              <a:cs typeface="Arial" panose="020B0604020202020204" pitchFamily="34" charset="0"/>
            </a:endParaRPr>
          </a:p>
          <a:p>
            <a:pPr eaLnBrk="1" hangingPunct="1">
              <a:lnSpc>
                <a:spcPct val="90000"/>
              </a:lnSpc>
            </a:pPr>
            <a:endParaRPr lang="en-GB" altLang="en-US" sz="2800" dirty="0">
              <a:latin typeface="Arial" panose="020B0604020202020204" pitchFamily="34" charset="0"/>
              <a:cs typeface="Arial" panose="020B0604020202020204" pitchFamily="34" charset="0"/>
            </a:endParaRPr>
          </a:p>
          <a:p>
            <a:pPr eaLnBrk="1" hangingPunct="1">
              <a:lnSpc>
                <a:spcPct val="90000"/>
              </a:lnSpc>
            </a:pPr>
            <a:endParaRPr lang="en-GB" altLang="en-US" sz="2800" dirty="0">
              <a:latin typeface="Arial" panose="020B0604020202020204" pitchFamily="34" charset="0"/>
              <a:cs typeface="Arial" panose="020B0604020202020204" pitchFamily="34" charset="0"/>
            </a:endParaRPr>
          </a:p>
          <a:p>
            <a:pPr eaLnBrk="1" hangingPunct="1">
              <a:lnSpc>
                <a:spcPct val="90000"/>
              </a:lnSpc>
            </a:pPr>
            <a:r>
              <a:rPr lang="en-GB" altLang="en-US" sz="2800" dirty="0">
                <a:latin typeface="Arial" panose="020B0604020202020204" pitchFamily="34" charset="0"/>
                <a:cs typeface="Arial" panose="020B0604020202020204" pitchFamily="34" charset="0"/>
              </a:rPr>
              <a:t>5 months (144 -151 days) </a:t>
            </a:r>
          </a:p>
          <a:p>
            <a:pPr eaLnBrk="1" hangingPunct="1">
              <a:lnSpc>
                <a:spcPct val="90000"/>
              </a:lnSpc>
            </a:pPr>
            <a:endParaRPr lang="en-GB" altLang="en-US" sz="2800" dirty="0">
              <a:latin typeface="Arial" panose="020B0604020202020204" pitchFamily="34" charset="0"/>
              <a:cs typeface="Arial" panose="020B0604020202020204" pitchFamily="34" charset="0"/>
            </a:endParaRPr>
          </a:p>
          <a:p>
            <a:pPr eaLnBrk="1" hangingPunct="1">
              <a:lnSpc>
                <a:spcPct val="90000"/>
              </a:lnSpc>
            </a:pPr>
            <a:endParaRPr lang="en-GB" altLang="en-US" sz="2800" dirty="0">
              <a:latin typeface="Arial" panose="020B0604020202020204" pitchFamily="34" charset="0"/>
              <a:cs typeface="Arial" panose="020B0604020202020204" pitchFamily="34" charset="0"/>
            </a:endParaRPr>
          </a:p>
          <a:p>
            <a:pPr eaLnBrk="1" hangingPunct="1">
              <a:lnSpc>
                <a:spcPct val="90000"/>
              </a:lnSpc>
            </a:pPr>
            <a:endParaRPr lang="en-GB" altLang="en-US" sz="2800" dirty="0">
              <a:latin typeface="Arial" panose="020B0604020202020204" pitchFamily="34" charset="0"/>
              <a:cs typeface="Arial" panose="020B0604020202020204" pitchFamily="34" charset="0"/>
            </a:endParaRPr>
          </a:p>
          <a:p>
            <a:pPr eaLnBrk="1" hangingPunct="1">
              <a:lnSpc>
                <a:spcPct val="90000"/>
              </a:lnSpc>
            </a:pPr>
            <a:r>
              <a:rPr lang="en-GB" altLang="en-US" sz="2800" dirty="0">
                <a:latin typeface="Arial" panose="020B0604020202020204" pitchFamily="34" charset="0"/>
                <a:cs typeface="Arial" panose="020B0604020202020204" pitchFamily="34" charset="0"/>
              </a:rPr>
              <a:t>9 months</a:t>
            </a:r>
          </a:p>
        </p:txBody>
      </p:sp>
      <p:pic>
        <p:nvPicPr>
          <p:cNvPr id="3078" name="Picture 9">
            <a:hlinkClick r:id="rId2"/>
            <a:extLst>
              <a:ext uri="{FF2B5EF4-FFF2-40B4-BE49-F238E27FC236}">
                <a16:creationId xmlns:a16="http://schemas.microsoft.com/office/drawing/2014/main" id="{6EBE66D3-89F1-44F8-B1F5-B293FCB4330D}"/>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13942" t="25716" r="25001" b="16161"/>
          <a:stretch/>
        </p:blipFill>
        <p:spPr>
          <a:xfrm>
            <a:off x="608023" y="4778498"/>
            <a:ext cx="2903596" cy="184268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6" name="Picture 5">
            <a:extLst>
              <a:ext uri="{FF2B5EF4-FFF2-40B4-BE49-F238E27FC236}">
                <a16:creationId xmlns:a16="http://schemas.microsoft.com/office/drawing/2014/main" id="{A85A774C-9376-412D-8325-30C43C6ABD9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673" t="35862" r="16155"/>
          <a:stretch/>
        </p:blipFill>
        <p:spPr bwMode="auto">
          <a:xfrm>
            <a:off x="581108" y="669810"/>
            <a:ext cx="2903596" cy="1673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7">
            <a:extLst>
              <a:ext uri="{FF2B5EF4-FFF2-40B4-BE49-F238E27FC236}">
                <a16:creationId xmlns:a16="http://schemas.microsoft.com/office/drawing/2014/main" id="{57301957-61C9-46AB-93E9-8E1F92FA092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50253" b="9774"/>
          <a:stretch/>
        </p:blipFill>
        <p:spPr bwMode="auto">
          <a:xfrm>
            <a:off x="581108" y="2688344"/>
            <a:ext cx="2903596" cy="174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FD59A346-C820-40FB-BA9D-197848438B6E}"/>
              </a:ext>
            </a:extLst>
          </p:cNvPr>
          <p:cNvSpPr txBox="1"/>
          <p:nvPr/>
        </p:nvSpPr>
        <p:spPr>
          <a:xfrm>
            <a:off x="1096530" y="2415559"/>
            <a:ext cx="2016224" cy="223199"/>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Photo by </a:t>
            </a:r>
            <a:r>
              <a:rPr lang="en-US" sz="800" dirty="0">
                <a:latin typeface="Arial" panose="020B0604020202020204" pitchFamily="34" charset="0"/>
                <a:cs typeface="Arial" panose="020B0604020202020204" pitchFamily="34" charset="0"/>
                <a:hlinkClick r:id="rId6"/>
              </a:rPr>
              <a:t>Bob van </a:t>
            </a:r>
            <a:r>
              <a:rPr lang="en-US" sz="800" dirty="0" err="1">
                <a:latin typeface="Arial" panose="020B0604020202020204" pitchFamily="34" charset="0"/>
                <a:cs typeface="Arial" panose="020B0604020202020204" pitchFamily="34" charset="0"/>
                <a:hlinkClick r:id="rId6"/>
              </a:rPr>
              <a:t>Aubel</a:t>
            </a:r>
            <a:r>
              <a:rPr lang="en-US" sz="800" dirty="0">
                <a:latin typeface="Arial" panose="020B0604020202020204" pitchFamily="34" charset="0"/>
                <a:cs typeface="Arial" panose="020B0604020202020204" pitchFamily="34" charset="0"/>
              </a:rPr>
              <a:t> on </a:t>
            </a:r>
            <a:r>
              <a:rPr lang="en-US" sz="800" dirty="0" err="1">
                <a:latin typeface="Arial" panose="020B0604020202020204" pitchFamily="34" charset="0"/>
                <a:cs typeface="Arial" panose="020B0604020202020204" pitchFamily="34" charset="0"/>
                <a:hlinkClick r:id="rId7"/>
              </a:rPr>
              <a:t>Unsplash</a:t>
            </a:r>
            <a:endParaRPr lang="en-GB" sz="8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EFDE167D-EFCE-491C-9100-86C42C5E82CF}"/>
              </a:ext>
            </a:extLst>
          </p:cNvPr>
          <p:cNvSpPr txBox="1"/>
          <p:nvPr/>
        </p:nvSpPr>
        <p:spPr>
          <a:xfrm>
            <a:off x="1031256" y="4496818"/>
            <a:ext cx="2146772" cy="21544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Photo by </a:t>
            </a:r>
            <a:r>
              <a:rPr lang="en-US" sz="800" dirty="0">
                <a:latin typeface="Arial" panose="020B0604020202020204" pitchFamily="34" charset="0"/>
                <a:cs typeface="Arial" panose="020B0604020202020204" pitchFamily="34" charset="0"/>
                <a:hlinkClick r:id="rId8"/>
              </a:rPr>
              <a:t>Martin </a:t>
            </a:r>
            <a:r>
              <a:rPr lang="en-US" sz="800" dirty="0" err="1">
                <a:latin typeface="Arial" panose="020B0604020202020204" pitchFamily="34" charset="0"/>
                <a:cs typeface="Arial" panose="020B0604020202020204" pitchFamily="34" charset="0"/>
                <a:hlinkClick r:id="rId8"/>
              </a:rPr>
              <a:t>Schmidli</a:t>
            </a:r>
            <a:r>
              <a:rPr lang="en-US" sz="800" dirty="0">
                <a:latin typeface="Arial" panose="020B0604020202020204" pitchFamily="34" charset="0"/>
                <a:cs typeface="Arial" panose="020B0604020202020204" pitchFamily="34" charset="0"/>
              </a:rPr>
              <a:t> on </a:t>
            </a:r>
            <a:r>
              <a:rPr lang="en-US" sz="800" dirty="0" err="1">
                <a:latin typeface="Arial" panose="020B0604020202020204" pitchFamily="34" charset="0"/>
                <a:cs typeface="Arial" panose="020B0604020202020204" pitchFamily="34" charset="0"/>
                <a:hlinkClick r:id="rId9"/>
              </a:rPr>
              <a:t>Unsplash</a:t>
            </a:r>
            <a:endParaRPr lang="en-GB" sz="8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1A745D8D-4B40-482B-B63F-A0C02307A715}"/>
              </a:ext>
            </a:extLst>
          </p:cNvPr>
          <p:cNvSpPr txBox="1"/>
          <p:nvPr/>
        </p:nvSpPr>
        <p:spPr>
          <a:xfrm>
            <a:off x="892028" y="6611680"/>
            <a:ext cx="4572000" cy="21544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Photo by </a:t>
            </a:r>
            <a:r>
              <a:rPr lang="en-US" sz="800" dirty="0">
                <a:latin typeface="Arial" panose="020B0604020202020204" pitchFamily="34" charset="0"/>
                <a:cs typeface="Arial" panose="020B0604020202020204" pitchFamily="34" charset="0"/>
                <a:hlinkClick r:id="rId10"/>
              </a:rPr>
              <a:t>Hilde </a:t>
            </a:r>
            <a:r>
              <a:rPr lang="en-US" sz="800" dirty="0" err="1">
                <a:latin typeface="Arial" panose="020B0604020202020204" pitchFamily="34" charset="0"/>
                <a:cs typeface="Arial" panose="020B0604020202020204" pitchFamily="34" charset="0"/>
                <a:hlinkClick r:id="rId10"/>
              </a:rPr>
              <a:t>Demeester</a:t>
            </a:r>
            <a:r>
              <a:rPr lang="en-US" sz="800" dirty="0">
                <a:latin typeface="Arial" panose="020B0604020202020204" pitchFamily="34" charset="0"/>
                <a:cs typeface="Arial" panose="020B0604020202020204" pitchFamily="34" charset="0"/>
              </a:rPr>
              <a:t> on </a:t>
            </a:r>
            <a:r>
              <a:rPr lang="en-US" sz="800" dirty="0" err="1">
                <a:latin typeface="Arial" panose="020B0604020202020204" pitchFamily="34" charset="0"/>
                <a:cs typeface="Arial" panose="020B0604020202020204" pitchFamily="34" charset="0"/>
                <a:hlinkClick r:id="rId11"/>
              </a:rPr>
              <a:t>Unsplash</a:t>
            </a:r>
            <a:endParaRPr lang="en-GB" sz="8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5">
                                            <p:txEl>
                                              <p:pRg st="4" end="4"/>
                                            </p:txEl>
                                          </p:spTgt>
                                        </p:tgtEl>
                                        <p:attrNameLst>
                                          <p:attrName>style.visibility</p:attrName>
                                        </p:attrNameLst>
                                      </p:cBhvr>
                                      <p:to>
                                        <p:strVal val="visible"/>
                                      </p:to>
                                    </p:set>
                                    <p:anim calcmode="lin" valueType="num">
                                      <p:cBhvr additive="base">
                                        <p:cTn id="13" dur="500" fill="hold"/>
                                        <p:tgtEl>
                                          <p:spTgt spid="307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5">
                                            <p:txEl>
                                              <p:pRg st="8" end="8"/>
                                            </p:txEl>
                                          </p:spTgt>
                                        </p:tgtEl>
                                        <p:attrNameLst>
                                          <p:attrName>style.visibility</p:attrName>
                                        </p:attrNameLst>
                                      </p:cBhvr>
                                      <p:to>
                                        <p:strVal val="visible"/>
                                      </p:to>
                                    </p:set>
                                    <p:anim calcmode="lin" valueType="num">
                                      <p:cBhvr additive="base">
                                        <p:cTn id="19" dur="500" fill="hold"/>
                                        <p:tgtEl>
                                          <p:spTgt spid="3075">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5">
            <a:extLst>
              <a:ext uri="{FF2B5EF4-FFF2-40B4-BE49-F238E27FC236}">
                <a16:creationId xmlns:a16="http://schemas.microsoft.com/office/drawing/2014/main" id="{F71D81CA-736A-4E6F-9927-901D9C71CC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767513"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7">
            <a:extLst>
              <a:ext uri="{FF2B5EF4-FFF2-40B4-BE49-F238E27FC236}">
                <a16:creationId xmlns:a16="http://schemas.microsoft.com/office/drawing/2014/main" id="{73864AD7-8BCF-48C8-AE02-D49E9F5966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2997200"/>
            <a:ext cx="4716462"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8">
            <a:extLst>
              <a:ext uri="{FF2B5EF4-FFF2-40B4-BE49-F238E27FC236}">
                <a16:creationId xmlns:a16="http://schemas.microsoft.com/office/drawing/2014/main" id="{6FBFCA1A-FDC3-4169-AFB0-13F3935799F2}"/>
              </a:ext>
            </a:extLst>
          </p:cNvPr>
          <p:cNvSpPr>
            <a:spLocks noChangeArrowheads="1"/>
          </p:cNvSpPr>
          <p:nvPr/>
        </p:nvSpPr>
        <p:spPr bwMode="auto">
          <a:xfrm>
            <a:off x="3779838" y="2205038"/>
            <a:ext cx="431800" cy="2889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cs typeface="Arial" panose="020B0604020202020204" pitchFamily="34" charset="0"/>
            </a:endParaRPr>
          </a:p>
        </p:txBody>
      </p:sp>
      <p:sp>
        <p:nvSpPr>
          <p:cNvPr id="4101" name="Rectangle 9">
            <a:extLst>
              <a:ext uri="{FF2B5EF4-FFF2-40B4-BE49-F238E27FC236}">
                <a16:creationId xmlns:a16="http://schemas.microsoft.com/office/drawing/2014/main" id="{7A2A3713-7271-4D65-9A19-92E1C379C865}"/>
              </a:ext>
            </a:extLst>
          </p:cNvPr>
          <p:cNvSpPr>
            <a:spLocks noChangeArrowheads="1"/>
          </p:cNvSpPr>
          <p:nvPr/>
        </p:nvSpPr>
        <p:spPr bwMode="auto">
          <a:xfrm>
            <a:off x="0" y="1773238"/>
            <a:ext cx="611188" cy="2873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cs typeface="Arial" panose="020B0604020202020204" pitchFamily="34" charset="0"/>
              </a:rPr>
              <a:t>1</a:t>
            </a:r>
          </a:p>
        </p:txBody>
      </p:sp>
      <p:sp>
        <p:nvSpPr>
          <p:cNvPr id="4102" name="Rectangle 11">
            <a:extLst>
              <a:ext uri="{FF2B5EF4-FFF2-40B4-BE49-F238E27FC236}">
                <a16:creationId xmlns:a16="http://schemas.microsoft.com/office/drawing/2014/main" id="{002BFCC6-A3D9-4F2C-BDC3-2CF562A301F1}"/>
              </a:ext>
            </a:extLst>
          </p:cNvPr>
          <p:cNvSpPr>
            <a:spLocks noChangeArrowheads="1"/>
          </p:cNvSpPr>
          <p:nvPr/>
        </p:nvSpPr>
        <p:spPr bwMode="auto">
          <a:xfrm>
            <a:off x="5724525" y="1412875"/>
            <a:ext cx="865188" cy="2873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cs typeface="Arial" panose="020B0604020202020204" pitchFamily="34" charset="0"/>
              </a:rPr>
              <a:t>3</a:t>
            </a:r>
          </a:p>
        </p:txBody>
      </p:sp>
      <p:sp>
        <p:nvSpPr>
          <p:cNvPr id="4103" name="Rectangle 13">
            <a:extLst>
              <a:ext uri="{FF2B5EF4-FFF2-40B4-BE49-F238E27FC236}">
                <a16:creationId xmlns:a16="http://schemas.microsoft.com/office/drawing/2014/main" id="{5DF89FB0-B016-4302-8ABF-574BED5F1120}"/>
              </a:ext>
            </a:extLst>
          </p:cNvPr>
          <p:cNvSpPr>
            <a:spLocks noChangeArrowheads="1"/>
          </p:cNvSpPr>
          <p:nvPr/>
        </p:nvSpPr>
        <p:spPr bwMode="auto">
          <a:xfrm>
            <a:off x="4643438" y="3933825"/>
            <a:ext cx="1223962" cy="215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cs typeface="Arial" panose="020B0604020202020204" pitchFamily="34" charset="0"/>
              </a:rPr>
              <a:t>4</a:t>
            </a:r>
          </a:p>
        </p:txBody>
      </p:sp>
      <p:sp>
        <p:nvSpPr>
          <p:cNvPr id="4104" name="Rectangle 14">
            <a:extLst>
              <a:ext uri="{FF2B5EF4-FFF2-40B4-BE49-F238E27FC236}">
                <a16:creationId xmlns:a16="http://schemas.microsoft.com/office/drawing/2014/main" id="{6820E52B-8F7E-42D9-8E54-436B43BC3318}"/>
              </a:ext>
            </a:extLst>
          </p:cNvPr>
          <p:cNvSpPr>
            <a:spLocks noChangeArrowheads="1"/>
          </p:cNvSpPr>
          <p:nvPr/>
        </p:nvSpPr>
        <p:spPr bwMode="auto">
          <a:xfrm>
            <a:off x="4643438" y="5300663"/>
            <a:ext cx="647700" cy="215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cs typeface="Arial" panose="020B0604020202020204" pitchFamily="34" charset="0"/>
              </a:rPr>
              <a:t>6</a:t>
            </a:r>
          </a:p>
        </p:txBody>
      </p:sp>
      <p:sp>
        <p:nvSpPr>
          <p:cNvPr id="4105" name="Rectangle 15">
            <a:extLst>
              <a:ext uri="{FF2B5EF4-FFF2-40B4-BE49-F238E27FC236}">
                <a16:creationId xmlns:a16="http://schemas.microsoft.com/office/drawing/2014/main" id="{EB6CC1A7-EA7D-45ED-9910-9E61CE634565}"/>
              </a:ext>
            </a:extLst>
          </p:cNvPr>
          <p:cNvSpPr>
            <a:spLocks noChangeArrowheads="1"/>
          </p:cNvSpPr>
          <p:nvPr/>
        </p:nvSpPr>
        <p:spPr bwMode="auto">
          <a:xfrm>
            <a:off x="5724525" y="5876925"/>
            <a:ext cx="503238" cy="215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cs typeface="Arial" panose="020B0604020202020204" pitchFamily="34" charset="0"/>
              </a:rPr>
              <a:t>7</a:t>
            </a:r>
          </a:p>
        </p:txBody>
      </p:sp>
      <p:sp>
        <p:nvSpPr>
          <p:cNvPr id="4106" name="Rectangle 16">
            <a:extLst>
              <a:ext uri="{FF2B5EF4-FFF2-40B4-BE49-F238E27FC236}">
                <a16:creationId xmlns:a16="http://schemas.microsoft.com/office/drawing/2014/main" id="{736C1660-1683-4040-B821-8CDD571A99D2}"/>
              </a:ext>
            </a:extLst>
          </p:cNvPr>
          <p:cNvSpPr>
            <a:spLocks noChangeArrowheads="1"/>
          </p:cNvSpPr>
          <p:nvPr/>
        </p:nvSpPr>
        <p:spPr bwMode="auto">
          <a:xfrm>
            <a:off x="5292725" y="6381750"/>
            <a:ext cx="936625" cy="2873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cs typeface="Arial" panose="020B0604020202020204" pitchFamily="34" charset="0"/>
              </a:rPr>
              <a:t>8</a:t>
            </a:r>
          </a:p>
        </p:txBody>
      </p:sp>
      <p:sp>
        <p:nvSpPr>
          <p:cNvPr id="4107" name="Rectangle 17">
            <a:extLst>
              <a:ext uri="{FF2B5EF4-FFF2-40B4-BE49-F238E27FC236}">
                <a16:creationId xmlns:a16="http://schemas.microsoft.com/office/drawing/2014/main" id="{BE962DD2-CBB2-44C7-842D-523F2A346863}"/>
              </a:ext>
            </a:extLst>
          </p:cNvPr>
          <p:cNvSpPr>
            <a:spLocks noChangeArrowheads="1"/>
          </p:cNvSpPr>
          <p:nvPr/>
        </p:nvSpPr>
        <p:spPr bwMode="auto">
          <a:xfrm>
            <a:off x="4859338" y="5013325"/>
            <a:ext cx="1008062" cy="2873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cs typeface="Arial" panose="020B0604020202020204" pitchFamily="34" charset="0"/>
              </a:rPr>
              <a:t>5</a:t>
            </a:r>
          </a:p>
        </p:txBody>
      </p:sp>
      <p:sp>
        <p:nvSpPr>
          <p:cNvPr id="4108" name="Text Box 18">
            <a:extLst>
              <a:ext uri="{FF2B5EF4-FFF2-40B4-BE49-F238E27FC236}">
                <a16:creationId xmlns:a16="http://schemas.microsoft.com/office/drawing/2014/main" id="{267D807A-ECAD-49A5-BEFC-E46B616B97CF}"/>
              </a:ext>
            </a:extLst>
          </p:cNvPr>
          <p:cNvSpPr txBox="1">
            <a:spLocks noChangeArrowheads="1"/>
          </p:cNvSpPr>
          <p:nvPr/>
        </p:nvSpPr>
        <p:spPr bwMode="auto">
          <a:xfrm>
            <a:off x="323850" y="3644900"/>
            <a:ext cx="3492500" cy="297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buFontTx/>
              <a:buChar char="•"/>
            </a:pPr>
            <a:r>
              <a:rPr lang="en-GB" altLang="en-US" b="1">
                <a:cs typeface="Arial" panose="020B0604020202020204" pitchFamily="34" charset="0"/>
              </a:rPr>
              <a:t> Using the diagrams in your revision guide and your knowledge of animal reproductive systems see if you can fill in the blanks on these two diagrams of the male and female cattle reproductive systems.</a:t>
            </a:r>
          </a:p>
          <a:p>
            <a:pPr eaLnBrk="1" hangingPunct="1">
              <a:spcBef>
                <a:spcPct val="50000"/>
              </a:spcBef>
              <a:buFontTx/>
              <a:buChar char="•"/>
            </a:pPr>
            <a:r>
              <a:rPr lang="en-GB" altLang="en-US" b="1">
                <a:cs typeface="Arial" panose="020B0604020202020204" pitchFamily="34" charset="0"/>
              </a:rPr>
              <a:t> What is the function of each of these blanks parts.</a:t>
            </a:r>
          </a:p>
        </p:txBody>
      </p:sp>
      <p:sp>
        <p:nvSpPr>
          <p:cNvPr id="4109" name="Rectangle 19">
            <a:extLst>
              <a:ext uri="{FF2B5EF4-FFF2-40B4-BE49-F238E27FC236}">
                <a16:creationId xmlns:a16="http://schemas.microsoft.com/office/drawing/2014/main" id="{4334A307-8FDF-418C-B622-B0A2FDD2A84A}"/>
              </a:ext>
            </a:extLst>
          </p:cNvPr>
          <p:cNvSpPr>
            <a:spLocks noChangeArrowheads="1"/>
          </p:cNvSpPr>
          <p:nvPr/>
        </p:nvSpPr>
        <p:spPr bwMode="auto">
          <a:xfrm>
            <a:off x="3924300" y="1125538"/>
            <a:ext cx="1295400" cy="2873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cs typeface="Arial" panose="020B0604020202020204" pitchFamily="34" charset="0"/>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4456E0D7-7374-4650-B15A-1C2D3D928D8F}"/>
              </a:ext>
            </a:extLst>
          </p:cNvPr>
          <p:cNvSpPr>
            <a:spLocks noGrp="1" noChangeArrowheads="1"/>
          </p:cNvSpPr>
          <p:nvPr>
            <p:ph type="title"/>
          </p:nvPr>
        </p:nvSpPr>
        <p:spPr/>
        <p:txBody>
          <a:bodyPr/>
          <a:lstStyle/>
          <a:p>
            <a:pPr eaLnBrk="1" hangingPunct="1"/>
            <a:r>
              <a:rPr lang="en-GB" altLang="en-US" b="1" u="sng">
                <a:latin typeface="Arial" panose="020B0604020202020204" pitchFamily="34" charset="0"/>
                <a:cs typeface="Arial" panose="020B0604020202020204" pitchFamily="34" charset="0"/>
              </a:rPr>
              <a:t>And finally…..</a:t>
            </a:r>
          </a:p>
        </p:txBody>
      </p:sp>
      <p:sp>
        <p:nvSpPr>
          <p:cNvPr id="5123" name="Rectangle 3">
            <a:extLst>
              <a:ext uri="{FF2B5EF4-FFF2-40B4-BE49-F238E27FC236}">
                <a16:creationId xmlns:a16="http://schemas.microsoft.com/office/drawing/2014/main" id="{2D747E71-FFFC-4328-B0F5-8E3E36438AC5}"/>
              </a:ext>
            </a:extLst>
          </p:cNvPr>
          <p:cNvSpPr>
            <a:spLocks noGrp="1" noChangeArrowheads="1"/>
          </p:cNvSpPr>
          <p:nvPr>
            <p:ph type="body" sz="half" idx="1"/>
          </p:nvPr>
        </p:nvSpPr>
        <p:spPr/>
        <p:txBody>
          <a:bodyPr/>
          <a:lstStyle/>
          <a:p>
            <a:pPr eaLnBrk="1" hangingPunct="1"/>
            <a:r>
              <a:rPr lang="en-GB" altLang="en-US" sz="2800" b="1">
                <a:latin typeface="Arial" panose="020B0604020202020204" pitchFamily="34" charset="0"/>
                <a:cs typeface="Arial" panose="020B0604020202020204" pitchFamily="34" charset="0"/>
              </a:rPr>
              <a:t>Mark on your diagram where fertilisation occurs and….. </a:t>
            </a:r>
          </a:p>
          <a:p>
            <a:pPr eaLnBrk="1" hangingPunct="1"/>
            <a:r>
              <a:rPr lang="en-GB" altLang="en-US" sz="2800" b="1">
                <a:latin typeface="Arial" panose="020B0604020202020204" pitchFamily="34" charset="0"/>
                <a:cs typeface="Arial" panose="020B0604020202020204" pitchFamily="34" charset="0"/>
              </a:rPr>
              <a:t>Where the embryo develops</a:t>
            </a:r>
          </a:p>
        </p:txBody>
      </p:sp>
      <p:pic>
        <p:nvPicPr>
          <p:cNvPr id="5124" name="Picture 5">
            <a:extLst>
              <a:ext uri="{FF2B5EF4-FFF2-40B4-BE49-F238E27FC236}">
                <a16:creationId xmlns:a16="http://schemas.microsoft.com/office/drawing/2014/main" id="{A0FC3C26-DAFE-4516-970C-C333504FF119}"/>
              </a:ext>
            </a:extLst>
          </p:cNvPr>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5867400" y="1268413"/>
            <a:ext cx="2541588" cy="25923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25" name="Picture 7">
            <a:extLst>
              <a:ext uri="{FF2B5EF4-FFF2-40B4-BE49-F238E27FC236}">
                <a16:creationId xmlns:a16="http://schemas.microsoft.com/office/drawing/2014/main" id="{8396E6E7-3934-422B-BC71-5EA14C12A896}"/>
              </a:ext>
            </a:extLst>
          </p:cNvPr>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2843213" y="3933825"/>
            <a:ext cx="5761037" cy="2660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725A5DC683C04082C76ACB61619D05" ma:contentTypeVersion="18" ma:contentTypeDescription="Create a new document." ma:contentTypeScope="" ma:versionID="f5214000169c7f4cca132637da4cdb84">
  <xsd:schema xmlns:xsd="http://www.w3.org/2001/XMLSchema" xmlns:xs="http://www.w3.org/2001/XMLSchema" xmlns:p="http://schemas.microsoft.com/office/2006/metadata/properties" xmlns:ns2="9ad1216b-cdc1-40e2-a0c2-94597fd44697" xmlns:ns3="8a983182-d737-4738-96fb-0c3c886778fe" xmlns:ns4="7424b78e-8606-4fd1-9a19-b6b90bbc0a1b" targetNamespace="http://schemas.microsoft.com/office/2006/metadata/properties" ma:root="true" ma:fieldsID="9a664999f91d0bcb35bed081cbd76490" ns2:_="" ns3:_="" ns4:_="">
    <xsd:import namespace="9ad1216b-cdc1-40e2-a0c2-94597fd44697"/>
    <xsd:import namespace="8a983182-d737-4738-96fb-0c3c886778fe"/>
    <xsd:import namespace="7424b78e-8606-4fd1-9a19-b6b90bbc0a1b"/>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2:SharedWithUsers" minOccurs="0"/>
                <xsd:element ref="ns2:SharedWithDetails" minOccurs="0"/>
                <xsd:element ref="ns3:MediaServiceDateTaken" minOccurs="0"/>
                <xsd:element ref="ns3:MediaServiceAutoTags" minOccurs="0"/>
                <xsd:element ref="ns3:MediaLengthInSeconds"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d1216b-cdc1-40e2-a0c2-94597fd44697" elementFormDefault="qualified">
    <xsd:import namespace="http://schemas.microsoft.com/office/2006/documentManagement/types"/>
    <xsd:import namespace="http://schemas.microsoft.com/office/infopath/2007/PartnerControls"/>
    <xsd:element name="_dlc_DocId" ma:index="4" nillable="true" ma:displayName="Document ID Value" ma:description="The value of the document ID assigned to this item." ma:indexed="true" ma:internalName="_dlc_DocId" ma:readOnly="true">
      <xsd:simpleType>
        <xsd:restriction base="dms:Text"/>
      </xsd:simpleType>
    </xsd:element>
    <xsd:element name="_dlc_DocIdUrl" ma:index="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6"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a983182-d737-4738-96fb-0c3c886778fe"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882c5b-1fc0-4c64-8edd-3b527906c473" ma:termSetId="09814cd3-568e-fe90-9814-8d621ff8fb84" ma:anchorId="fba54fb3-c3e1-fe81-a776-ca4b69148c4d" ma:open="true" ma:isKeyword="false">
      <xsd:complexType>
        <xsd:sequence>
          <xsd:element ref="pc:Terms" minOccurs="0" maxOccurs="1"/>
        </xsd:sequence>
      </xsd:complex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24b78e-8606-4fd1-9a19-b6b90bbc0a1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bd6ad62-9026-4c22-97ba-ffd5902a9633}" ma:internalName="TaxCatchAll" ma:showField="CatchAllData" ma:web="9ad1216b-cdc1-40e2-a0c2-94597fd446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921B65-F463-4BF7-9E89-7AE2375AEBD9}"/>
</file>

<file path=customXml/itemProps2.xml><?xml version="1.0" encoding="utf-8"?>
<ds:datastoreItem xmlns:ds="http://schemas.openxmlformats.org/officeDocument/2006/customXml" ds:itemID="{90D705D7-7E2E-4CA3-ACCA-FA803FCE264F}"/>
</file>

<file path=customXml/itemProps3.xml><?xml version="1.0" encoding="utf-8"?>
<ds:datastoreItem xmlns:ds="http://schemas.openxmlformats.org/officeDocument/2006/customXml" ds:itemID="{D92E7E43-45A5-4A85-AF71-3813F34C2116}"/>
</file>

<file path=docProps/app.xml><?xml version="1.0" encoding="utf-8"?>
<Properties xmlns="http://schemas.openxmlformats.org/officeDocument/2006/extended-properties" xmlns:vt="http://schemas.openxmlformats.org/officeDocument/2006/docPropsVTypes">
  <Template/>
  <TotalTime>53</TotalTime>
  <Words>172</Words>
  <Application>Microsoft Office PowerPoint</Application>
  <PresentationFormat>On-screen Show (4:3)</PresentationFormat>
  <Paragraphs>32</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Sexual reproduction in Farm mammals</vt:lpstr>
      <vt:lpstr>Gestation periods</vt:lpstr>
      <vt:lpstr>PowerPoint Presentation</vt:lpstr>
      <vt:lpstr>And finally…..</vt:lpstr>
    </vt:vector>
  </TitlesOfParts>
  <Company>RM Network: Build 12</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David Harrison</cp:lastModifiedBy>
  <cp:revision>6</cp:revision>
  <dcterms:created xsi:type="dcterms:W3CDTF">2007-01-09T18:52:27Z</dcterms:created>
  <dcterms:modified xsi:type="dcterms:W3CDTF">2021-02-01T16:30:08Z</dcterms:modified>
</cp:coreProperties>
</file>