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7" r:id="rId2"/>
    <p:sldId id="260" r:id="rId3"/>
    <p:sldId id="265" r:id="rId4"/>
    <p:sldId id="266" r:id="rId5"/>
    <p:sldId id="267" r:id="rId6"/>
    <p:sldId id="272" r:id="rId7"/>
    <p:sldId id="274" r:id="rId8"/>
    <p:sldId id="273" r:id="rId9"/>
    <p:sldId id="271" r:id="rId10"/>
    <p:sldId id="259" r:id="rId11"/>
    <p:sldId id="261" r:id="rId12"/>
    <p:sldId id="256" r:id="rId13"/>
    <p:sldId id="262" r:id="rId14"/>
    <p:sldId id="263" r:id="rId15"/>
    <p:sldId id="275" r:id="rId16"/>
    <p:sldId id="276"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1AD24-1157-4BC2-8DD3-0F571A41DC81}"/>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57D57F0C-72CB-4197-9CB1-7F871A067B91}"/>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23A0E45-1B37-4029-BBD6-74A142B88174}"/>
              </a:ext>
            </a:extLst>
          </p:cNvPr>
          <p:cNvSpPr>
            <a:spLocks noGrp="1"/>
          </p:cNvSpPr>
          <p:nvPr>
            <p:ph type="dt" sz="half" idx="10"/>
          </p:nvPr>
        </p:nvSpPr>
        <p:spPr/>
        <p:txBody>
          <a:bodyPr/>
          <a:lstStyle/>
          <a:p>
            <a:pPr>
              <a:defRPr/>
            </a:pPr>
            <a:fld id="{6B3875ED-E1B4-4340-96BF-D98759F0282C}" type="datetimeFigureOut">
              <a:rPr lang="en-GB" smtClean="0"/>
              <a:pPr>
                <a:defRPr/>
              </a:pPr>
              <a:t>28/01/2021</a:t>
            </a:fld>
            <a:endParaRPr lang="en-GB"/>
          </a:p>
        </p:txBody>
      </p:sp>
      <p:sp>
        <p:nvSpPr>
          <p:cNvPr id="5" name="Footer Placeholder 4">
            <a:extLst>
              <a:ext uri="{FF2B5EF4-FFF2-40B4-BE49-F238E27FC236}">
                <a16:creationId xmlns:a16="http://schemas.microsoft.com/office/drawing/2014/main" id="{E4FC5C32-D7C8-41CB-8224-37BB23550CD8}"/>
              </a:ext>
            </a:extLst>
          </p:cNvPr>
          <p:cNvSpPr>
            <a:spLocks noGrp="1"/>
          </p:cNvSpPr>
          <p:nvPr>
            <p:ph type="ftr" sz="quarter" idx="11"/>
          </p:nvPr>
        </p:nvSpPr>
        <p:spPr/>
        <p:txBody>
          <a:bodyPr/>
          <a:lstStyle/>
          <a:p>
            <a:pPr>
              <a:defRPr/>
            </a:pPr>
            <a:endParaRPr lang="en-GB"/>
          </a:p>
        </p:txBody>
      </p:sp>
      <p:sp>
        <p:nvSpPr>
          <p:cNvPr id="6" name="Slide Number Placeholder 5">
            <a:extLst>
              <a:ext uri="{FF2B5EF4-FFF2-40B4-BE49-F238E27FC236}">
                <a16:creationId xmlns:a16="http://schemas.microsoft.com/office/drawing/2014/main" id="{8000525F-8C40-4599-BADA-D6B417A4A17E}"/>
              </a:ext>
            </a:extLst>
          </p:cNvPr>
          <p:cNvSpPr>
            <a:spLocks noGrp="1"/>
          </p:cNvSpPr>
          <p:nvPr>
            <p:ph type="sldNum" sz="quarter" idx="12"/>
          </p:nvPr>
        </p:nvSpPr>
        <p:spPr/>
        <p:txBody>
          <a:bodyPr/>
          <a:lstStyle/>
          <a:p>
            <a:pPr>
              <a:defRPr/>
            </a:pPr>
            <a:fld id="{A1901EA7-E955-4D3C-B31F-2F51A080B0A7}" type="slidenum">
              <a:rPr lang="en-GB" altLang="en-US" smtClean="0"/>
              <a:pPr>
                <a:defRPr/>
              </a:pPr>
              <a:t>‹#›</a:t>
            </a:fld>
            <a:endParaRPr lang="en-GB" altLang="en-US"/>
          </a:p>
        </p:txBody>
      </p:sp>
    </p:spTree>
    <p:extLst>
      <p:ext uri="{BB962C8B-B14F-4D97-AF65-F5344CB8AC3E}">
        <p14:creationId xmlns:p14="http://schemas.microsoft.com/office/powerpoint/2010/main" val="3944634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92271-5DFD-4B77-BE21-8DA6EA328B3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803D613-9C85-427E-BFDF-0E614308989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051F9D-811C-4F15-968A-C6D368A1CF61}"/>
              </a:ext>
            </a:extLst>
          </p:cNvPr>
          <p:cNvSpPr>
            <a:spLocks noGrp="1"/>
          </p:cNvSpPr>
          <p:nvPr>
            <p:ph type="dt" sz="half" idx="10"/>
          </p:nvPr>
        </p:nvSpPr>
        <p:spPr/>
        <p:txBody>
          <a:bodyPr/>
          <a:lstStyle/>
          <a:p>
            <a:pPr>
              <a:defRPr/>
            </a:pPr>
            <a:fld id="{B07B0430-56E8-43D3-B3D1-C670AD285808}" type="datetimeFigureOut">
              <a:rPr lang="en-GB" smtClean="0"/>
              <a:pPr>
                <a:defRPr/>
              </a:pPr>
              <a:t>28/01/2021</a:t>
            </a:fld>
            <a:endParaRPr lang="en-GB"/>
          </a:p>
        </p:txBody>
      </p:sp>
      <p:sp>
        <p:nvSpPr>
          <p:cNvPr id="5" name="Footer Placeholder 4">
            <a:extLst>
              <a:ext uri="{FF2B5EF4-FFF2-40B4-BE49-F238E27FC236}">
                <a16:creationId xmlns:a16="http://schemas.microsoft.com/office/drawing/2014/main" id="{F9BE2F5F-C5BE-40A6-9319-1300AD1F55F8}"/>
              </a:ext>
            </a:extLst>
          </p:cNvPr>
          <p:cNvSpPr>
            <a:spLocks noGrp="1"/>
          </p:cNvSpPr>
          <p:nvPr>
            <p:ph type="ftr" sz="quarter" idx="11"/>
          </p:nvPr>
        </p:nvSpPr>
        <p:spPr/>
        <p:txBody>
          <a:bodyPr/>
          <a:lstStyle/>
          <a:p>
            <a:pPr>
              <a:defRPr/>
            </a:pPr>
            <a:endParaRPr lang="en-GB"/>
          </a:p>
        </p:txBody>
      </p:sp>
      <p:sp>
        <p:nvSpPr>
          <p:cNvPr id="6" name="Slide Number Placeholder 5">
            <a:extLst>
              <a:ext uri="{FF2B5EF4-FFF2-40B4-BE49-F238E27FC236}">
                <a16:creationId xmlns:a16="http://schemas.microsoft.com/office/drawing/2014/main" id="{EC4AA2E8-5575-4284-8E84-EE048A36EED3}"/>
              </a:ext>
            </a:extLst>
          </p:cNvPr>
          <p:cNvSpPr>
            <a:spLocks noGrp="1"/>
          </p:cNvSpPr>
          <p:nvPr>
            <p:ph type="sldNum" sz="quarter" idx="12"/>
          </p:nvPr>
        </p:nvSpPr>
        <p:spPr/>
        <p:txBody>
          <a:bodyPr/>
          <a:lstStyle/>
          <a:p>
            <a:pPr>
              <a:defRPr/>
            </a:pPr>
            <a:fld id="{0081BC01-5EBA-4D40-BECF-ABD0E6485885}" type="slidenum">
              <a:rPr lang="en-GB" altLang="en-US" smtClean="0"/>
              <a:pPr>
                <a:defRPr/>
              </a:pPr>
              <a:t>‹#›</a:t>
            </a:fld>
            <a:endParaRPr lang="en-GB" altLang="en-US"/>
          </a:p>
        </p:txBody>
      </p:sp>
    </p:spTree>
    <p:extLst>
      <p:ext uri="{BB962C8B-B14F-4D97-AF65-F5344CB8AC3E}">
        <p14:creationId xmlns:p14="http://schemas.microsoft.com/office/powerpoint/2010/main" val="28099859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6028BDB-82E8-4826-930C-2CD52057A4E1}"/>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D8306D0-CD7F-408C-A9FD-94B9717ED3D1}"/>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464E4C9-5750-4184-8D56-9BF9E6D5E667}"/>
              </a:ext>
            </a:extLst>
          </p:cNvPr>
          <p:cNvSpPr>
            <a:spLocks noGrp="1"/>
          </p:cNvSpPr>
          <p:nvPr>
            <p:ph type="dt" sz="half" idx="10"/>
          </p:nvPr>
        </p:nvSpPr>
        <p:spPr/>
        <p:txBody>
          <a:bodyPr/>
          <a:lstStyle/>
          <a:p>
            <a:pPr>
              <a:defRPr/>
            </a:pPr>
            <a:fld id="{6E54ED63-57DA-4BC2-BE23-604F609C5B6D}" type="datetimeFigureOut">
              <a:rPr lang="en-GB" smtClean="0"/>
              <a:pPr>
                <a:defRPr/>
              </a:pPr>
              <a:t>28/01/2021</a:t>
            </a:fld>
            <a:endParaRPr lang="en-GB"/>
          </a:p>
        </p:txBody>
      </p:sp>
      <p:sp>
        <p:nvSpPr>
          <p:cNvPr id="5" name="Footer Placeholder 4">
            <a:extLst>
              <a:ext uri="{FF2B5EF4-FFF2-40B4-BE49-F238E27FC236}">
                <a16:creationId xmlns:a16="http://schemas.microsoft.com/office/drawing/2014/main" id="{0F5F4B8B-EA21-4F47-84F6-5090162A677E}"/>
              </a:ext>
            </a:extLst>
          </p:cNvPr>
          <p:cNvSpPr>
            <a:spLocks noGrp="1"/>
          </p:cNvSpPr>
          <p:nvPr>
            <p:ph type="ftr" sz="quarter" idx="11"/>
          </p:nvPr>
        </p:nvSpPr>
        <p:spPr/>
        <p:txBody>
          <a:bodyPr/>
          <a:lstStyle/>
          <a:p>
            <a:pPr>
              <a:defRPr/>
            </a:pPr>
            <a:endParaRPr lang="en-GB"/>
          </a:p>
        </p:txBody>
      </p:sp>
      <p:sp>
        <p:nvSpPr>
          <p:cNvPr id="6" name="Slide Number Placeholder 5">
            <a:extLst>
              <a:ext uri="{FF2B5EF4-FFF2-40B4-BE49-F238E27FC236}">
                <a16:creationId xmlns:a16="http://schemas.microsoft.com/office/drawing/2014/main" id="{8BE14039-A29A-4B21-BB91-483ADA5BC0F2}"/>
              </a:ext>
            </a:extLst>
          </p:cNvPr>
          <p:cNvSpPr>
            <a:spLocks noGrp="1"/>
          </p:cNvSpPr>
          <p:nvPr>
            <p:ph type="sldNum" sz="quarter" idx="12"/>
          </p:nvPr>
        </p:nvSpPr>
        <p:spPr/>
        <p:txBody>
          <a:bodyPr/>
          <a:lstStyle/>
          <a:p>
            <a:pPr>
              <a:defRPr/>
            </a:pPr>
            <a:fld id="{156E103A-F431-44AE-BEEE-B49FCF557CD8}" type="slidenum">
              <a:rPr lang="en-GB" altLang="en-US" smtClean="0"/>
              <a:pPr>
                <a:defRPr/>
              </a:pPr>
              <a:t>‹#›</a:t>
            </a:fld>
            <a:endParaRPr lang="en-GB" altLang="en-US"/>
          </a:p>
        </p:txBody>
      </p:sp>
    </p:spTree>
    <p:extLst>
      <p:ext uri="{BB962C8B-B14F-4D97-AF65-F5344CB8AC3E}">
        <p14:creationId xmlns:p14="http://schemas.microsoft.com/office/powerpoint/2010/main" val="12961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579000-D5BB-4079-834D-E8228BF1CE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83E4FEA-42C7-4389-BF0D-192B745E4D2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6BA900A-C1D7-4688-9865-1F835798D61B}"/>
              </a:ext>
            </a:extLst>
          </p:cNvPr>
          <p:cNvSpPr>
            <a:spLocks noGrp="1"/>
          </p:cNvSpPr>
          <p:nvPr>
            <p:ph type="dt" sz="half" idx="10"/>
          </p:nvPr>
        </p:nvSpPr>
        <p:spPr/>
        <p:txBody>
          <a:bodyPr/>
          <a:lstStyle/>
          <a:p>
            <a:pPr>
              <a:defRPr/>
            </a:pPr>
            <a:fld id="{7F1DC539-0B74-4431-94A7-A8A3BBEEE064}" type="datetimeFigureOut">
              <a:rPr lang="en-GB" smtClean="0"/>
              <a:pPr>
                <a:defRPr/>
              </a:pPr>
              <a:t>28/01/2021</a:t>
            </a:fld>
            <a:endParaRPr lang="en-GB"/>
          </a:p>
        </p:txBody>
      </p:sp>
      <p:sp>
        <p:nvSpPr>
          <p:cNvPr id="5" name="Footer Placeholder 4">
            <a:extLst>
              <a:ext uri="{FF2B5EF4-FFF2-40B4-BE49-F238E27FC236}">
                <a16:creationId xmlns:a16="http://schemas.microsoft.com/office/drawing/2014/main" id="{B2D18A41-A3B9-4C97-85CC-3DC21255440C}"/>
              </a:ext>
            </a:extLst>
          </p:cNvPr>
          <p:cNvSpPr>
            <a:spLocks noGrp="1"/>
          </p:cNvSpPr>
          <p:nvPr>
            <p:ph type="ftr" sz="quarter" idx="11"/>
          </p:nvPr>
        </p:nvSpPr>
        <p:spPr/>
        <p:txBody>
          <a:bodyPr/>
          <a:lstStyle/>
          <a:p>
            <a:pPr>
              <a:defRPr/>
            </a:pPr>
            <a:endParaRPr lang="en-GB"/>
          </a:p>
        </p:txBody>
      </p:sp>
      <p:sp>
        <p:nvSpPr>
          <p:cNvPr id="6" name="Slide Number Placeholder 5">
            <a:extLst>
              <a:ext uri="{FF2B5EF4-FFF2-40B4-BE49-F238E27FC236}">
                <a16:creationId xmlns:a16="http://schemas.microsoft.com/office/drawing/2014/main" id="{ED96DEA6-413A-452F-9F86-7198F9C20DC1}"/>
              </a:ext>
            </a:extLst>
          </p:cNvPr>
          <p:cNvSpPr>
            <a:spLocks noGrp="1"/>
          </p:cNvSpPr>
          <p:nvPr>
            <p:ph type="sldNum" sz="quarter" idx="12"/>
          </p:nvPr>
        </p:nvSpPr>
        <p:spPr/>
        <p:txBody>
          <a:bodyPr/>
          <a:lstStyle/>
          <a:p>
            <a:pPr>
              <a:defRPr/>
            </a:pPr>
            <a:fld id="{00F2C11C-09BA-40EA-A298-E40AB64501E5}" type="slidenum">
              <a:rPr lang="en-GB" altLang="en-US" smtClean="0"/>
              <a:pPr>
                <a:defRPr/>
              </a:pPr>
              <a:t>‹#›</a:t>
            </a:fld>
            <a:endParaRPr lang="en-GB" altLang="en-US"/>
          </a:p>
        </p:txBody>
      </p:sp>
    </p:spTree>
    <p:extLst>
      <p:ext uri="{BB962C8B-B14F-4D97-AF65-F5344CB8AC3E}">
        <p14:creationId xmlns:p14="http://schemas.microsoft.com/office/powerpoint/2010/main" val="1702622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3CCB74-AFCE-4259-B39C-0A753A0524E4}"/>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E3D2623-FC4C-4E75-948D-85DDDB4B1434}"/>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8400A82-3831-47D5-B8F2-3A7003CDC7DD}"/>
              </a:ext>
            </a:extLst>
          </p:cNvPr>
          <p:cNvSpPr>
            <a:spLocks noGrp="1"/>
          </p:cNvSpPr>
          <p:nvPr>
            <p:ph type="dt" sz="half" idx="10"/>
          </p:nvPr>
        </p:nvSpPr>
        <p:spPr/>
        <p:txBody>
          <a:bodyPr/>
          <a:lstStyle/>
          <a:p>
            <a:pPr>
              <a:defRPr/>
            </a:pPr>
            <a:fld id="{BFB7BA09-6B9C-473E-AD9C-A78A6666E23D}" type="datetimeFigureOut">
              <a:rPr lang="en-GB" smtClean="0"/>
              <a:pPr>
                <a:defRPr/>
              </a:pPr>
              <a:t>28/01/2021</a:t>
            </a:fld>
            <a:endParaRPr lang="en-GB"/>
          </a:p>
        </p:txBody>
      </p:sp>
      <p:sp>
        <p:nvSpPr>
          <p:cNvPr id="5" name="Footer Placeholder 4">
            <a:extLst>
              <a:ext uri="{FF2B5EF4-FFF2-40B4-BE49-F238E27FC236}">
                <a16:creationId xmlns:a16="http://schemas.microsoft.com/office/drawing/2014/main" id="{1C0D4BE5-ED38-4AB1-8F3F-CD7D073DAC87}"/>
              </a:ext>
            </a:extLst>
          </p:cNvPr>
          <p:cNvSpPr>
            <a:spLocks noGrp="1"/>
          </p:cNvSpPr>
          <p:nvPr>
            <p:ph type="ftr" sz="quarter" idx="11"/>
          </p:nvPr>
        </p:nvSpPr>
        <p:spPr/>
        <p:txBody>
          <a:bodyPr/>
          <a:lstStyle/>
          <a:p>
            <a:pPr>
              <a:defRPr/>
            </a:pPr>
            <a:endParaRPr lang="en-GB"/>
          </a:p>
        </p:txBody>
      </p:sp>
      <p:sp>
        <p:nvSpPr>
          <p:cNvPr id="6" name="Slide Number Placeholder 5">
            <a:extLst>
              <a:ext uri="{FF2B5EF4-FFF2-40B4-BE49-F238E27FC236}">
                <a16:creationId xmlns:a16="http://schemas.microsoft.com/office/drawing/2014/main" id="{3ACF2EEC-21D6-47C3-86F8-CCF2C3433897}"/>
              </a:ext>
            </a:extLst>
          </p:cNvPr>
          <p:cNvSpPr>
            <a:spLocks noGrp="1"/>
          </p:cNvSpPr>
          <p:nvPr>
            <p:ph type="sldNum" sz="quarter" idx="12"/>
          </p:nvPr>
        </p:nvSpPr>
        <p:spPr/>
        <p:txBody>
          <a:bodyPr/>
          <a:lstStyle/>
          <a:p>
            <a:pPr>
              <a:defRPr/>
            </a:pPr>
            <a:fld id="{79540ABE-B8B3-45D6-9113-6C7F9BE5F924}" type="slidenum">
              <a:rPr lang="en-GB" altLang="en-US" smtClean="0"/>
              <a:pPr>
                <a:defRPr/>
              </a:pPr>
              <a:t>‹#›</a:t>
            </a:fld>
            <a:endParaRPr lang="en-GB" altLang="en-US"/>
          </a:p>
        </p:txBody>
      </p:sp>
    </p:spTree>
    <p:extLst>
      <p:ext uri="{BB962C8B-B14F-4D97-AF65-F5344CB8AC3E}">
        <p14:creationId xmlns:p14="http://schemas.microsoft.com/office/powerpoint/2010/main" val="422196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E70E2-ECDB-4DE0-A026-CCA110542DE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8CD3C20-62AF-4AAD-9218-911AA7B1959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F47C3C6-CE40-48FB-807A-07A261072FEE}"/>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D0358A2-0D3C-4A5C-8BA7-1AC5BADD38B3}"/>
              </a:ext>
            </a:extLst>
          </p:cNvPr>
          <p:cNvSpPr>
            <a:spLocks noGrp="1"/>
          </p:cNvSpPr>
          <p:nvPr>
            <p:ph type="dt" sz="half" idx="10"/>
          </p:nvPr>
        </p:nvSpPr>
        <p:spPr/>
        <p:txBody>
          <a:bodyPr/>
          <a:lstStyle/>
          <a:p>
            <a:pPr>
              <a:defRPr/>
            </a:pPr>
            <a:fld id="{53EE88FD-CD75-4C8F-B3E9-49A53C4C5791}" type="datetimeFigureOut">
              <a:rPr lang="en-GB" smtClean="0"/>
              <a:pPr>
                <a:defRPr/>
              </a:pPr>
              <a:t>28/01/2021</a:t>
            </a:fld>
            <a:endParaRPr lang="en-GB"/>
          </a:p>
        </p:txBody>
      </p:sp>
      <p:sp>
        <p:nvSpPr>
          <p:cNvPr id="6" name="Footer Placeholder 5">
            <a:extLst>
              <a:ext uri="{FF2B5EF4-FFF2-40B4-BE49-F238E27FC236}">
                <a16:creationId xmlns:a16="http://schemas.microsoft.com/office/drawing/2014/main" id="{E22DCD8A-99E9-404F-A756-193B40E9A215}"/>
              </a:ext>
            </a:extLst>
          </p:cNvPr>
          <p:cNvSpPr>
            <a:spLocks noGrp="1"/>
          </p:cNvSpPr>
          <p:nvPr>
            <p:ph type="ftr" sz="quarter" idx="11"/>
          </p:nvPr>
        </p:nvSpPr>
        <p:spPr/>
        <p:txBody>
          <a:bodyPr/>
          <a:lstStyle/>
          <a:p>
            <a:pPr>
              <a:defRPr/>
            </a:pPr>
            <a:endParaRPr lang="en-GB"/>
          </a:p>
        </p:txBody>
      </p:sp>
      <p:sp>
        <p:nvSpPr>
          <p:cNvPr id="7" name="Slide Number Placeholder 6">
            <a:extLst>
              <a:ext uri="{FF2B5EF4-FFF2-40B4-BE49-F238E27FC236}">
                <a16:creationId xmlns:a16="http://schemas.microsoft.com/office/drawing/2014/main" id="{A23F2E77-29B3-4EF5-9ABB-F46295A9BF8F}"/>
              </a:ext>
            </a:extLst>
          </p:cNvPr>
          <p:cNvSpPr>
            <a:spLocks noGrp="1"/>
          </p:cNvSpPr>
          <p:nvPr>
            <p:ph type="sldNum" sz="quarter" idx="12"/>
          </p:nvPr>
        </p:nvSpPr>
        <p:spPr/>
        <p:txBody>
          <a:bodyPr/>
          <a:lstStyle/>
          <a:p>
            <a:pPr>
              <a:defRPr/>
            </a:pPr>
            <a:fld id="{50BDF3ED-D3B4-44E7-ADF6-A133F53CABE1}" type="slidenum">
              <a:rPr lang="en-GB" altLang="en-US" smtClean="0"/>
              <a:pPr>
                <a:defRPr/>
              </a:pPr>
              <a:t>‹#›</a:t>
            </a:fld>
            <a:endParaRPr lang="en-GB" altLang="en-US"/>
          </a:p>
        </p:txBody>
      </p:sp>
    </p:spTree>
    <p:extLst>
      <p:ext uri="{BB962C8B-B14F-4D97-AF65-F5344CB8AC3E}">
        <p14:creationId xmlns:p14="http://schemas.microsoft.com/office/powerpoint/2010/main" val="1733076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8F745-1FE7-44C5-8AD0-5C8A5976FCB3}"/>
              </a:ext>
            </a:extLst>
          </p:cNvPr>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39256B4-4585-4E29-9790-B4A4AF5442A0}"/>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8B6D1451-5B86-40EE-ADD7-FB92B262009B}"/>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401F2CC-6529-4623-B21B-3A74D78033D6}"/>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34663723-D4AA-4137-82E5-5BBC575AA099}"/>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41A9F94-BD53-4237-8CA9-C85B72985455}"/>
              </a:ext>
            </a:extLst>
          </p:cNvPr>
          <p:cNvSpPr>
            <a:spLocks noGrp="1"/>
          </p:cNvSpPr>
          <p:nvPr>
            <p:ph type="dt" sz="half" idx="10"/>
          </p:nvPr>
        </p:nvSpPr>
        <p:spPr/>
        <p:txBody>
          <a:bodyPr/>
          <a:lstStyle/>
          <a:p>
            <a:pPr>
              <a:defRPr/>
            </a:pPr>
            <a:fld id="{772B5827-9F25-4849-932A-6E44F3AE1888}" type="datetimeFigureOut">
              <a:rPr lang="en-GB" smtClean="0"/>
              <a:pPr>
                <a:defRPr/>
              </a:pPr>
              <a:t>28/01/2021</a:t>
            </a:fld>
            <a:endParaRPr lang="en-GB"/>
          </a:p>
        </p:txBody>
      </p:sp>
      <p:sp>
        <p:nvSpPr>
          <p:cNvPr id="8" name="Footer Placeholder 7">
            <a:extLst>
              <a:ext uri="{FF2B5EF4-FFF2-40B4-BE49-F238E27FC236}">
                <a16:creationId xmlns:a16="http://schemas.microsoft.com/office/drawing/2014/main" id="{3B7C9BF0-CDB2-429D-A7F6-8C90B8B8247B}"/>
              </a:ext>
            </a:extLst>
          </p:cNvPr>
          <p:cNvSpPr>
            <a:spLocks noGrp="1"/>
          </p:cNvSpPr>
          <p:nvPr>
            <p:ph type="ftr" sz="quarter" idx="11"/>
          </p:nvPr>
        </p:nvSpPr>
        <p:spPr/>
        <p:txBody>
          <a:bodyPr/>
          <a:lstStyle/>
          <a:p>
            <a:pPr>
              <a:defRPr/>
            </a:pPr>
            <a:endParaRPr lang="en-GB"/>
          </a:p>
        </p:txBody>
      </p:sp>
      <p:sp>
        <p:nvSpPr>
          <p:cNvPr id="9" name="Slide Number Placeholder 8">
            <a:extLst>
              <a:ext uri="{FF2B5EF4-FFF2-40B4-BE49-F238E27FC236}">
                <a16:creationId xmlns:a16="http://schemas.microsoft.com/office/drawing/2014/main" id="{D5AE8BB5-1CAC-482D-8E44-919081B612D1}"/>
              </a:ext>
            </a:extLst>
          </p:cNvPr>
          <p:cNvSpPr>
            <a:spLocks noGrp="1"/>
          </p:cNvSpPr>
          <p:nvPr>
            <p:ph type="sldNum" sz="quarter" idx="12"/>
          </p:nvPr>
        </p:nvSpPr>
        <p:spPr/>
        <p:txBody>
          <a:bodyPr/>
          <a:lstStyle/>
          <a:p>
            <a:pPr>
              <a:defRPr/>
            </a:pPr>
            <a:fld id="{87274B9D-F637-4087-9043-DB1E08BA3599}" type="slidenum">
              <a:rPr lang="en-GB" altLang="en-US" smtClean="0"/>
              <a:pPr>
                <a:defRPr/>
              </a:pPr>
              <a:t>‹#›</a:t>
            </a:fld>
            <a:endParaRPr lang="en-GB" altLang="en-US"/>
          </a:p>
        </p:txBody>
      </p:sp>
    </p:spTree>
    <p:extLst>
      <p:ext uri="{BB962C8B-B14F-4D97-AF65-F5344CB8AC3E}">
        <p14:creationId xmlns:p14="http://schemas.microsoft.com/office/powerpoint/2010/main" val="1964997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F09FC-A38E-4730-89EC-97429231BAE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8E6A264-626E-4836-813A-EDC057E2FF48}"/>
              </a:ext>
            </a:extLst>
          </p:cNvPr>
          <p:cNvSpPr>
            <a:spLocks noGrp="1"/>
          </p:cNvSpPr>
          <p:nvPr>
            <p:ph type="dt" sz="half" idx="10"/>
          </p:nvPr>
        </p:nvSpPr>
        <p:spPr/>
        <p:txBody>
          <a:bodyPr/>
          <a:lstStyle/>
          <a:p>
            <a:pPr>
              <a:defRPr/>
            </a:pPr>
            <a:fld id="{A2683E55-3518-41F6-9E6E-8C27245E9AA1}" type="datetimeFigureOut">
              <a:rPr lang="en-GB" smtClean="0"/>
              <a:pPr>
                <a:defRPr/>
              </a:pPr>
              <a:t>28/01/2021</a:t>
            </a:fld>
            <a:endParaRPr lang="en-GB"/>
          </a:p>
        </p:txBody>
      </p:sp>
      <p:sp>
        <p:nvSpPr>
          <p:cNvPr id="4" name="Footer Placeholder 3">
            <a:extLst>
              <a:ext uri="{FF2B5EF4-FFF2-40B4-BE49-F238E27FC236}">
                <a16:creationId xmlns:a16="http://schemas.microsoft.com/office/drawing/2014/main" id="{7902913A-D1AC-41C3-A58B-5DEC95D53FBF}"/>
              </a:ext>
            </a:extLst>
          </p:cNvPr>
          <p:cNvSpPr>
            <a:spLocks noGrp="1"/>
          </p:cNvSpPr>
          <p:nvPr>
            <p:ph type="ftr" sz="quarter" idx="11"/>
          </p:nvPr>
        </p:nvSpPr>
        <p:spPr/>
        <p:txBody>
          <a:bodyPr/>
          <a:lstStyle/>
          <a:p>
            <a:pPr>
              <a:defRPr/>
            </a:pPr>
            <a:endParaRPr lang="en-GB"/>
          </a:p>
        </p:txBody>
      </p:sp>
      <p:sp>
        <p:nvSpPr>
          <p:cNvPr id="5" name="Slide Number Placeholder 4">
            <a:extLst>
              <a:ext uri="{FF2B5EF4-FFF2-40B4-BE49-F238E27FC236}">
                <a16:creationId xmlns:a16="http://schemas.microsoft.com/office/drawing/2014/main" id="{413533BD-3B08-42FA-835B-BBED6BDFB683}"/>
              </a:ext>
            </a:extLst>
          </p:cNvPr>
          <p:cNvSpPr>
            <a:spLocks noGrp="1"/>
          </p:cNvSpPr>
          <p:nvPr>
            <p:ph type="sldNum" sz="quarter" idx="12"/>
          </p:nvPr>
        </p:nvSpPr>
        <p:spPr/>
        <p:txBody>
          <a:bodyPr/>
          <a:lstStyle/>
          <a:p>
            <a:pPr>
              <a:defRPr/>
            </a:pPr>
            <a:fld id="{16C41057-7688-4D45-9F9E-F5A0B25EE8BD}" type="slidenum">
              <a:rPr lang="en-GB" altLang="en-US" smtClean="0"/>
              <a:pPr>
                <a:defRPr/>
              </a:pPr>
              <a:t>‹#›</a:t>
            </a:fld>
            <a:endParaRPr lang="en-GB" altLang="en-US"/>
          </a:p>
        </p:txBody>
      </p:sp>
    </p:spTree>
    <p:extLst>
      <p:ext uri="{BB962C8B-B14F-4D97-AF65-F5344CB8AC3E}">
        <p14:creationId xmlns:p14="http://schemas.microsoft.com/office/powerpoint/2010/main" val="1103084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C57BC88-C750-4569-A4E3-CE8D3A47D94D}"/>
              </a:ext>
            </a:extLst>
          </p:cNvPr>
          <p:cNvSpPr>
            <a:spLocks noGrp="1"/>
          </p:cNvSpPr>
          <p:nvPr>
            <p:ph type="dt" sz="half" idx="10"/>
          </p:nvPr>
        </p:nvSpPr>
        <p:spPr/>
        <p:txBody>
          <a:bodyPr/>
          <a:lstStyle/>
          <a:p>
            <a:pPr>
              <a:defRPr/>
            </a:pPr>
            <a:fld id="{BAD2642C-0277-43CA-91CF-12C3900CF7D6}" type="datetimeFigureOut">
              <a:rPr lang="en-GB" smtClean="0"/>
              <a:pPr>
                <a:defRPr/>
              </a:pPr>
              <a:t>28/01/2021</a:t>
            </a:fld>
            <a:endParaRPr lang="en-GB"/>
          </a:p>
        </p:txBody>
      </p:sp>
      <p:sp>
        <p:nvSpPr>
          <p:cNvPr id="3" name="Footer Placeholder 2">
            <a:extLst>
              <a:ext uri="{FF2B5EF4-FFF2-40B4-BE49-F238E27FC236}">
                <a16:creationId xmlns:a16="http://schemas.microsoft.com/office/drawing/2014/main" id="{0E091D73-52EB-4D1E-B333-CFBE5BF97A4D}"/>
              </a:ext>
            </a:extLst>
          </p:cNvPr>
          <p:cNvSpPr>
            <a:spLocks noGrp="1"/>
          </p:cNvSpPr>
          <p:nvPr>
            <p:ph type="ftr" sz="quarter" idx="11"/>
          </p:nvPr>
        </p:nvSpPr>
        <p:spPr/>
        <p:txBody>
          <a:bodyPr/>
          <a:lstStyle/>
          <a:p>
            <a:pPr>
              <a:defRPr/>
            </a:pPr>
            <a:endParaRPr lang="en-GB"/>
          </a:p>
        </p:txBody>
      </p:sp>
      <p:sp>
        <p:nvSpPr>
          <p:cNvPr id="4" name="Slide Number Placeholder 3">
            <a:extLst>
              <a:ext uri="{FF2B5EF4-FFF2-40B4-BE49-F238E27FC236}">
                <a16:creationId xmlns:a16="http://schemas.microsoft.com/office/drawing/2014/main" id="{FA51A242-E237-4F40-A124-3A8F31DE0556}"/>
              </a:ext>
            </a:extLst>
          </p:cNvPr>
          <p:cNvSpPr>
            <a:spLocks noGrp="1"/>
          </p:cNvSpPr>
          <p:nvPr>
            <p:ph type="sldNum" sz="quarter" idx="12"/>
          </p:nvPr>
        </p:nvSpPr>
        <p:spPr/>
        <p:txBody>
          <a:bodyPr/>
          <a:lstStyle/>
          <a:p>
            <a:pPr>
              <a:defRPr/>
            </a:pPr>
            <a:fld id="{71668C4E-81A7-4FCF-830F-BD3D9D237AEA}" type="slidenum">
              <a:rPr lang="en-GB" altLang="en-US" smtClean="0"/>
              <a:pPr>
                <a:defRPr/>
              </a:pPr>
              <a:t>‹#›</a:t>
            </a:fld>
            <a:endParaRPr lang="en-GB" altLang="en-US"/>
          </a:p>
        </p:txBody>
      </p:sp>
    </p:spTree>
    <p:extLst>
      <p:ext uri="{BB962C8B-B14F-4D97-AF65-F5344CB8AC3E}">
        <p14:creationId xmlns:p14="http://schemas.microsoft.com/office/powerpoint/2010/main" val="4064148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9B4BFD-41DE-4009-8094-5D205A69DDF1}"/>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014253A-AF74-45E4-BCC1-6CD822B78EBF}"/>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C7E16E8-6613-4D08-A9D9-B6CA100342BB}"/>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CFA88E5F-0950-4141-9A18-93DD0C4FA0F0}"/>
              </a:ext>
            </a:extLst>
          </p:cNvPr>
          <p:cNvSpPr>
            <a:spLocks noGrp="1"/>
          </p:cNvSpPr>
          <p:nvPr>
            <p:ph type="dt" sz="half" idx="10"/>
          </p:nvPr>
        </p:nvSpPr>
        <p:spPr/>
        <p:txBody>
          <a:bodyPr/>
          <a:lstStyle/>
          <a:p>
            <a:pPr>
              <a:defRPr/>
            </a:pPr>
            <a:fld id="{D4DCC46A-2226-42A0-8B1F-EA9AEBE7C9DE}" type="datetimeFigureOut">
              <a:rPr lang="en-GB" smtClean="0"/>
              <a:pPr>
                <a:defRPr/>
              </a:pPr>
              <a:t>28/01/2021</a:t>
            </a:fld>
            <a:endParaRPr lang="en-GB"/>
          </a:p>
        </p:txBody>
      </p:sp>
      <p:sp>
        <p:nvSpPr>
          <p:cNvPr id="6" name="Footer Placeholder 5">
            <a:extLst>
              <a:ext uri="{FF2B5EF4-FFF2-40B4-BE49-F238E27FC236}">
                <a16:creationId xmlns:a16="http://schemas.microsoft.com/office/drawing/2014/main" id="{FBE60D9E-5973-4B3D-8954-7819A68FB358}"/>
              </a:ext>
            </a:extLst>
          </p:cNvPr>
          <p:cNvSpPr>
            <a:spLocks noGrp="1"/>
          </p:cNvSpPr>
          <p:nvPr>
            <p:ph type="ftr" sz="quarter" idx="11"/>
          </p:nvPr>
        </p:nvSpPr>
        <p:spPr/>
        <p:txBody>
          <a:bodyPr/>
          <a:lstStyle/>
          <a:p>
            <a:pPr>
              <a:defRPr/>
            </a:pPr>
            <a:endParaRPr lang="en-GB"/>
          </a:p>
        </p:txBody>
      </p:sp>
      <p:sp>
        <p:nvSpPr>
          <p:cNvPr id="7" name="Slide Number Placeholder 6">
            <a:extLst>
              <a:ext uri="{FF2B5EF4-FFF2-40B4-BE49-F238E27FC236}">
                <a16:creationId xmlns:a16="http://schemas.microsoft.com/office/drawing/2014/main" id="{8DD96EE6-3BCA-4DBB-A6DF-2A8D074C78F2}"/>
              </a:ext>
            </a:extLst>
          </p:cNvPr>
          <p:cNvSpPr>
            <a:spLocks noGrp="1"/>
          </p:cNvSpPr>
          <p:nvPr>
            <p:ph type="sldNum" sz="quarter" idx="12"/>
          </p:nvPr>
        </p:nvSpPr>
        <p:spPr/>
        <p:txBody>
          <a:bodyPr/>
          <a:lstStyle/>
          <a:p>
            <a:pPr>
              <a:defRPr/>
            </a:pPr>
            <a:fld id="{C64E7AA3-1231-408A-81A5-A98C0F2A6B0C}" type="slidenum">
              <a:rPr lang="en-GB" altLang="en-US" smtClean="0"/>
              <a:pPr>
                <a:defRPr/>
              </a:pPr>
              <a:t>‹#›</a:t>
            </a:fld>
            <a:endParaRPr lang="en-GB" altLang="en-US"/>
          </a:p>
        </p:txBody>
      </p:sp>
    </p:spTree>
    <p:extLst>
      <p:ext uri="{BB962C8B-B14F-4D97-AF65-F5344CB8AC3E}">
        <p14:creationId xmlns:p14="http://schemas.microsoft.com/office/powerpoint/2010/main" val="2940612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41F85-DC08-492E-B7F5-6B46F2F068F4}"/>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54F0D7A-C1EC-444D-B328-FCF009DFFB1F}"/>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857DD842-8D32-4EB3-BA7B-31B217529812}"/>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BFD6EEA7-2866-4B28-AE3B-E96A9A6D41CE}"/>
              </a:ext>
            </a:extLst>
          </p:cNvPr>
          <p:cNvSpPr>
            <a:spLocks noGrp="1"/>
          </p:cNvSpPr>
          <p:nvPr>
            <p:ph type="dt" sz="half" idx="10"/>
          </p:nvPr>
        </p:nvSpPr>
        <p:spPr/>
        <p:txBody>
          <a:bodyPr/>
          <a:lstStyle/>
          <a:p>
            <a:pPr>
              <a:defRPr/>
            </a:pPr>
            <a:fld id="{73B2127B-6256-4615-978A-3BF61D97A299}" type="datetimeFigureOut">
              <a:rPr lang="en-GB" smtClean="0"/>
              <a:pPr>
                <a:defRPr/>
              </a:pPr>
              <a:t>28/01/2021</a:t>
            </a:fld>
            <a:endParaRPr lang="en-GB"/>
          </a:p>
        </p:txBody>
      </p:sp>
      <p:sp>
        <p:nvSpPr>
          <p:cNvPr id="6" name="Footer Placeholder 5">
            <a:extLst>
              <a:ext uri="{FF2B5EF4-FFF2-40B4-BE49-F238E27FC236}">
                <a16:creationId xmlns:a16="http://schemas.microsoft.com/office/drawing/2014/main" id="{F21C2B22-748E-45F3-A005-8C291E4336E1}"/>
              </a:ext>
            </a:extLst>
          </p:cNvPr>
          <p:cNvSpPr>
            <a:spLocks noGrp="1"/>
          </p:cNvSpPr>
          <p:nvPr>
            <p:ph type="ftr" sz="quarter" idx="11"/>
          </p:nvPr>
        </p:nvSpPr>
        <p:spPr/>
        <p:txBody>
          <a:bodyPr/>
          <a:lstStyle/>
          <a:p>
            <a:pPr>
              <a:defRPr/>
            </a:pPr>
            <a:endParaRPr lang="en-GB"/>
          </a:p>
        </p:txBody>
      </p:sp>
      <p:sp>
        <p:nvSpPr>
          <p:cNvPr id="7" name="Slide Number Placeholder 6">
            <a:extLst>
              <a:ext uri="{FF2B5EF4-FFF2-40B4-BE49-F238E27FC236}">
                <a16:creationId xmlns:a16="http://schemas.microsoft.com/office/drawing/2014/main" id="{E1A0C61A-5106-4120-BBE5-9F3AF25DD7C5}"/>
              </a:ext>
            </a:extLst>
          </p:cNvPr>
          <p:cNvSpPr>
            <a:spLocks noGrp="1"/>
          </p:cNvSpPr>
          <p:nvPr>
            <p:ph type="sldNum" sz="quarter" idx="12"/>
          </p:nvPr>
        </p:nvSpPr>
        <p:spPr/>
        <p:txBody>
          <a:bodyPr/>
          <a:lstStyle/>
          <a:p>
            <a:pPr>
              <a:defRPr/>
            </a:pPr>
            <a:fld id="{772AA210-466B-4E33-A4BB-ADE67BBA5356}" type="slidenum">
              <a:rPr lang="en-GB" altLang="en-US" smtClean="0"/>
              <a:pPr>
                <a:defRPr/>
              </a:pPr>
              <a:t>‹#›</a:t>
            </a:fld>
            <a:endParaRPr lang="en-GB" altLang="en-US"/>
          </a:p>
        </p:txBody>
      </p:sp>
    </p:spTree>
    <p:extLst>
      <p:ext uri="{BB962C8B-B14F-4D97-AF65-F5344CB8AC3E}">
        <p14:creationId xmlns:p14="http://schemas.microsoft.com/office/powerpoint/2010/main" val="3375396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1DB8ADB-B02F-46BF-9A06-7B925A4069D6}"/>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B757F53-8933-4621-A943-D195EBB10698}"/>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ACE402C-7A46-40DE-8F3D-BD1C375F7AB7}"/>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fld id="{AD09F932-0A18-40D0-8CC3-5A674A7F4039}" type="datetimeFigureOut">
              <a:rPr lang="en-GB" smtClean="0"/>
              <a:pPr>
                <a:defRPr/>
              </a:pPr>
              <a:t>28/01/2021</a:t>
            </a:fld>
            <a:endParaRPr lang="en-GB"/>
          </a:p>
        </p:txBody>
      </p:sp>
      <p:sp>
        <p:nvSpPr>
          <p:cNvPr id="5" name="Footer Placeholder 4">
            <a:extLst>
              <a:ext uri="{FF2B5EF4-FFF2-40B4-BE49-F238E27FC236}">
                <a16:creationId xmlns:a16="http://schemas.microsoft.com/office/drawing/2014/main" id="{A11DB9EE-03C7-48FB-BBEC-75B6F93895E6}"/>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en-GB"/>
          </a:p>
        </p:txBody>
      </p:sp>
      <p:sp>
        <p:nvSpPr>
          <p:cNvPr id="6" name="Slide Number Placeholder 5">
            <a:extLst>
              <a:ext uri="{FF2B5EF4-FFF2-40B4-BE49-F238E27FC236}">
                <a16:creationId xmlns:a16="http://schemas.microsoft.com/office/drawing/2014/main" id="{4DAA4B53-3242-4819-9CE1-264A5114EEB9}"/>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BDCF6D0E-E80D-408E-B59D-D46FC42EB99D}" type="slidenum">
              <a:rPr lang="en-GB" altLang="en-US" smtClean="0"/>
              <a:pPr>
                <a:defRPr/>
              </a:pPr>
              <a:t>‹#›</a:t>
            </a:fld>
            <a:endParaRPr lang="en-GB" altLang="en-US"/>
          </a:p>
        </p:txBody>
      </p:sp>
    </p:spTree>
    <p:extLst>
      <p:ext uri="{BB962C8B-B14F-4D97-AF65-F5344CB8AC3E}">
        <p14:creationId xmlns:p14="http://schemas.microsoft.com/office/powerpoint/2010/main" val="3988087063"/>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1F9E3-A226-416C-8A1A-4916BB8165B8}"/>
              </a:ext>
            </a:extLst>
          </p:cNvPr>
          <p:cNvSpPr>
            <a:spLocks noGrp="1"/>
          </p:cNvSpPr>
          <p:nvPr>
            <p:ph type="ctrTitle" sz="quarter" idx="4294967295"/>
          </p:nvPr>
        </p:nvSpPr>
        <p:spPr>
          <a:xfrm>
            <a:off x="0" y="1524000"/>
            <a:ext cx="7772400" cy="1143000"/>
          </a:xfrm>
        </p:spPr>
        <p:txBody>
          <a:bodyPr/>
          <a:lstStyle/>
          <a:p>
            <a:pPr eaLnBrk="1" hangingPunct="1">
              <a:defRPr/>
            </a:pPr>
            <a:br>
              <a:rPr lang="en-GB" dirty="0">
                <a:latin typeface="Arial" panose="020B0604020202020204" pitchFamily="34" charset="0"/>
                <a:cs typeface="Arial" panose="020B0604020202020204" pitchFamily="34" charset="0"/>
              </a:rPr>
            </a:br>
            <a:endParaRPr lang="en-GB" dirty="0">
              <a:latin typeface="Arial" panose="020B0604020202020204" pitchFamily="34" charset="0"/>
              <a:cs typeface="Arial" panose="020B0604020202020204" pitchFamily="34" charset="0"/>
            </a:endParaRPr>
          </a:p>
        </p:txBody>
      </p:sp>
      <p:sp>
        <p:nvSpPr>
          <p:cNvPr id="3075" name="Subtitle 2">
            <a:extLst>
              <a:ext uri="{FF2B5EF4-FFF2-40B4-BE49-F238E27FC236}">
                <a16:creationId xmlns:a16="http://schemas.microsoft.com/office/drawing/2014/main" id="{AE5D9B48-2D77-4569-8084-AD7E60C26308}"/>
              </a:ext>
            </a:extLst>
          </p:cNvPr>
          <p:cNvSpPr>
            <a:spLocks noGrp="1"/>
          </p:cNvSpPr>
          <p:nvPr>
            <p:ph type="subTitle" sz="quarter" idx="4294967295"/>
          </p:nvPr>
        </p:nvSpPr>
        <p:spPr>
          <a:xfrm>
            <a:off x="395536" y="1700213"/>
            <a:ext cx="8352928" cy="1752600"/>
          </a:xfrm>
        </p:spPr>
        <p:txBody>
          <a:bodyPr>
            <a:noAutofit/>
          </a:bodyPr>
          <a:lstStyle/>
          <a:p>
            <a:pPr marL="0" indent="0" eaLnBrk="1" hangingPunct="1">
              <a:buFontTx/>
              <a:buNone/>
              <a:defRPr/>
            </a:pPr>
            <a:r>
              <a:rPr lang="en-GB" sz="2800" b="1" dirty="0">
                <a:latin typeface="Arial" panose="020B0604020202020204" pitchFamily="34" charset="0"/>
                <a:cs typeface="Arial" panose="020B0604020202020204" pitchFamily="34" charset="0"/>
              </a:rPr>
              <a:t>Lesson outcomes:</a:t>
            </a:r>
          </a:p>
          <a:p>
            <a:pPr>
              <a:defRPr/>
            </a:pPr>
            <a:r>
              <a:rPr lang="en-GB" sz="2800" dirty="0">
                <a:latin typeface="Arial" panose="020B0604020202020204" pitchFamily="34" charset="0"/>
                <a:cs typeface="Arial" panose="020B0604020202020204" pitchFamily="34" charset="0"/>
              </a:rPr>
              <a:t>carry out pH tests on soil and why these are important. </a:t>
            </a:r>
          </a:p>
          <a:p>
            <a:pPr>
              <a:defRPr/>
            </a:pPr>
            <a:r>
              <a:rPr lang="en-GB" sz="2800" dirty="0">
                <a:latin typeface="Arial" panose="020B0604020202020204" pitchFamily="34" charset="0"/>
                <a:cs typeface="Arial" panose="020B0604020202020204" pitchFamily="34" charset="0"/>
              </a:rPr>
              <a:t>the importance of pH in determining the plants which can be grown and the yields obtained; the effects of lime on cropping, including provision of calcium.</a:t>
            </a:r>
          </a:p>
          <a:p>
            <a:pPr>
              <a:defRPr/>
            </a:pPr>
            <a:r>
              <a:rPr lang="en-GB" sz="2800" dirty="0">
                <a:latin typeface="Arial" panose="020B0604020202020204" pitchFamily="34" charset="0"/>
                <a:cs typeface="Arial" panose="020B0604020202020204" pitchFamily="34" charset="0"/>
              </a:rPr>
              <a:t>the effects of lime and pH on mineral availability and flocculation in the soil. </a:t>
            </a:r>
          </a:p>
        </p:txBody>
      </p:sp>
      <p:sp>
        <p:nvSpPr>
          <p:cNvPr id="5" name="Rectangle 4">
            <a:extLst>
              <a:ext uri="{FF2B5EF4-FFF2-40B4-BE49-F238E27FC236}">
                <a16:creationId xmlns:a16="http://schemas.microsoft.com/office/drawing/2014/main" id="{E774C812-21B1-4988-96AD-7CAFD209B0D3}"/>
              </a:ext>
            </a:extLst>
          </p:cNvPr>
          <p:cNvSpPr/>
          <p:nvPr/>
        </p:nvSpPr>
        <p:spPr>
          <a:xfrm>
            <a:off x="0" y="227112"/>
            <a:ext cx="9144000" cy="923330"/>
          </a:xfrm>
          <a:prstGeom prst="rect">
            <a:avLst/>
          </a:prstGeom>
          <a:noFill/>
        </p:spPr>
        <p:txBody>
          <a:bodyPr wrap="square">
            <a:spAutoFit/>
          </a:bodyPr>
          <a:lstStyle/>
          <a:p>
            <a:pPr algn="ctr" eaLnBrk="1" fontAlgn="auto" hangingPunct="1">
              <a:spcBef>
                <a:spcPts val="0"/>
              </a:spcBef>
              <a:spcAft>
                <a:spcPts val="0"/>
              </a:spcAft>
              <a:defRPr/>
            </a:pPr>
            <a:r>
              <a:rPr lang="en-US" sz="540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pH levels in Soil</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l_fi" descr="Description: http://3.bp.blogspot.com/_wuJqtRyr2WQ/S5fnAUv8gAI/AAAAAAAAAQY/d06i-FaQIHw/s320/DSCF2241%5B1%5D">
            <a:extLst>
              <a:ext uri="{FF2B5EF4-FFF2-40B4-BE49-F238E27FC236}">
                <a16:creationId xmlns:a16="http://schemas.microsoft.com/office/drawing/2014/main" id="{EFF8268F-6D98-4A88-8649-5785066314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4288" y="1596"/>
            <a:ext cx="1979712" cy="1484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0" name="Rectangle 3">
            <a:extLst>
              <a:ext uri="{FF2B5EF4-FFF2-40B4-BE49-F238E27FC236}">
                <a16:creationId xmlns:a16="http://schemas.microsoft.com/office/drawing/2014/main" id="{D0F17966-90FB-4B58-BFD4-55A5E7B30757}"/>
              </a:ext>
            </a:extLst>
          </p:cNvPr>
          <p:cNvSpPr>
            <a:spLocks noChangeArrowheads="1"/>
          </p:cNvSpPr>
          <p:nvPr/>
        </p:nvSpPr>
        <p:spPr bwMode="auto">
          <a:xfrm>
            <a:off x="323528" y="981869"/>
            <a:ext cx="8496944" cy="4894262"/>
          </a:xfrm>
          <a:prstGeom prst="rect">
            <a:avLst/>
          </a:prstGeom>
          <a:noFill/>
          <a:ln>
            <a:noFill/>
          </a:ln>
        </p:spPr>
        <p:txBody>
          <a:bodyPr wrap="square">
            <a:spAutoFit/>
          </a:bodyPr>
          <a:lstStyle/>
          <a:p>
            <a:pPr eaLnBrk="1" hangingPunct="1">
              <a:defRPr/>
            </a:pPr>
            <a:r>
              <a:rPr lang="en-GB" sz="2400" b="1" dirty="0">
                <a:latin typeface="Arial" panose="020B0604020202020204" pitchFamily="34" charset="0"/>
                <a:cs typeface="Arial" panose="020B0604020202020204" pitchFamily="34" charset="0"/>
              </a:rPr>
              <a:t>pH 3.0 - 5.0</a:t>
            </a:r>
          </a:p>
          <a:p>
            <a:pPr marL="342900" indent="-342900" eaLnBrk="1" hangingPunct="1">
              <a:buFont typeface="Arial" panose="020B0604020202020204" pitchFamily="34" charset="0"/>
              <a:buChar char="•"/>
              <a:defRPr/>
            </a:pPr>
            <a:r>
              <a:rPr lang="en-GB" sz="2400" dirty="0">
                <a:latin typeface="Arial" panose="020B0604020202020204" pitchFamily="34" charset="0"/>
                <a:cs typeface="Arial" panose="020B0604020202020204" pitchFamily="34" charset="0"/>
              </a:rPr>
              <a:t>Very acid soil </a:t>
            </a:r>
          </a:p>
          <a:p>
            <a:pPr marL="342900" indent="-342900" eaLnBrk="1" hangingPunct="1">
              <a:buFont typeface="Arial" panose="020B0604020202020204" pitchFamily="34" charset="0"/>
              <a:buChar char="•"/>
              <a:defRPr/>
            </a:pPr>
            <a:r>
              <a:rPr lang="en-GB" sz="2400" dirty="0">
                <a:latin typeface="Arial" panose="020B0604020202020204" pitchFamily="34" charset="0"/>
                <a:cs typeface="Arial" panose="020B0604020202020204" pitchFamily="34" charset="0"/>
              </a:rPr>
              <a:t>Most plant nutrients, particularly calcium, potassium, magnesium and copper, become more soluble under very acid conditions and are easily washed away. </a:t>
            </a:r>
          </a:p>
          <a:p>
            <a:pPr marL="342900" indent="-342900" eaLnBrk="1" hangingPunct="1">
              <a:buFont typeface="Arial" panose="020B0604020202020204" pitchFamily="34" charset="0"/>
              <a:buChar char="•"/>
              <a:defRPr/>
            </a:pPr>
            <a:r>
              <a:rPr lang="en-GB" sz="2400" dirty="0">
                <a:latin typeface="Arial" panose="020B0604020202020204" pitchFamily="34" charset="0"/>
                <a:cs typeface="Arial" panose="020B0604020202020204" pitchFamily="34" charset="0"/>
              </a:rPr>
              <a:t>Most phosphates are locked up and unavailable to plants below pH 5.1, although some acid tolerant plants can utilise aluminium phosphate. </a:t>
            </a:r>
          </a:p>
          <a:p>
            <a:pPr marL="342900" indent="-342900" eaLnBrk="1" hangingPunct="1">
              <a:buFont typeface="Arial" panose="020B0604020202020204" pitchFamily="34" charset="0"/>
              <a:buChar char="•"/>
              <a:defRPr/>
            </a:pPr>
            <a:r>
              <a:rPr lang="en-GB" sz="2400" dirty="0">
                <a:latin typeface="Arial" panose="020B0604020202020204" pitchFamily="34" charset="0"/>
                <a:cs typeface="Arial" panose="020B0604020202020204" pitchFamily="34" charset="0"/>
              </a:rPr>
              <a:t>Acid sandy soils are often deficient in trace elements. </a:t>
            </a:r>
          </a:p>
          <a:p>
            <a:pPr marL="342900" indent="-342900" eaLnBrk="1" hangingPunct="1">
              <a:buFont typeface="Arial" panose="020B0604020202020204" pitchFamily="34" charset="0"/>
              <a:buChar char="•"/>
              <a:defRPr/>
            </a:pPr>
            <a:r>
              <a:rPr lang="en-GB" sz="2400" dirty="0">
                <a:latin typeface="Arial" panose="020B0604020202020204" pitchFamily="34" charset="0"/>
                <a:cs typeface="Arial" panose="020B0604020202020204" pitchFamily="34" charset="0"/>
              </a:rPr>
              <a:t>Bacteria cannot rot organic matter below pH 4.7 resulting in fewer nutrients being available to plants. </a:t>
            </a:r>
          </a:p>
          <a:p>
            <a:pPr marL="342900" indent="-342900" eaLnBrk="1" hangingPunct="1">
              <a:buFont typeface="Arial" panose="020B0604020202020204" pitchFamily="34" charset="0"/>
              <a:buChar char="•"/>
              <a:defRPr/>
            </a:pPr>
            <a:r>
              <a:rPr lang="en-GB" sz="2400" b="1" dirty="0">
                <a:latin typeface="Arial" panose="020B0604020202020204" pitchFamily="34" charset="0"/>
                <a:cs typeface="Arial" panose="020B0604020202020204" pitchFamily="34" charset="0"/>
              </a:rPr>
              <a:t>Action: </a:t>
            </a:r>
            <a:r>
              <a:rPr lang="en-GB" sz="2400" dirty="0">
                <a:latin typeface="Arial" panose="020B0604020202020204" pitchFamily="34" charset="0"/>
                <a:cs typeface="Arial" panose="020B0604020202020204" pitchFamily="34" charset="0"/>
              </a:rPr>
              <a:t>Add lime to raise the pH to above 5.0. The addition of lime can help break up acid clay soils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
            <a:extLst>
              <a:ext uri="{FF2B5EF4-FFF2-40B4-BE49-F238E27FC236}">
                <a16:creationId xmlns:a16="http://schemas.microsoft.com/office/drawing/2014/main" id="{957FB9B3-D5E6-4393-8DE6-942BF185D688}"/>
              </a:ext>
            </a:extLst>
          </p:cNvPr>
          <p:cNvSpPr>
            <a:spLocks noChangeArrowheads="1"/>
          </p:cNvSpPr>
          <p:nvPr/>
        </p:nvSpPr>
        <p:spPr bwMode="auto">
          <a:xfrm>
            <a:off x="251520" y="1124744"/>
            <a:ext cx="8424936" cy="2677656"/>
          </a:xfrm>
          <a:prstGeom prst="rect">
            <a:avLst/>
          </a:prstGeom>
          <a:noFill/>
          <a:ln>
            <a:noFill/>
          </a:ln>
        </p:spPr>
        <p:txBody>
          <a:bodyPr wrap="square">
            <a:spAutoFit/>
          </a:bodyPr>
          <a:lstStyle/>
          <a:p>
            <a:pPr eaLnBrk="1" hangingPunct="1">
              <a:defRPr/>
            </a:pPr>
            <a:r>
              <a:rPr lang="en-GB" sz="2400" b="1" dirty="0">
                <a:latin typeface="Arial" panose="020B0604020202020204" pitchFamily="34" charset="0"/>
                <a:cs typeface="Arial" panose="020B0604020202020204" pitchFamily="34" charset="0"/>
              </a:rPr>
              <a:t>pH 5.1 - 6.0</a:t>
            </a:r>
          </a:p>
          <a:p>
            <a:pPr marL="342900" indent="-342900" eaLnBrk="1" hangingPunct="1">
              <a:buFont typeface="Arial" panose="020B0604020202020204" pitchFamily="34" charset="0"/>
              <a:buChar char="•"/>
              <a:defRPr/>
            </a:pPr>
            <a:r>
              <a:rPr lang="en-GB" sz="2400" dirty="0">
                <a:latin typeface="Arial" panose="020B0604020202020204" pitchFamily="34" charset="0"/>
                <a:cs typeface="Arial" panose="020B0604020202020204" pitchFamily="34" charset="0"/>
              </a:rPr>
              <a:t>Acid soil </a:t>
            </a:r>
          </a:p>
          <a:p>
            <a:pPr marL="342900" indent="-342900" eaLnBrk="1" hangingPunct="1">
              <a:buFont typeface="Arial" panose="020B0604020202020204" pitchFamily="34" charset="0"/>
              <a:buChar char="•"/>
              <a:defRPr/>
            </a:pPr>
            <a:r>
              <a:rPr lang="en-GB" sz="2400" dirty="0">
                <a:latin typeface="Arial" panose="020B0604020202020204" pitchFamily="34" charset="0"/>
                <a:cs typeface="Arial" panose="020B0604020202020204" pitchFamily="34" charset="0"/>
              </a:rPr>
              <a:t>Soil pH is important in determining which plants grow in a particular soil.</a:t>
            </a:r>
          </a:p>
          <a:p>
            <a:pPr marL="342900" indent="-342900" eaLnBrk="1" hangingPunct="1">
              <a:buFont typeface="Arial" panose="020B0604020202020204" pitchFamily="34" charset="0"/>
              <a:buChar char="•"/>
              <a:defRPr/>
            </a:pPr>
            <a:r>
              <a:rPr lang="en-GB" sz="2400" dirty="0">
                <a:latin typeface="Arial" panose="020B0604020202020204" pitchFamily="34" charset="0"/>
                <a:cs typeface="Arial" panose="020B0604020202020204" pitchFamily="34" charset="0"/>
              </a:rPr>
              <a:t>Some plants grow better in acidic soils (pH 1-6) </a:t>
            </a:r>
            <a:r>
              <a:rPr lang="en-GB" sz="2400" dirty="0" err="1">
                <a:latin typeface="Arial" panose="020B0604020202020204" pitchFamily="34" charset="0"/>
                <a:cs typeface="Arial" panose="020B0604020202020204" pitchFamily="34" charset="0"/>
              </a:rPr>
              <a:t>eg</a:t>
            </a:r>
            <a:r>
              <a:rPr lang="en-GB" sz="2400" dirty="0">
                <a:latin typeface="Arial" panose="020B0604020202020204" pitchFamily="34" charset="0"/>
                <a:cs typeface="Arial" panose="020B0604020202020204" pitchFamily="34" charset="0"/>
              </a:rPr>
              <a:t> ericaceous or lime hating soils these include plants such as rhododendrons, camellias and heathers </a:t>
            </a:r>
          </a:p>
        </p:txBody>
      </p:sp>
      <p:pic>
        <p:nvPicPr>
          <p:cNvPr id="13315" name="Picture 3">
            <a:extLst>
              <a:ext uri="{FF2B5EF4-FFF2-40B4-BE49-F238E27FC236}">
                <a16:creationId xmlns:a16="http://schemas.microsoft.com/office/drawing/2014/main" id="{B966AFE7-1D87-4F54-AD23-5FE68006BF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85451" y="4302125"/>
            <a:ext cx="2405356"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6" name="Picture 4">
            <a:extLst>
              <a:ext uri="{FF2B5EF4-FFF2-40B4-BE49-F238E27FC236}">
                <a16:creationId xmlns:a16="http://schemas.microsoft.com/office/drawing/2014/main" id="{FFA0FD06-9085-4246-B2C0-010CD2887D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6782" y="4302125"/>
            <a:ext cx="2553949"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7" name="Picture 5">
            <a:extLst>
              <a:ext uri="{FF2B5EF4-FFF2-40B4-BE49-F238E27FC236}">
                <a16:creationId xmlns:a16="http://schemas.microsoft.com/office/drawing/2014/main" id="{5C9E4BC9-074B-4BB3-93B4-28DFCBB2D6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3267" y="4302125"/>
            <a:ext cx="2423930" cy="183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Description: http://3.bp.blogspot.com/_wuJqtRyr2WQ/S5fnAUv8gAI/AAAAAAAAAQY/d06i-FaQIHw/s320/DSCF2241%5B1%5D">
            <a:extLst>
              <a:ext uri="{FF2B5EF4-FFF2-40B4-BE49-F238E27FC236}">
                <a16:creationId xmlns:a16="http://schemas.microsoft.com/office/drawing/2014/main" id="{D1490386-3A3E-4856-A1CE-0A8AB4850A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64288" y="1596"/>
            <a:ext cx="1979712" cy="1484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a:extLst>
              <a:ext uri="{FF2B5EF4-FFF2-40B4-BE49-F238E27FC236}">
                <a16:creationId xmlns:a16="http://schemas.microsoft.com/office/drawing/2014/main" id="{DE8DB1D4-E6D3-400C-BCA4-1F7F0DE04278}"/>
              </a:ext>
            </a:extLst>
          </p:cNvPr>
          <p:cNvSpPr>
            <a:spLocks noChangeArrowheads="1"/>
          </p:cNvSpPr>
          <p:nvPr/>
        </p:nvSpPr>
        <p:spPr bwMode="auto">
          <a:xfrm>
            <a:off x="323528" y="1052736"/>
            <a:ext cx="8496944" cy="3416320"/>
          </a:xfrm>
          <a:prstGeom prst="rect">
            <a:avLst/>
          </a:prstGeom>
          <a:noFill/>
          <a:ln>
            <a:noFill/>
          </a:ln>
        </p:spPr>
        <p:txBody>
          <a:bodyPr wrap="square">
            <a:spAutoFit/>
          </a:bodyPr>
          <a:lstStyle/>
          <a:p>
            <a:pPr eaLnBrk="1" hangingPunct="1">
              <a:defRPr/>
            </a:pPr>
            <a:r>
              <a:rPr lang="en-GB" sz="2400" b="1" dirty="0">
                <a:latin typeface="Arial" panose="020B0604020202020204" pitchFamily="34" charset="0"/>
                <a:cs typeface="Arial" panose="020B0604020202020204" pitchFamily="34" charset="0"/>
              </a:rPr>
              <a:t>pH 6.1 - 7.0</a:t>
            </a:r>
          </a:p>
          <a:p>
            <a:pPr marL="342900" indent="-342900" eaLnBrk="1" hangingPunct="1">
              <a:buFont typeface="Arial" panose="020B0604020202020204" pitchFamily="34" charset="0"/>
              <a:buChar char="•"/>
              <a:defRPr/>
            </a:pPr>
            <a:r>
              <a:rPr lang="en-GB" sz="2400" dirty="0">
                <a:latin typeface="Arial" panose="020B0604020202020204" pitchFamily="34" charset="0"/>
                <a:cs typeface="Arial" panose="020B0604020202020204" pitchFamily="34" charset="0"/>
              </a:rPr>
              <a:t>Moderately acid soil </a:t>
            </a:r>
          </a:p>
          <a:p>
            <a:pPr marL="342900" indent="-342900" eaLnBrk="1" hangingPunct="1">
              <a:buFont typeface="Arial" panose="020B0604020202020204" pitchFamily="34" charset="0"/>
              <a:buChar char="•"/>
              <a:defRPr/>
            </a:pPr>
            <a:r>
              <a:rPr lang="en-GB" sz="2400" dirty="0">
                <a:latin typeface="Arial" panose="020B0604020202020204" pitchFamily="34" charset="0"/>
                <a:cs typeface="Arial" panose="020B0604020202020204" pitchFamily="34" charset="0"/>
              </a:rPr>
              <a:t>A pH 6.5 is the best general purpose pH for growing, it allows a wide range of plants to grow, except lime-hating plants. </a:t>
            </a:r>
          </a:p>
          <a:p>
            <a:pPr marL="342900" indent="-342900" eaLnBrk="1" hangingPunct="1">
              <a:buFont typeface="Arial" panose="020B0604020202020204" pitchFamily="34" charset="0"/>
              <a:buChar char="•"/>
              <a:defRPr/>
            </a:pPr>
            <a:r>
              <a:rPr lang="en-GB" sz="2400" dirty="0">
                <a:latin typeface="Arial" panose="020B0604020202020204" pitchFamily="34" charset="0"/>
                <a:cs typeface="Arial" panose="020B0604020202020204" pitchFamily="34" charset="0"/>
              </a:rPr>
              <a:t>The availability of major nutrients is at its highest and bacterial and earthworm activity is optimum at this </a:t>
            </a:r>
            <a:r>
              <a:rPr lang="en-GB" sz="2400" dirty="0" err="1">
                <a:latin typeface="Arial" panose="020B0604020202020204" pitchFamily="34" charset="0"/>
                <a:cs typeface="Arial" panose="020B0604020202020204" pitchFamily="34" charset="0"/>
              </a:rPr>
              <a:t>pH.</a:t>
            </a:r>
            <a:r>
              <a:rPr lang="en-GB" sz="2400" dirty="0">
                <a:latin typeface="Arial" panose="020B0604020202020204" pitchFamily="34" charset="0"/>
                <a:cs typeface="Arial" panose="020B0604020202020204" pitchFamily="34" charset="0"/>
              </a:rPr>
              <a:t> </a:t>
            </a:r>
          </a:p>
          <a:p>
            <a:pPr marL="342900" indent="-342900" eaLnBrk="1" hangingPunct="1">
              <a:buFont typeface="Arial" panose="020B0604020202020204" pitchFamily="34" charset="0"/>
              <a:buChar char="•"/>
              <a:defRPr/>
            </a:pPr>
            <a:r>
              <a:rPr lang="en-GB" sz="2400" dirty="0">
                <a:latin typeface="Arial" panose="020B0604020202020204" pitchFamily="34" charset="0"/>
                <a:cs typeface="Arial" panose="020B0604020202020204" pitchFamily="34" charset="0"/>
              </a:rPr>
              <a:t>Action: It is not usually necessary to add anything to improve soil pH at this level</a:t>
            </a:r>
          </a:p>
        </p:txBody>
      </p:sp>
      <p:pic>
        <p:nvPicPr>
          <p:cNvPr id="3" name="il_fi" descr="Description: http://3.bp.blogspot.com/_wuJqtRyr2WQ/S5fnAUv8gAI/AAAAAAAAAQY/d06i-FaQIHw/s320/DSCF2241%5B1%5D">
            <a:extLst>
              <a:ext uri="{FF2B5EF4-FFF2-40B4-BE49-F238E27FC236}">
                <a16:creationId xmlns:a16="http://schemas.microsoft.com/office/drawing/2014/main" id="{1AC604BB-FDB7-479C-913E-68608F7D47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5170" y="1596"/>
            <a:ext cx="1861599" cy="1484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
            <a:extLst>
              <a:ext uri="{FF2B5EF4-FFF2-40B4-BE49-F238E27FC236}">
                <a16:creationId xmlns:a16="http://schemas.microsoft.com/office/drawing/2014/main" id="{0A2AC0E7-8498-42C1-B1A4-9F44A053330D}"/>
              </a:ext>
            </a:extLst>
          </p:cNvPr>
          <p:cNvSpPr>
            <a:spLocks noChangeArrowheads="1"/>
          </p:cNvSpPr>
          <p:nvPr/>
        </p:nvSpPr>
        <p:spPr bwMode="auto">
          <a:xfrm>
            <a:off x="337522" y="982712"/>
            <a:ext cx="8425185" cy="4893647"/>
          </a:xfrm>
          <a:prstGeom prst="rect">
            <a:avLst/>
          </a:prstGeom>
          <a:noFill/>
          <a:ln>
            <a:noFill/>
          </a:ln>
        </p:spPr>
        <p:txBody>
          <a:bodyPr wrap="square">
            <a:spAutoFit/>
          </a:bodyPr>
          <a:lstStyle/>
          <a:p>
            <a:pPr eaLnBrk="1" hangingPunct="1">
              <a:defRPr/>
            </a:pPr>
            <a:r>
              <a:rPr lang="en-GB" sz="2400" b="1" dirty="0">
                <a:latin typeface="Arial" panose="020B0604020202020204" pitchFamily="34" charset="0"/>
                <a:cs typeface="Arial" panose="020B0604020202020204" pitchFamily="34" charset="0"/>
              </a:rPr>
              <a:t>pH 7.1 - 8.0 </a:t>
            </a:r>
          </a:p>
          <a:p>
            <a:pPr marL="342900" indent="-342900" eaLnBrk="1" hangingPunct="1">
              <a:buFont typeface="Arial" panose="020B0604020202020204" pitchFamily="34" charset="0"/>
              <a:buChar char="•"/>
              <a:defRPr/>
            </a:pPr>
            <a:r>
              <a:rPr lang="en-GB" sz="2400" dirty="0">
                <a:latin typeface="Arial" panose="020B0604020202020204" pitchFamily="34" charset="0"/>
                <a:cs typeface="Arial" panose="020B0604020202020204" pitchFamily="34" charset="0"/>
              </a:rPr>
              <a:t>Alkaline soil </a:t>
            </a:r>
          </a:p>
          <a:p>
            <a:pPr marL="342900" indent="-342900" eaLnBrk="1" hangingPunct="1">
              <a:buFont typeface="Arial" panose="020B0604020202020204" pitchFamily="34" charset="0"/>
              <a:buChar char="•"/>
              <a:defRPr/>
            </a:pPr>
            <a:r>
              <a:rPr lang="en-GB" sz="2400" dirty="0">
                <a:latin typeface="Arial" panose="020B0604020202020204" pitchFamily="34" charset="0"/>
                <a:cs typeface="Arial" panose="020B0604020202020204" pitchFamily="34" charset="0"/>
              </a:rPr>
              <a:t>Some plants grow better in alkaline soils </a:t>
            </a:r>
            <a:br>
              <a:rPr lang="en-GB" sz="2400" dirty="0">
                <a:latin typeface="Arial" panose="020B0604020202020204" pitchFamily="34" charset="0"/>
                <a:cs typeface="Arial" panose="020B0604020202020204" pitchFamily="34" charset="0"/>
              </a:rPr>
            </a:br>
            <a:r>
              <a:rPr lang="en-GB" sz="2400" dirty="0">
                <a:latin typeface="Arial" panose="020B0604020202020204" pitchFamily="34" charset="0"/>
                <a:cs typeface="Arial" panose="020B0604020202020204" pitchFamily="34" charset="0"/>
              </a:rPr>
              <a:t>(pH 8-14) </a:t>
            </a:r>
            <a:r>
              <a:rPr lang="en-GB" sz="2400" dirty="0" err="1">
                <a:latin typeface="Arial" panose="020B0604020202020204" pitchFamily="34" charset="0"/>
                <a:cs typeface="Arial" panose="020B0604020202020204" pitchFamily="34" charset="0"/>
              </a:rPr>
              <a:t>eg</a:t>
            </a:r>
            <a:r>
              <a:rPr lang="en-GB" sz="2400" dirty="0">
                <a:latin typeface="Arial" panose="020B0604020202020204" pitchFamily="34" charset="0"/>
                <a:cs typeface="Arial" panose="020B0604020202020204" pitchFamily="34" charset="0"/>
              </a:rPr>
              <a:t> Carnations. </a:t>
            </a:r>
          </a:p>
          <a:p>
            <a:pPr marL="342900" indent="-342900" eaLnBrk="1" hangingPunct="1">
              <a:buFont typeface="Arial" panose="020B0604020202020204" pitchFamily="34" charset="0"/>
              <a:buChar char="•"/>
              <a:defRPr/>
            </a:pPr>
            <a:r>
              <a:rPr lang="en-GB" sz="2400" dirty="0">
                <a:latin typeface="Arial" panose="020B0604020202020204" pitchFamily="34" charset="0"/>
                <a:cs typeface="Arial" panose="020B0604020202020204" pitchFamily="34" charset="0"/>
              </a:rPr>
              <a:t>Phosphorus availability decreases </a:t>
            </a:r>
          </a:p>
          <a:p>
            <a:pPr marL="342900" indent="-342900" eaLnBrk="1" hangingPunct="1">
              <a:buFont typeface="Arial" panose="020B0604020202020204" pitchFamily="34" charset="0"/>
              <a:buChar char="•"/>
              <a:defRPr/>
            </a:pPr>
            <a:r>
              <a:rPr lang="en-GB" sz="2400" dirty="0">
                <a:latin typeface="Arial" panose="020B0604020202020204" pitchFamily="34" charset="0"/>
                <a:cs typeface="Arial" panose="020B0604020202020204" pitchFamily="34" charset="0"/>
              </a:rPr>
              <a:t>Iron and manganese become less available leading to lime-induced </a:t>
            </a:r>
            <a:r>
              <a:rPr lang="en-GB" sz="2400" dirty="0" err="1">
                <a:latin typeface="Arial" panose="020B0604020202020204" pitchFamily="34" charset="0"/>
                <a:cs typeface="Arial" panose="020B0604020202020204" pitchFamily="34" charset="0"/>
              </a:rPr>
              <a:t>chlorosis</a:t>
            </a:r>
            <a:r>
              <a:rPr lang="en-GB" sz="2400" dirty="0">
                <a:latin typeface="Arial" panose="020B0604020202020204" pitchFamily="34" charset="0"/>
                <a:cs typeface="Arial" panose="020B0604020202020204" pitchFamily="34" charset="0"/>
              </a:rPr>
              <a:t>. </a:t>
            </a:r>
          </a:p>
          <a:p>
            <a:pPr marL="342900" indent="-342900" eaLnBrk="1" hangingPunct="1">
              <a:buFont typeface="Arial" panose="020B0604020202020204" pitchFamily="34" charset="0"/>
              <a:buChar char="•"/>
              <a:defRPr/>
            </a:pPr>
            <a:r>
              <a:rPr lang="en-GB" sz="2400" dirty="0">
                <a:latin typeface="Arial" panose="020B0604020202020204" pitchFamily="34" charset="0"/>
                <a:cs typeface="Arial" panose="020B0604020202020204" pitchFamily="34" charset="0"/>
              </a:rPr>
              <a:t>But an advantage of this pH level is that </a:t>
            </a:r>
            <a:r>
              <a:rPr lang="en-GB" sz="2400" dirty="0" err="1">
                <a:latin typeface="Arial" panose="020B0604020202020204" pitchFamily="34" charset="0"/>
                <a:cs typeface="Arial" panose="020B0604020202020204" pitchFamily="34" charset="0"/>
              </a:rPr>
              <a:t>clubroot</a:t>
            </a:r>
            <a:r>
              <a:rPr lang="en-GB" sz="2400" dirty="0">
                <a:latin typeface="Arial" panose="020B0604020202020204" pitchFamily="34" charset="0"/>
                <a:cs typeface="Arial" panose="020B0604020202020204" pitchFamily="34" charset="0"/>
              </a:rPr>
              <a:t> disease of the cabbage family crops (brassicas) is reduced </a:t>
            </a:r>
          </a:p>
          <a:p>
            <a:pPr marL="342900" indent="-342900" eaLnBrk="1" hangingPunct="1">
              <a:buFont typeface="Arial" panose="020B0604020202020204" pitchFamily="34" charset="0"/>
              <a:buChar char="•"/>
              <a:defRPr/>
            </a:pPr>
            <a:r>
              <a:rPr lang="en-GB" sz="2400" dirty="0">
                <a:latin typeface="Arial" panose="020B0604020202020204" pitchFamily="34" charset="0"/>
                <a:cs typeface="Arial" panose="020B0604020202020204" pitchFamily="34" charset="0"/>
              </a:rPr>
              <a:t>Action: Sulphur, iron sulphate and other acidifying agents can sometimes be added to reduce </a:t>
            </a:r>
            <a:r>
              <a:rPr lang="en-GB" sz="2400" dirty="0" err="1">
                <a:latin typeface="Arial" panose="020B0604020202020204" pitchFamily="34" charset="0"/>
                <a:cs typeface="Arial" panose="020B0604020202020204" pitchFamily="34" charset="0"/>
              </a:rPr>
              <a:t>pH.</a:t>
            </a:r>
            <a:r>
              <a:rPr lang="en-GB" sz="2400" dirty="0">
                <a:latin typeface="Arial" panose="020B0604020202020204" pitchFamily="34" charset="0"/>
                <a:cs typeface="Arial" panose="020B0604020202020204" pitchFamily="34" charset="0"/>
              </a:rPr>
              <a:t> Clay soils often require very large amounts of acidifying material and soils with free chalk or lime are not usually treatable</a:t>
            </a:r>
          </a:p>
        </p:txBody>
      </p:sp>
      <p:pic>
        <p:nvPicPr>
          <p:cNvPr id="15363" name="Picture 3">
            <a:extLst>
              <a:ext uri="{FF2B5EF4-FFF2-40B4-BE49-F238E27FC236}">
                <a16:creationId xmlns:a16="http://schemas.microsoft.com/office/drawing/2014/main" id="{6C91EA37-CFBF-4FB6-984D-042F51DB0C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8704" y="1628800"/>
            <a:ext cx="1656433" cy="1236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il_fi" descr="Description: http://3.bp.blogspot.com/_wuJqtRyr2WQ/S5fnAUv8gAI/AAAAAAAAAQY/d06i-FaQIHw/s320/DSCF2241%5B1%5D">
            <a:extLst>
              <a:ext uri="{FF2B5EF4-FFF2-40B4-BE49-F238E27FC236}">
                <a16:creationId xmlns:a16="http://schemas.microsoft.com/office/drawing/2014/main" id="{EE6F654E-D4B3-401F-8AB4-306B79C768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4288" y="1596"/>
            <a:ext cx="1979712" cy="1484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a:extLst>
              <a:ext uri="{FF2B5EF4-FFF2-40B4-BE49-F238E27FC236}">
                <a16:creationId xmlns:a16="http://schemas.microsoft.com/office/drawing/2014/main" id="{951EF9A9-EB52-4719-B9CA-E7882E065B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0914" y="165092"/>
            <a:ext cx="4742172" cy="3241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67" name="Rectangle 1">
            <a:extLst>
              <a:ext uri="{FF2B5EF4-FFF2-40B4-BE49-F238E27FC236}">
                <a16:creationId xmlns:a16="http://schemas.microsoft.com/office/drawing/2014/main" id="{507B3108-7303-4AC5-A713-44BB3898B90F}"/>
              </a:ext>
            </a:extLst>
          </p:cNvPr>
          <p:cNvSpPr>
            <a:spLocks noChangeArrowheads="1"/>
          </p:cNvSpPr>
          <p:nvPr/>
        </p:nvSpPr>
        <p:spPr bwMode="auto">
          <a:xfrm>
            <a:off x="251520" y="3501008"/>
            <a:ext cx="8429947" cy="2678113"/>
          </a:xfrm>
          <a:prstGeom prst="rect">
            <a:avLst/>
          </a:prstGeom>
          <a:noFill/>
          <a:ln>
            <a:noFill/>
          </a:ln>
        </p:spPr>
        <p:txBody>
          <a:bodyPr wrap="square">
            <a:spAutoFit/>
          </a:bodyPr>
          <a:lstStyle/>
          <a:p>
            <a:pPr eaLnBrk="1" hangingPunct="1">
              <a:defRPr/>
            </a:pPr>
            <a:r>
              <a:rPr lang="en-GB" sz="2400" dirty="0">
                <a:latin typeface="Arial" panose="020B0604020202020204" pitchFamily="34" charset="0"/>
                <a:cs typeface="Arial" panose="020B0604020202020204" pitchFamily="34" charset="0"/>
              </a:rPr>
              <a:t>Club root is an infection of the roots of brassicas and related plants by </a:t>
            </a:r>
            <a:r>
              <a:rPr lang="en-GB" sz="2400" i="1" dirty="0" err="1">
                <a:latin typeface="Arial" panose="020B0604020202020204" pitchFamily="34" charset="0"/>
                <a:cs typeface="Arial" panose="020B0604020202020204" pitchFamily="34" charset="0"/>
              </a:rPr>
              <a:t>Plasmodiophora</a:t>
            </a:r>
            <a:r>
              <a:rPr lang="en-GB" sz="2400" i="1" dirty="0">
                <a:latin typeface="Arial" panose="020B0604020202020204" pitchFamily="34" charset="0"/>
                <a:cs typeface="Arial" panose="020B0604020202020204" pitchFamily="34" charset="0"/>
              </a:rPr>
              <a:t> </a:t>
            </a:r>
            <a:r>
              <a:rPr lang="en-GB" sz="2400" i="1" dirty="0" err="1">
                <a:latin typeface="Arial" panose="020B0604020202020204" pitchFamily="34" charset="0"/>
                <a:cs typeface="Arial" panose="020B0604020202020204" pitchFamily="34" charset="0"/>
              </a:rPr>
              <a:t>brassicae</a:t>
            </a:r>
            <a:r>
              <a:rPr lang="en-GB" sz="2400" i="1" dirty="0">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a soil-dwelling  micro-organism related to the slime moulds, leading to massive swelling, distortion and severely retarded growth.</a:t>
            </a:r>
          </a:p>
          <a:p>
            <a:pPr eaLnBrk="1" hangingPunct="1">
              <a:defRPr/>
            </a:pPr>
            <a:endParaRPr lang="en-GB" sz="2400" dirty="0">
              <a:latin typeface="Arial" panose="020B0604020202020204" pitchFamily="34" charset="0"/>
              <a:cs typeface="Arial" panose="020B0604020202020204" pitchFamily="34" charset="0"/>
            </a:endParaRPr>
          </a:p>
          <a:p>
            <a:pPr eaLnBrk="1" hangingPunct="1">
              <a:defRPr/>
            </a:pPr>
            <a:r>
              <a:rPr lang="en-GB" sz="2400" dirty="0">
                <a:latin typeface="Arial" panose="020B0604020202020204" pitchFamily="34" charset="0"/>
                <a:cs typeface="Arial" panose="020B0604020202020204" pitchFamily="34" charset="0"/>
              </a:rPr>
              <a:t>It affects cabbages, cauliflowers, turnips, swedes and radishes.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934DD8E-A5BC-4E26-9633-C618B86EBB54}"/>
              </a:ext>
            </a:extLst>
          </p:cNvPr>
          <p:cNvSpPr/>
          <p:nvPr/>
        </p:nvSpPr>
        <p:spPr>
          <a:xfrm>
            <a:off x="1833623" y="116632"/>
            <a:ext cx="5147563" cy="923330"/>
          </a:xfrm>
          <a:prstGeom prst="rect">
            <a:avLst/>
          </a:prstGeom>
          <a:noFill/>
        </p:spPr>
        <p:txBody>
          <a:bodyPr wrap="none">
            <a:spAutoFit/>
          </a:bodyPr>
          <a:lstStyle/>
          <a:p>
            <a:pPr algn="ctr" eaLnBrk="1" hangingPunct="1">
              <a:defRPr/>
            </a:pPr>
            <a:r>
              <a:rPr lang="en-US" sz="540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Homework task:</a:t>
            </a:r>
          </a:p>
        </p:txBody>
      </p:sp>
      <p:sp>
        <p:nvSpPr>
          <p:cNvPr id="3" name="Rectangle 2">
            <a:extLst>
              <a:ext uri="{FF2B5EF4-FFF2-40B4-BE49-F238E27FC236}">
                <a16:creationId xmlns:a16="http://schemas.microsoft.com/office/drawing/2014/main" id="{D5C56B2B-8A2B-4839-90F4-F2F6EC835756}"/>
              </a:ext>
            </a:extLst>
          </p:cNvPr>
          <p:cNvSpPr/>
          <p:nvPr/>
        </p:nvSpPr>
        <p:spPr>
          <a:xfrm>
            <a:off x="323850" y="1224628"/>
            <a:ext cx="8424614" cy="4154984"/>
          </a:xfrm>
          <a:prstGeom prst="rect">
            <a:avLst/>
          </a:prstGeom>
          <a:noFill/>
        </p:spPr>
        <p:txBody>
          <a:bodyPr wrap="square">
            <a:spAutoFit/>
          </a:bodyPr>
          <a:lstStyle/>
          <a:p>
            <a:pPr eaLnBrk="1" hangingPunct="1">
              <a:defRPr/>
            </a:pPr>
            <a:r>
              <a:rPr lang="en-GB" sz="240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There is a competition at the local allotment society and Mr Parsnip always wins with his enormous carrots and broccoli. He claims it is to do with the pH in his soil. You have been asked by the soil association to investigate which soil pH is best suited when growing these particular crops. </a:t>
            </a:r>
            <a:endParaRPr lang="en-US" sz="240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a:p>
            <a:pPr eaLnBrk="1" hangingPunct="1">
              <a:defRPr/>
            </a:pPr>
            <a:endParaRPr lang="en-US" sz="240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a:p>
            <a:pPr eaLnBrk="1" hangingPunct="1">
              <a:defRPr/>
            </a:pPr>
            <a:r>
              <a:rPr lang="en-US" sz="240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Your article should include:-</a:t>
            </a:r>
          </a:p>
          <a:p>
            <a:pPr marL="342900" indent="-342900" eaLnBrk="1" hangingPunct="1">
              <a:buFont typeface="Arial" panose="020B0604020202020204" pitchFamily="34" charset="0"/>
              <a:buChar char="•"/>
              <a:defRPr/>
            </a:pPr>
            <a:r>
              <a:rPr lang="en-US" sz="2400" baseline="-2500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r>
              <a:rPr lang="en-US" sz="240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H ranges in the different soil types.</a:t>
            </a:r>
          </a:p>
          <a:p>
            <a:pPr marL="342900" indent="-342900" eaLnBrk="1" hangingPunct="1">
              <a:buFont typeface="Arial" panose="020B0604020202020204" pitchFamily="34" charset="0"/>
              <a:buChar char="•"/>
              <a:defRPr/>
            </a:pPr>
            <a:r>
              <a:rPr lang="en-US" sz="240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Which crops grow best in certain </a:t>
            </a:r>
            <a:r>
              <a:rPr lang="en-US" sz="2400" baseline="-25000" dirty="0" err="1">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r>
              <a:rPr lang="en-US" sz="2400" dirty="0" err="1">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h</a:t>
            </a:r>
            <a:r>
              <a:rPr lang="en-US" sz="240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 soils.</a:t>
            </a:r>
          </a:p>
          <a:p>
            <a:pPr marL="342900" indent="-342900" eaLnBrk="1" hangingPunct="1">
              <a:buFont typeface="Arial" panose="020B0604020202020204" pitchFamily="34" charset="0"/>
              <a:buChar char="•"/>
              <a:defRPr/>
            </a:pPr>
            <a:r>
              <a:rPr lang="en-US" sz="240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How to improve </a:t>
            </a:r>
            <a:r>
              <a:rPr lang="en-US" sz="2400" baseline="-25000" dirty="0" err="1">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a:t>
            </a:r>
            <a:r>
              <a:rPr lang="en-US" sz="2400" dirty="0" err="1">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h</a:t>
            </a:r>
            <a:r>
              <a:rPr lang="en-US" sz="240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 ranges in some soils to obtain optimum growth of crops</a:t>
            </a:r>
          </a:p>
        </p:txBody>
      </p:sp>
      <p:sp>
        <p:nvSpPr>
          <p:cNvPr id="17412" name="Rectangle 3">
            <a:extLst>
              <a:ext uri="{FF2B5EF4-FFF2-40B4-BE49-F238E27FC236}">
                <a16:creationId xmlns:a16="http://schemas.microsoft.com/office/drawing/2014/main" id="{3DC48F71-2C7D-42CF-AAE1-59E0B927D2F9}"/>
              </a:ext>
            </a:extLst>
          </p:cNvPr>
          <p:cNvSpPr>
            <a:spLocks noChangeArrowheads="1"/>
          </p:cNvSpPr>
          <p:nvPr/>
        </p:nvSpPr>
        <p:spPr bwMode="auto">
          <a:xfrm>
            <a:off x="323850" y="1039813"/>
            <a:ext cx="81359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Char char="•"/>
              <a:defRPr sz="3200">
                <a:solidFill>
                  <a:schemeClr val="tx1"/>
                </a:solidFill>
                <a:latin typeface="Comic Sans MS" panose="030F0702030302020204" pitchFamily="66" charset="0"/>
              </a:defRPr>
            </a:lvl1pPr>
            <a:lvl2pPr marL="742950" indent="-285750">
              <a:spcBef>
                <a:spcPct val="20000"/>
              </a:spcBef>
              <a:buClr>
                <a:schemeClr val="tx1"/>
              </a:buClr>
              <a:buChar char="•"/>
              <a:defRPr sz="2800">
                <a:solidFill>
                  <a:schemeClr val="tx1"/>
                </a:solidFill>
                <a:latin typeface="Comic Sans MS" panose="030F0702030302020204" pitchFamily="66" charset="0"/>
              </a:defRPr>
            </a:lvl2pPr>
            <a:lvl3pPr marL="1143000" indent="-228600">
              <a:spcBef>
                <a:spcPct val="20000"/>
              </a:spcBef>
              <a:buClr>
                <a:schemeClr val="accent2"/>
              </a:buClr>
              <a:buChar char="•"/>
              <a:defRPr sz="2400">
                <a:solidFill>
                  <a:schemeClr val="tx1"/>
                </a:solidFill>
                <a:latin typeface="Comic Sans MS" panose="030F0702030302020204" pitchFamily="66" charset="0"/>
              </a:defRPr>
            </a:lvl3pPr>
            <a:lvl4pPr marL="1600200" indent="-228600">
              <a:spcBef>
                <a:spcPct val="20000"/>
              </a:spcBef>
              <a:buClr>
                <a:schemeClr val="tx1"/>
              </a:buClr>
              <a:buChar char="•"/>
              <a:defRPr sz="2000">
                <a:solidFill>
                  <a:schemeClr val="tx1"/>
                </a:solidFill>
                <a:latin typeface="Comic Sans MS" panose="030F0702030302020204" pitchFamily="66" charset="0"/>
              </a:defRPr>
            </a:lvl4pPr>
            <a:lvl5pPr marL="2057400" indent="-228600">
              <a:spcBef>
                <a:spcPct val="20000"/>
              </a:spcBef>
              <a:buClr>
                <a:schemeClr val="tx1"/>
              </a:buClr>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tx1"/>
              </a:buClr>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tx1"/>
              </a:buClr>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tx1"/>
              </a:buClr>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tx1"/>
              </a:buClr>
              <a:buChar char="•"/>
              <a:defRPr sz="2000">
                <a:solidFill>
                  <a:schemeClr val="tx1"/>
                </a:solidFill>
                <a:latin typeface="Comic Sans MS" panose="030F0702030302020204" pitchFamily="66" charset="0"/>
              </a:defRPr>
            </a:lvl9pPr>
          </a:lstStyle>
          <a:p>
            <a:pPr eaLnBrk="1" hangingPunct="1">
              <a:spcBef>
                <a:spcPct val="0"/>
              </a:spcBef>
              <a:buClrTx/>
              <a:buFontTx/>
              <a:buNone/>
            </a:pPr>
            <a:endParaRPr lang="en-GB" altLang="en-US" sz="180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88FABE6-6D60-44D6-9D19-D8A614D85BDB}"/>
              </a:ext>
            </a:extLst>
          </p:cNvPr>
          <p:cNvSpPr/>
          <p:nvPr/>
        </p:nvSpPr>
        <p:spPr>
          <a:xfrm>
            <a:off x="190275" y="2132856"/>
            <a:ext cx="8702205" cy="1754326"/>
          </a:xfrm>
          <a:prstGeom prst="rect">
            <a:avLst/>
          </a:prstGeom>
          <a:noFill/>
        </p:spPr>
        <p:txBody>
          <a:bodyPr wrap="square">
            <a:spAutoFit/>
          </a:bodyPr>
          <a:lstStyle/>
          <a:p>
            <a:pPr algn="ctr" eaLnBrk="1" hangingPunct="1">
              <a:defRPr/>
            </a:pPr>
            <a:r>
              <a:rPr lang="en-US" sz="540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What did you find </a:t>
            </a:r>
          </a:p>
          <a:p>
            <a:pPr algn="ctr" eaLnBrk="1" hangingPunct="1">
              <a:defRPr/>
            </a:pPr>
            <a:r>
              <a:rPr lang="en-US" sz="540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out for your article?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loud 2">
            <a:extLst>
              <a:ext uri="{FF2B5EF4-FFF2-40B4-BE49-F238E27FC236}">
                <a16:creationId xmlns:a16="http://schemas.microsoft.com/office/drawing/2014/main" id="{7A14A2B9-9294-4923-89E7-91E8046B3164}"/>
              </a:ext>
            </a:extLst>
          </p:cNvPr>
          <p:cNvSpPr/>
          <p:nvPr/>
        </p:nvSpPr>
        <p:spPr>
          <a:xfrm>
            <a:off x="900112" y="2204864"/>
            <a:ext cx="3671888" cy="2592387"/>
          </a:xfrm>
          <a:prstGeom prst="cloud">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en-GB" altLang="en-US" sz="4000" dirty="0">
                <a:latin typeface="Arial" panose="020B0604020202020204" pitchFamily="34" charset="0"/>
                <a:cs typeface="Arial" panose="020B0604020202020204" pitchFamily="34" charset="0"/>
              </a:rPr>
              <a:t>pH in soils</a:t>
            </a:r>
          </a:p>
        </p:txBody>
      </p:sp>
      <p:pic>
        <p:nvPicPr>
          <p:cNvPr id="4100" name="Picture 4">
            <a:extLst>
              <a:ext uri="{FF2B5EF4-FFF2-40B4-BE49-F238E27FC236}">
                <a16:creationId xmlns:a16="http://schemas.microsoft.com/office/drawing/2014/main" id="{526FF4DE-AB91-4F52-AA25-91B50DF382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7584" y="251117"/>
            <a:ext cx="2736304" cy="6499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1">
            <a:extLst>
              <a:ext uri="{FF2B5EF4-FFF2-40B4-BE49-F238E27FC236}">
                <a16:creationId xmlns:a16="http://schemas.microsoft.com/office/drawing/2014/main" id="{5480D2E9-C197-42FF-AD2F-52F5A9E0E77B}"/>
              </a:ext>
            </a:extLst>
          </p:cNvPr>
          <p:cNvSpPr txBox="1">
            <a:spLocks noChangeArrowheads="1"/>
          </p:cNvSpPr>
          <p:nvPr/>
        </p:nvSpPr>
        <p:spPr bwMode="auto">
          <a:xfrm>
            <a:off x="395536" y="369888"/>
            <a:ext cx="828092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folHlink"/>
              </a:buClr>
              <a:buChar char="•"/>
              <a:defRPr sz="3200">
                <a:solidFill>
                  <a:schemeClr val="tx1"/>
                </a:solidFill>
                <a:latin typeface="Comic Sans MS" panose="030F0702030302020204" pitchFamily="66" charset="0"/>
              </a:defRPr>
            </a:lvl1pPr>
            <a:lvl2pPr marL="742950" indent="-285750">
              <a:spcBef>
                <a:spcPct val="20000"/>
              </a:spcBef>
              <a:buClr>
                <a:schemeClr val="tx1"/>
              </a:buClr>
              <a:buChar char="•"/>
              <a:defRPr sz="2800">
                <a:solidFill>
                  <a:schemeClr val="tx1"/>
                </a:solidFill>
                <a:latin typeface="Comic Sans MS" panose="030F0702030302020204" pitchFamily="66" charset="0"/>
              </a:defRPr>
            </a:lvl2pPr>
            <a:lvl3pPr marL="1143000" indent="-228600">
              <a:spcBef>
                <a:spcPct val="20000"/>
              </a:spcBef>
              <a:buClr>
                <a:schemeClr val="accent2"/>
              </a:buClr>
              <a:buChar char="•"/>
              <a:defRPr sz="2400">
                <a:solidFill>
                  <a:schemeClr val="tx1"/>
                </a:solidFill>
                <a:latin typeface="Comic Sans MS" panose="030F0702030302020204" pitchFamily="66" charset="0"/>
              </a:defRPr>
            </a:lvl3pPr>
            <a:lvl4pPr marL="1600200" indent="-228600">
              <a:spcBef>
                <a:spcPct val="20000"/>
              </a:spcBef>
              <a:buClr>
                <a:schemeClr val="tx1"/>
              </a:buClr>
              <a:buChar char="•"/>
              <a:defRPr sz="2000">
                <a:solidFill>
                  <a:schemeClr val="tx1"/>
                </a:solidFill>
                <a:latin typeface="Comic Sans MS" panose="030F0702030302020204" pitchFamily="66" charset="0"/>
              </a:defRPr>
            </a:lvl4pPr>
            <a:lvl5pPr marL="2057400" indent="-228600">
              <a:spcBef>
                <a:spcPct val="20000"/>
              </a:spcBef>
              <a:buClr>
                <a:schemeClr val="tx1"/>
              </a:buClr>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tx1"/>
              </a:buClr>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tx1"/>
              </a:buClr>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tx1"/>
              </a:buClr>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tx1"/>
              </a:buClr>
              <a:buChar char="•"/>
              <a:defRPr sz="2000">
                <a:solidFill>
                  <a:schemeClr val="tx1"/>
                </a:solidFill>
                <a:latin typeface="Comic Sans MS" panose="030F0702030302020204" pitchFamily="66" charset="0"/>
              </a:defRPr>
            </a:lvl9pPr>
          </a:lstStyle>
          <a:p>
            <a:pPr eaLnBrk="1" hangingPunct="1">
              <a:spcBef>
                <a:spcPct val="0"/>
              </a:spcBef>
              <a:buClrTx/>
              <a:buFontTx/>
              <a:buNone/>
            </a:pPr>
            <a:r>
              <a:rPr lang="en-GB" altLang="en-US" dirty="0">
                <a:latin typeface="Arial" panose="020B0604020202020204" pitchFamily="34" charset="0"/>
                <a:cs typeface="Arial" panose="020B0604020202020204" pitchFamily="34" charset="0"/>
              </a:rPr>
              <a:t>pH is a measurement of whether the soil is:-</a:t>
            </a:r>
          </a:p>
          <a:p>
            <a:pPr>
              <a:spcBef>
                <a:spcPct val="0"/>
              </a:spcBef>
              <a:buClrTx/>
              <a:buNone/>
            </a:pPr>
            <a:endParaRPr lang="en-GB" altLang="en-US" dirty="0">
              <a:latin typeface="Arial" panose="020B0604020202020204" pitchFamily="34" charset="0"/>
              <a:cs typeface="Arial" panose="020B0604020202020204" pitchFamily="34" charset="0"/>
            </a:endParaRPr>
          </a:p>
          <a:p>
            <a:pPr>
              <a:spcBef>
                <a:spcPct val="0"/>
              </a:spcBef>
              <a:buClrTx/>
              <a:buNone/>
            </a:pPr>
            <a:r>
              <a:rPr lang="en-GB" altLang="en-US" dirty="0">
                <a:latin typeface="Arial" panose="020B0604020202020204" pitchFamily="34" charset="0"/>
                <a:cs typeface="Arial" panose="020B0604020202020204" pitchFamily="34" charset="0"/>
              </a:rPr>
              <a:t>Acid with a pH between 1 and 7, for example peaty soil.</a:t>
            </a:r>
          </a:p>
        </p:txBody>
      </p:sp>
      <p:pic>
        <p:nvPicPr>
          <p:cNvPr id="5124" name="Picture 2">
            <a:extLst>
              <a:ext uri="{FF2B5EF4-FFF2-40B4-BE49-F238E27FC236}">
                <a16:creationId xmlns:a16="http://schemas.microsoft.com/office/drawing/2014/main" id="{7B599E1B-9C00-4506-ABA4-FEC1D917EE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2564904"/>
            <a:ext cx="6779174" cy="4169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
            <a:extLst>
              <a:ext uri="{FF2B5EF4-FFF2-40B4-BE49-F238E27FC236}">
                <a16:creationId xmlns:a16="http://schemas.microsoft.com/office/drawing/2014/main" id="{31320C4E-0D01-4911-986A-02B23DBE8103}"/>
              </a:ext>
            </a:extLst>
          </p:cNvPr>
          <p:cNvSpPr>
            <a:spLocks noChangeArrowheads="1"/>
          </p:cNvSpPr>
          <p:nvPr/>
        </p:nvSpPr>
        <p:spPr bwMode="auto">
          <a:xfrm>
            <a:off x="474560" y="549151"/>
            <a:ext cx="8064698"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folHlink"/>
              </a:buClr>
              <a:buChar char="•"/>
              <a:defRPr sz="3200">
                <a:solidFill>
                  <a:schemeClr val="tx1"/>
                </a:solidFill>
                <a:latin typeface="Comic Sans MS" panose="030F0702030302020204" pitchFamily="66" charset="0"/>
              </a:defRPr>
            </a:lvl1pPr>
            <a:lvl2pPr marL="742950" indent="-285750">
              <a:spcBef>
                <a:spcPct val="20000"/>
              </a:spcBef>
              <a:buClr>
                <a:schemeClr val="tx1"/>
              </a:buClr>
              <a:buChar char="•"/>
              <a:defRPr sz="2800">
                <a:solidFill>
                  <a:schemeClr val="tx1"/>
                </a:solidFill>
                <a:latin typeface="Comic Sans MS" panose="030F0702030302020204" pitchFamily="66" charset="0"/>
              </a:defRPr>
            </a:lvl2pPr>
            <a:lvl3pPr marL="1143000" indent="-228600">
              <a:spcBef>
                <a:spcPct val="20000"/>
              </a:spcBef>
              <a:buClr>
                <a:schemeClr val="accent2"/>
              </a:buClr>
              <a:buChar char="•"/>
              <a:defRPr sz="2400">
                <a:solidFill>
                  <a:schemeClr val="tx1"/>
                </a:solidFill>
                <a:latin typeface="Comic Sans MS" panose="030F0702030302020204" pitchFamily="66" charset="0"/>
              </a:defRPr>
            </a:lvl3pPr>
            <a:lvl4pPr marL="1600200" indent="-228600">
              <a:spcBef>
                <a:spcPct val="20000"/>
              </a:spcBef>
              <a:buClr>
                <a:schemeClr val="tx1"/>
              </a:buClr>
              <a:buChar char="•"/>
              <a:defRPr sz="2000">
                <a:solidFill>
                  <a:schemeClr val="tx1"/>
                </a:solidFill>
                <a:latin typeface="Comic Sans MS" panose="030F0702030302020204" pitchFamily="66" charset="0"/>
              </a:defRPr>
            </a:lvl4pPr>
            <a:lvl5pPr marL="2057400" indent="-228600">
              <a:spcBef>
                <a:spcPct val="20000"/>
              </a:spcBef>
              <a:buClr>
                <a:schemeClr val="tx1"/>
              </a:buClr>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tx1"/>
              </a:buClr>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tx1"/>
              </a:buClr>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tx1"/>
              </a:buClr>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tx1"/>
              </a:buClr>
              <a:buChar char="•"/>
              <a:defRPr sz="2000">
                <a:solidFill>
                  <a:schemeClr val="tx1"/>
                </a:solidFill>
                <a:latin typeface="Comic Sans MS" panose="030F0702030302020204" pitchFamily="66" charset="0"/>
              </a:defRPr>
            </a:lvl9pPr>
          </a:lstStyle>
          <a:p>
            <a:pPr eaLnBrk="1" hangingPunct="1">
              <a:spcBef>
                <a:spcPct val="0"/>
              </a:spcBef>
              <a:buClrTx/>
              <a:buFontTx/>
              <a:buNone/>
            </a:pPr>
            <a:r>
              <a:rPr lang="en-GB" altLang="en-US">
                <a:latin typeface="Arial" panose="020B0604020202020204" pitchFamily="34" charset="0"/>
                <a:cs typeface="Arial" panose="020B0604020202020204" pitchFamily="34" charset="0"/>
              </a:rPr>
              <a:t>Neutral with pH of exactly 7, for example some clay soils</a:t>
            </a:r>
          </a:p>
        </p:txBody>
      </p:sp>
      <p:pic>
        <p:nvPicPr>
          <p:cNvPr id="6147" name="Picture 2">
            <a:extLst>
              <a:ext uri="{FF2B5EF4-FFF2-40B4-BE49-F238E27FC236}">
                <a16:creationId xmlns:a16="http://schemas.microsoft.com/office/drawing/2014/main" id="{6FE556CE-3CC4-408C-999C-807DFD1F7C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1988840"/>
            <a:ext cx="5040560" cy="4441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
            <a:extLst>
              <a:ext uri="{FF2B5EF4-FFF2-40B4-BE49-F238E27FC236}">
                <a16:creationId xmlns:a16="http://schemas.microsoft.com/office/drawing/2014/main" id="{60903B0D-BAE2-4FCC-AF76-57D63E41DBA6}"/>
              </a:ext>
            </a:extLst>
          </p:cNvPr>
          <p:cNvSpPr>
            <a:spLocks noChangeArrowheads="1"/>
          </p:cNvSpPr>
          <p:nvPr/>
        </p:nvSpPr>
        <p:spPr bwMode="auto">
          <a:xfrm>
            <a:off x="467544" y="476672"/>
            <a:ext cx="8207698"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folHlink"/>
              </a:buClr>
              <a:buChar char="•"/>
              <a:defRPr sz="3200">
                <a:solidFill>
                  <a:schemeClr val="tx1"/>
                </a:solidFill>
                <a:latin typeface="Comic Sans MS" panose="030F0702030302020204" pitchFamily="66" charset="0"/>
              </a:defRPr>
            </a:lvl1pPr>
            <a:lvl2pPr marL="742950" indent="-285750">
              <a:spcBef>
                <a:spcPct val="20000"/>
              </a:spcBef>
              <a:buClr>
                <a:schemeClr val="tx1"/>
              </a:buClr>
              <a:buChar char="•"/>
              <a:defRPr sz="2800">
                <a:solidFill>
                  <a:schemeClr val="tx1"/>
                </a:solidFill>
                <a:latin typeface="Comic Sans MS" panose="030F0702030302020204" pitchFamily="66" charset="0"/>
              </a:defRPr>
            </a:lvl2pPr>
            <a:lvl3pPr marL="1143000" indent="-228600">
              <a:spcBef>
                <a:spcPct val="20000"/>
              </a:spcBef>
              <a:buClr>
                <a:schemeClr val="accent2"/>
              </a:buClr>
              <a:buChar char="•"/>
              <a:defRPr sz="2400">
                <a:solidFill>
                  <a:schemeClr val="tx1"/>
                </a:solidFill>
                <a:latin typeface="Comic Sans MS" panose="030F0702030302020204" pitchFamily="66" charset="0"/>
              </a:defRPr>
            </a:lvl3pPr>
            <a:lvl4pPr marL="1600200" indent="-228600">
              <a:spcBef>
                <a:spcPct val="20000"/>
              </a:spcBef>
              <a:buClr>
                <a:schemeClr val="tx1"/>
              </a:buClr>
              <a:buChar char="•"/>
              <a:defRPr sz="2000">
                <a:solidFill>
                  <a:schemeClr val="tx1"/>
                </a:solidFill>
                <a:latin typeface="Comic Sans MS" panose="030F0702030302020204" pitchFamily="66" charset="0"/>
              </a:defRPr>
            </a:lvl4pPr>
            <a:lvl5pPr marL="2057400" indent="-228600">
              <a:spcBef>
                <a:spcPct val="20000"/>
              </a:spcBef>
              <a:buClr>
                <a:schemeClr val="tx1"/>
              </a:buClr>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lr>
                <a:schemeClr val="tx1"/>
              </a:buClr>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lr>
                <a:schemeClr val="tx1"/>
              </a:buClr>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lr>
                <a:schemeClr val="tx1"/>
              </a:buClr>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lr>
                <a:schemeClr val="tx1"/>
              </a:buClr>
              <a:buChar char="•"/>
              <a:defRPr sz="2000">
                <a:solidFill>
                  <a:schemeClr val="tx1"/>
                </a:solidFill>
                <a:latin typeface="Comic Sans MS" panose="030F0702030302020204" pitchFamily="66" charset="0"/>
              </a:defRPr>
            </a:lvl9pPr>
          </a:lstStyle>
          <a:p>
            <a:pPr eaLnBrk="1" hangingPunct="1">
              <a:spcBef>
                <a:spcPct val="0"/>
              </a:spcBef>
              <a:buClrTx/>
              <a:buFontTx/>
              <a:buNone/>
            </a:pPr>
            <a:r>
              <a:rPr lang="en-GB" altLang="en-US">
                <a:latin typeface="Arial" panose="020B0604020202020204" pitchFamily="34" charset="0"/>
                <a:cs typeface="Arial" panose="020B0604020202020204" pitchFamily="34" charset="0"/>
              </a:rPr>
              <a:t>Alkaline or ‘limey’ with a pH between 7 and 14, for example chalky soil</a:t>
            </a:r>
          </a:p>
        </p:txBody>
      </p:sp>
      <p:pic>
        <p:nvPicPr>
          <p:cNvPr id="7171" name="Picture 2">
            <a:extLst>
              <a:ext uri="{FF2B5EF4-FFF2-40B4-BE49-F238E27FC236}">
                <a16:creationId xmlns:a16="http://schemas.microsoft.com/office/drawing/2014/main" id="{200EE5A5-543E-43C4-BB7B-D84B926FB3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5716" y="1772816"/>
            <a:ext cx="5112568" cy="49296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642793C-47E0-400F-B32A-8727CC30C89B}"/>
              </a:ext>
            </a:extLst>
          </p:cNvPr>
          <p:cNvSpPr/>
          <p:nvPr/>
        </p:nvSpPr>
        <p:spPr>
          <a:xfrm>
            <a:off x="107504" y="111840"/>
            <a:ext cx="8640763" cy="1938992"/>
          </a:xfrm>
          <a:prstGeom prst="rect">
            <a:avLst/>
          </a:prstGeom>
        </p:spPr>
        <p:txBody>
          <a:bodyPr>
            <a:spAutoFit/>
          </a:bodyPr>
          <a:lstStyle/>
          <a:p>
            <a:pPr eaLnBrk="1" hangingPunct="1">
              <a:defRPr/>
            </a:pPr>
            <a:r>
              <a:rPr lang="en-GB" sz="2000" dirty="0">
                <a:latin typeface="Arial" panose="020B0604020202020204" pitchFamily="34" charset="0"/>
                <a:cs typeface="Arial" panose="020B0604020202020204" pitchFamily="34" charset="0"/>
              </a:rPr>
              <a:t>However, most plants will grow best in neutral soils (pH 7). Plants can only absorb nutrients from the soil when they are dissolved in the soil water. In the soil, positively charged nutrient ions (</a:t>
            </a:r>
            <a:r>
              <a:rPr lang="en-GB" sz="2000" dirty="0" err="1">
                <a:latin typeface="Arial" panose="020B0604020202020204" pitchFamily="34" charset="0"/>
                <a:cs typeface="Arial" panose="020B0604020202020204" pitchFamily="34" charset="0"/>
              </a:rPr>
              <a:t>cations</a:t>
            </a:r>
            <a:r>
              <a:rPr lang="en-GB" sz="2000" dirty="0">
                <a:latin typeface="Arial" panose="020B0604020202020204" pitchFamily="34" charset="0"/>
                <a:cs typeface="Arial" panose="020B0604020202020204" pitchFamily="34" charset="0"/>
              </a:rPr>
              <a:t>) are often attached to the negatively charged surfaces of the humus and clay (these are called </a:t>
            </a:r>
            <a:r>
              <a:rPr lang="en-GB" sz="2000" dirty="0" err="1">
                <a:latin typeface="Arial" panose="020B0604020202020204" pitchFamily="34" charset="0"/>
                <a:cs typeface="Arial" panose="020B0604020202020204" pitchFamily="34" charset="0"/>
              </a:rPr>
              <a:t>cation</a:t>
            </a:r>
            <a:r>
              <a:rPr lang="en-GB" sz="2000" dirty="0">
                <a:latin typeface="Arial" panose="020B0604020202020204" pitchFamily="34" charset="0"/>
                <a:cs typeface="Arial" panose="020B0604020202020204" pitchFamily="34" charset="0"/>
              </a:rPr>
              <a:t> exchange surfaces). This means that they are not dissolved in the soil water and therefore not available to the plant.</a:t>
            </a:r>
          </a:p>
        </p:txBody>
      </p:sp>
      <p:pic>
        <p:nvPicPr>
          <p:cNvPr id="8195" name="Picture 7" descr="http://www.naturalagsolutions.com/images/exchange-properties2.jpg">
            <a:extLst>
              <a:ext uri="{FF2B5EF4-FFF2-40B4-BE49-F238E27FC236}">
                <a16:creationId xmlns:a16="http://schemas.microsoft.com/office/drawing/2014/main" id="{83241FF2-D78D-45D7-AE03-2BCF6FA512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2199342"/>
            <a:ext cx="3168352" cy="4548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21AAE7-1C69-4DE8-B73C-EE269344B308}"/>
              </a:ext>
            </a:extLst>
          </p:cNvPr>
          <p:cNvSpPr/>
          <p:nvPr/>
        </p:nvSpPr>
        <p:spPr>
          <a:xfrm>
            <a:off x="155575" y="115888"/>
            <a:ext cx="8985250" cy="3785652"/>
          </a:xfrm>
          <a:prstGeom prst="rect">
            <a:avLst/>
          </a:prstGeom>
        </p:spPr>
        <p:txBody>
          <a:bodyPr>
            <a:spAutoFit/>
          </a:bodyPr>
          <a:lstStyle/>
          <a:p>
            <a:pPr eaLnBrk="1" hangingPunct="1">
              <a:defRPr/>
            </a:pPr>
            <a:r>
              <a:rPr lang="en-GB" sz="2400" dirty="0">
                <a:latin typeface="Arial" panose="020B0604020202020204" pitchFamily="34" charset="0"/>
                <a:cs typeface="Arial" panose="020B0604020202020204" pitchFamily="34" charset="0"/>
              </a:rPr>
              <a:t>Soil pH influences the availability of nutrients in the soil in a number of ways.</a:t>
            </a:r>
          </a:p>
          <a:p>
            <a:pPr eaLnBrk="1" hangingPunct="1">
              <a:defRPr/>
            </a:pPr>
            <a:endParaRPr lang="en-GB" sz="2400" dirty="0">
              <a:latin typeface="Arial" panose="020B0604020202020204" pitchFamily="34" charset="0"/>
              <a:cs typeface="Arial" panose="020B0604020202020204" pitchFamily="34" charset="0"/>
            </a:endParaRPr>
          </a:p>
          <a:p>
            <a:pPr marL="457200" indent="-457200" eaLnBrk="1" hangingPunct="1">
              <a:buFontTx/>
              <a:buAutoNum type="arabicPeriod"/>
              <a:defRPr/>
            </a:pPr>
            <a:r>
              <a:rPr lang="en-GB" sz="2400" dirty="0">
                <a:latin typeface="Arial" panose="020B0604020202020204" pitchFamily="34" charset="0"/>
                <a:cs typeface="Arial" panose="020B0604020202020204" pitchFamily="34" charset="0"/>
              </a:rPr>
              <a:t>At neutral pH the </a:t>
            </a:r>
            <a:r>
              <a:rPr lang="en-GB" sz="2400" dirty="0" err="1">
                <a:latin typeface="Arial" panose="020B0604020202020204" pitchFamily="34" charset="0"/>
                <a:cs typeface="Arial" panose="020B0604020202020204" pitchFamily="34" charset="0"/>
              </a:rPr>
              <a:t>cations</a:t>
            </a:r>
            <a:r>
              <a:rPr lang="en-GB" sz="2400" dirty="0">
                <a:latin typeface="Arial" panose="020B0604020202020204" pitchFamily="34" charset="0"/>
                <a:cs typeface="Arial" panose="020B0604020202020204" pitchFamily="34" charset="0"/>
              </a:rPr>
              <a:t> are released from the </a:t>
            </a:r>
            <a:r>
              <a:rPr lang="en-GB" sz="2400" dirty="0" err="1">
                <a:latin typeface="Arial" panose="020B0604020202020204" pitchFamily="34" charset="0"/>
                <a:cs typeface="Arial" panose="020B0604020202020204" pitchFamily="34" charset="0"/>
              </a:rPr>
              <a:t>cation</a:t>
            </a:r>
            <a:r>
              <a:rPr lang="en-GB" sz="2400" dirty="0">
                <a:latin typeface="Arial" panose="020B0604020202020204" pitchFamily="34" charset="0"/>
                <a:cs typeface="Arial" panose="020B0604020202020204" pitchFamily="34" charset="0"/>
              </a:rPr>
              <a:t> exchange surfaces and this therefore increases the concentration of potassium, magnesium and calcium in soil solution.</a:t>
            </a:r>
          </a:p>
          <a:p>
            <a:pPr marL="457200" indent="-457200" eaLnBrk="1" hangingPunct="1">
              <a:buFont typeface="+mj-lt"/>
              <a:buAutoNum type="arabicPeriod"/>
              <a:defRPr/>
            </a:pPr>
            <a:r>
              <a:rPr lang="en-GB" sz="2400" dirty="0">
                <a:latin typeface="Arial" panose="020B0604020202020204" pitchFamily="34" charset="0"/>
                <a:cs typeface="Arial" panose="020B0604020202020204" pitchFamily="34" charset="0"/>
              </a:rPr>
              <a:t>At very low soil pH's (acidic conditions) </a:t>
            </a:r>
            <a:r>
              <a:rPr lang="en-GB" sz="2400" dirty="0" err="1">
                <a:latin typeface="Arial" panose="020B0604020202020204" pitchFamily="34" charset="0"/>
                <a:cs typeface="Arial" panose="020B0604020202020204" pitchFamily="34" charset="0"/>
              </a:rPr>
              <a:t>aluminum</a:t>
            </a:r>
            <a:r>
              <a:rPr lang="en-GB" sz="2400" dirty="0">
                <a:latin typeface="Arial" panose="020B0604020202020204" pitchFamily="34" charset="0"/>
                <a:cs typeface="Arial" panose="020B0604020202020204" pitchFamily="34" charset="0"/>
              </a:rPr>
              <a:t> ions become soluble and these can kill the plant. This can occur as a result of acid rain.</a:t>
            </a:r>
          </a:p>
        </p:txBody>
      </p:sp>
      <p:pic>
        <p:nvPicPr>
          <p:cNvPr id="9219" name="Picture 2" descr="https://encrypted-tbn2.google.com/images?q=tbn:ANd9GcRLb0GRMEaWDDL4iOyAFDcP3Ag1wCcCVCNl8xvmBJuHcn4vgFvjLGODa3OK">
            <a:extLst>
              <a:ext uri="{FF2B5EF4-FFF2-40B4-BE49-F238E27FC236}">
                <a16:creationId xmlns:a16="http://schemas.microsoft.com/office/drawing/2014/main" id="{33F2E1AE-F85F-4E3A-963F-D76E20921C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3541929"/>
            <a:ext cx="4272409" cy="3200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2DAB69D-C5E5-4CB4-AC47-C15A7EF15B70}"/>
              </a:ext>
            </a:extLst>
          </p:cNvPr>
          <p:cNvSpPr/>
          <p:nvPr/>
        </p:nvSpPr>
        <p:spPr>
          <a:xfrm>
            <a:off x="359531" y="620688"/>
            <a:ext cx="8424937" cy="4893647"/>
          </a:xfrm>
          <a:prstGeom prst="rect">
            <a:avLst/>
          </a:prstGeom>
        </p:spPr>
        <p:txBody>
          <a:bodyPr wrap="square">
            <a:spAutoFit/>
          </a:bodyPr>
          <a:lstStyle/>
          <a:p>
            <a:pPr marL="457200" indent="-457200" eaLnBrk="1" hangingPunct="1">
              <a:buFont typeface="+mj-lt"/>
              <a:buAutoNum type="arabicPeriod" startAt="3"/>
              <a:defRPr/>
            </a:pPr>
            <a:r>
              <a:rPr lang="en-GB" sz="2400" dirty="0">
                <a:latin typeface="Arial" panose="020B0604020202020204" pitchFamily="34" charset="0"/>
                <a:cs typeface="Arial" panose="020B0604020202020204" pitchFamily="34" charset="0"/>
              </a:rPr>
              <a:t>Low pH can prevent earthworms and bacteria from living in the soil and so reduce the rate of decomposition and nutrient recycling</a:t>
            </a:r>
          </a:p>
          <a:p>
            <a:pPr marL="457200" indent="-457200" eaLnBrk="1" hangingPunct="1">
              <a:buFont typeface="+mj-lt"/>
              <a:buAutoNum type="arabicPeriod" startAt="3"/>
              <a:defRPr/>
            </a:pPr>
            <a:r>
              <a:rPr lang="en-GB" sz="2400" dirty="0">
                <a:latin typeface="Arial" panose="020B0604020202020204" pitchFamily="34" charset="0"/>
                <a:cs typeface="Arial" panose="020B0604020202020204" pitchFamily="34" charset="0"/>
              </a:rPr>
              <a:t>Nitrates become available in neutral to alkaline pH's.</a:t>
            </a:r>
          </a:p>
          <a:p>
            <a:pPr marL="457200" indent="-457200" eaLnBrk="1" hangingPunct="1">
              <a:buFont typeface="+mj-lt"/>
              <a:buAutoNum type="arabicPeriod" startAt="3"/>
              <a:defRPr/>
            </a:pPr>
            <a:r>
              <a:rPr lang="en-GB" sz="2400" dirty="0">
                <a:latin typeface="Arial" panose="020B0604020202020204" pitchFamily="34" charset="0"/>
                <a:cs typeface="Arial" panose="020B0604020202020204" pitchFamily="34" charset="0"/>
              </a:rPr>
              <a:t>In alkaline soils humus can be broken down too quickly causing nutrients to be leached and so be unavailable to plants.</a:t>
            </a:r>
          </a:p>
          <a:p>
            <a:pPr marL="457200" indent="-457200" eaLnBrk="1" hangingPunct="1">
              <a:buFont typeface="+mj-lt"/>
              <a:buAutoNum type="arabicPeriod" startAt="3"/>
              <a:defRPr/>
            </a:pPr>
            <a:r>
              <a:rPr lang="en-GB" sz="2400" dirty="0">
                <a:latin typeface="Arial" panose="020B0604020202020204" pitchFamily="34" charset="0"/>
                <a:cs typeface="Arial" panose="020B0604020202020204" pitchFamily="34" charset="0"/>
              </a:rPr>
              <a:t>Liming raises the pH of the soil solution therefore making more nutrients available and allowing plants to grow more successfully.</a:t>
            </a:r>
          </a:p>
          <a:p>
            <a:pPr marL="457200" indent="-457200" eaLnBrk="1" hangingPunct="1">
              <a:buFont typeface="+mj-lt"/>
              <a:buAutoNum type="arabicPeriod" startAt="3"/>
              <a:defRPr/>
            </a:pPr>
            <a:r>
              <a:rPr lang="en-GB" sz="2400" dirty="0">
                <a:latin typeface="Arial" panose="020B0604020202020204" pitchFamily="34" charset="0"/>
                <a:cs typeface="Arial" panose="020B0604020202020204" pitchFamily="34" charset="0"/>
              </a:rPr>
              <a:t>Liming also improves drainage in clay soils by causing clay particles to stick together (flocculate) producing larger particles with larger air spaces.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il_fi" descr="Description: http://3.bp.blogspot.com/_wuJqtRyr2WQ/S5fnAUv8gAI/AAAAAAAAAQY/d06i-FaQIHw/s320/DSCF2241%5B1%5D">
            <a:extLst>
              <a:ext uri="{FF2B5EF4-FFF2-40B4-BE49-F238E27FC236}">
                <a16:creationId xmlns:a16="http://schemas.microsoft.com/office/drawing/2014/main" id="{2C7B1192-0D64-4E3D-8930-3644D29483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0272" y="0"/>
            <a:ext cx="3419872" cy="2564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68CE31EA-3E23-4CFF-8E74-FF8C373B70FF}"/>
              </a:ext>
            </a:extLst>
          </p:cNvPr>
          <p:cNvSpPr>
            <a:spLocks noGrp="1"/>
          </p:cNvSpPr>
          <p:nvPr>
            <p:ph type="title"/>
          </p:nvPr>
        </p:nvSpPr>
        <p:spPr>
          <a:xfrm>
            <a:off x="395537" y="0"/>
            <a:ext cx="7376862" cy="1143000"/>
          </a:xfrm>
        </p:spPr>
        <p:txBody>
          <a:bodyPr/>
          <a:lstStyle/>
          <a:p>
            <a:pPr>
              <a:defRPr/>
            </a:pPr>
            <a:r>
              <a:rPr lang="en-GB" dirty="0">
                <a:latin typeface="Arial" panose="020B0604020202020204" pitchFamily="34" charset="0"/>
                <a:cs typeface="Arial" panose="020B0604020202020204" pitchFamily="34" charset="0"/>
              </a:rPr>
              <a:t>pH investigation</a:t>
            </a:r>
          </a:p>
        </p:txBody>
      </p:sp>
      <p:sp>
        <p:nvSpPr>
          <p:cNvPr id="3" name="Content Placeholder 2">
            <a:extLst>
              <a:ext uri="{FF2B5EF4-FFF2-40B4-BE49-F238E27FC236}">
                <a16:creationId xmlns:a16="http://schemas.microsoft.com/office/drawing/2014/main" id="{3F0D5AFB-1881-4C59-93B3-D692F49A9C8B}"/>
              </a:ext>
            </a:extLst>
          </p:cNvPr>
          <p:cNvSpPr>
            <a:spLocks noGrp="1"/>
          </p:cNvSpPr>
          <p:nvPr>
            <p:ph idx="1"/>
          </p:nvPr>
        </p:nvSpPr>
        <p:spPr>
          <a:xfrm>
            <a:off x="395536" y="1916832"/>
            <a:ext cx="8352928" cy="4114800"/>
          </a:xfrm>
        </p:spPr>
        <p:txBody>
          <a:bodyPr>
            <a:normAutofit lnSpcReduction="10000"/>
          </a:bodyPr>
          <a:lstStyle/>
          <a:p>
            <a:pPr marL="457200" indent="-457200">
              <a:buFont typeface="+mj-lt"/>
              <a:buAutoNum type="arabicPeriod"/>
              <a:defRPr/>
            </a:pPr>
            <a:r>
              <a:rPr lang="en-GB" sz="2400" dirty="0">
                <a:latin typeface="Arial" panose="020B0604020202020204" pitchFamily="34" charset="0"/>
                <a:cs typeface="Arial" panose="020B0604020202020204" pitchFamily="34" charset="0"/>
              </a:rPr>
              <a:t>Place some soil into a test tube.</a:t>
            </a:r>
          </a:p>
          <a:p>
            <a:pPr marL="457200" indent="-457200">
              <a:buFont typeface="+mj-lt"/>
              <a:buAutoNum type="arabicPeriod"/>
              <a:defRPr/>
            </a:pPr>
            <a:r>
              <a:rPr lang="en-GB" sz="2400" dirty="0">
                <a:latin typeface="Arial" panose="020B0604020202020204" pitchFamily="34" charset="0"/>
                <a:cs typeface="Arial" panose="020B0604020202020204" pitchFamily="34" charset="0"/>
              </a:rPr>
              <a:t>Cover soil with distilled water.</a:t>
            </a:r>
          </a:p>
          <a:p>
            <a:pPr marL="457200" indent="-457200">
              <a:buFont typeface="+mj-lt"/>
              <a:buAutoNum type="arabicPeriod"/>
              <a:defRPr/>
            </a:pPr>
            <a:r>
              <a:rPr lang="en-GB" sz="2400" dirty="0">
                <a:latin typeface="Arial" panose="020B0604020202020204" pitchFamily="34" charset="0"/>
                <a:cs typeface="Arial" panose="020B0604020202020204" pitchFamily="34" charset="0"/>
              </a:rPr>
              <a:t>Place thumb over the top and shake vigorously.</a:t>
            </a:r>
          </a:p>
          <a:p>
            <a:pPr marL="457200" indent="-457200">
              <a:buFont typeface="+mj-lt"/>
              <a:buAutoNum type="arabicPeriod"/>
              <a:defRPr/>
            </a:pPr>
            <a:r>
              <a:rPr lang="en-GB" sz="2400" dirty="0">
                <a:latin typeface="Arial" panose="020B0604020202020204" pitchFamily="34" charset="0"/>
                <a:cs typeface="Arial" panose="020B0604020202020204" pitchFamily="34" charset="0"/>
              </a:rPr>
              <a:t>Place a small amount of universal indicator into the soil.</a:t>
            </a:r>
          </a:p>
          <a:p>
            <a:pPr marL="457200" indent="-457200">
              <a:buFont typeface="+mj-lt"/>
              <a:buAutoNum type="arabicPeriod"/>
              <a:defRPr/>
            </a:pPr>
            <a:r>
              <a:rPr lang="en-GB" sz="2400" dirty="0">
                <a:latin typeface="Arial" panose="020B0604020202020204" pitchFamily="34" charset="0"/>
                <a:cs typeface="Arial" panose="020B0604020202020204" pitchFamily="34" charset="0"/>
              </a:rPr>
              <a:t>Wait for 30 seconds.</a:t>
            </a:r>
          </a:p>
          <a:p>
            <a:pPr marL="457200" indent="-457200">
              <a:buFont typeface="+mj-lt"/>
              <a:buAutoNum type="arabicPeriod"/>
              <a:defRPr/>
            </a:pPr>
            <a:r>
              <a:rPr lang="en-GB" sz="2400" dirty="0">
                <a:latin typeface="Arial" panose="020B0604020202020204" pitchFamily="34" charset="0"/>
                <a:cs typeface="Arial" panose="020B0604020202020204" pitchFamily="34" charset="0"/>
              </a:rPr>
              <a:t>Observe any colour change.</a:t>
            </a:r>
          </a:p>
          <a:p>
            <a:pPr marL="457200" indent="-457200">
              <a:buFont typeface="+mj-lt"/>
              <a:buAutoNum type="arabicPeriod"/>
              <a:defRPr/>
            </a:pPr>
            <a:r>
              <a:rPr lang="en-GB" sz="2400" dirty="0">
                <a:latin typeface="Arial" panose="020B0604020202020204" pitchFamily="34" charset="0"/>
                <a:cs typeface="Arial" panose="020B0604020202020204" pitchFamily="34" charset="0"/>
              </a:rPr>
              <a:t>Compare the colour to the colour of the pH scale.</a:t>
            </a:r>
          </a:p>
          <a:p>
            <a:pPr marL="457200" indent="-457200">
              <a:buFont typeface="+mj-lt"/>
              <a:buAutoNum type="arabicPeriod"/>
              <a:defRPr/>
            </a:pPr>
            <a:r>
              <a:rPr lang="en-GB" sz="2400" dirty="0">
                <a:latin typeface="Arial" panose="020B0604020202020204" pitchFamily="34" charset="0"/>
                <a:cs typeface="Arial" panose="020B0604020202020204" pitchFamily="34" charset="0"/>
              </a:rPr>
              <a:t>What is the pH of your soil sample?</a:t>
            </a:r>
          </a:p>
          <a:p>
            <a:pPr marL="457200" indent="-457200">
              <a:buFont typeface="+mj-lt"/>
              <a:buAutoNum type="arabicPeriod"/>
              <a:defRPr/>
            </a:pPr>
            <a:r>
              <a:rPr lang="en-GB" sz="2400" dirty="0">
                <a:latin typeface="Arial" panose="020B0604020202020204" pitchFamily="34" charset="0"/>
                <a:cs typeface="Arial" panose="020B0604020202020204" pitchFamily="34" charset="0"/>
              </a:rPr>
              <a:t>Repeat this investigation with different soil samples from other areas.</a:t>
            </a:r>
          </a:p>
          <a:p>
            <a:pPr>
              <a:defRPr/>
            </a:pPr>
            <a:endParaRPr lang="en-GB" sz="2400" dirty="0">
              <a:latin typeface="Arial" panose="020B0604020202020204" pitchFamily="34" charset="0"/>
              <a:cs typeface="Arial" panose="020B06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3725A5DC683C04082C76ACB61619D05" ma:contentTypeVersion="18" ma:contentTypeDescription="Create a new document." ma:contentTypeScope="" ma:versionID="f5214000169c7f4cca132637da4cdb84">
  <xsd:schema xmlns:xsd="http://www.w3.org/2001/XMLSchema" xmlns:xs="http://www.w3.org/2001/XMLSchema" xmlns:p="http://schemas.microsoft.com/office/2006/metadata/properties" xmlns:ns2="9ad1216b-cdc1-40e2-a0c2-94597fd44697" xmlns:ns3="8a983182-d737-4738-96fb-0c3c886778fe" xmlns:ns4="7424b78e-8606-4fd1-9a19-b6b90bbc0a1b" targetNamespace="http://schemas.microsoft.com/office/2006/metadata/properties" ma:root="true" ma:fieldsID="9a664999f91d0bcb35bed081cbd76490" ns2:_="" ns3:_="" ns4:_="">
    <xsd:import namespace="9ad1216b-cdc1-40e2-a0c2-94597fd44697"/>
    <xsd:import namespace="8a983182-d737-4738-96fb-0c3c886778fe"/>
    <xsd:import namespace="7424b78e-8606-4fd1-9a19-b6b90bbc0a1b"/>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AutoKeyPoints" minOccurs="0"/>
                <xsd:element ref="ns3:MediaServiceKeyPoints" minOccurs="0"/>
                <xsd:element ref="ns2:SharedWithUsers" minOccurs="0"/>
                <xsd:element ref="ns2:SharedWithDetails" minOccurs="0"/>
                <xsd:element ref="ns3:MediaServiceDateTaken" minOccurs="0"/>
                <xsd:element ref="ns3:MediaServiceAutoTags" minOccurs="0"/>
                <xsd:element ref="ns3:MediaLengthInSeconds" minOccurs="0"/>
                <xsd:element ref="ns3:MediaServiceObjectDetectorVersions" minOccurs="0"/>
                <xsd:element ref="ns3:lcf76f155ced4ddcb4097134ff3c332f" minOccurs="0"/>
                <xsd:element ref="ns4:TaxCatchAll"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ad1216b-cdc1-40e2-a0c2-94597fd44697" elementFormDefault="qualified">
    <xsd:import namespace="http://schemas.microsoft.com/office/2006/documentManagement/types"/>
    <xsd:import namespace="http://schemas.microsoft.com/office/infopath/2007/PartnerControls"/>
    <xsd:element name="_dlc_DocId" ma:index="4" nillable="true" ma:displayName="Document ID Value" ma:description="The value of the document ID assigned to this item." ma:indexed="true" ma:internalName="_dlc_DocId" ma:readOnly="true">
      <xsd:simpleType>
        <xsd:restriction base="dms:Text"/>
      </xsd:simpleType>
    </xsd:element>
    <xsd:element name="_dlc_DocIdUrl" ma:index="5"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6" nillable="true" ma:displayName="Persist ID" ma:description="Keep ID on add." ma:hidden="true" ma:internalName="_dlc_DocIdPersistId" ma:readOnly="true">
      <xsd:simpleType>
        <xsd:restriction base="dms:Boolean"/>
      </xsd:simpleType>
    </xsd:element>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a983182-d737-4738-96fb-0c3c886778fe" elementFormDefault="qualified">
    <xsd:import namespace="http://schemas.microsoft.com/office/2006/documentManagement/types"/>
    <xsd:import namespace="http://schemas.microsoft.com/office/infopath/2007/PartnerControls"/>
    <xsd:element name="MediaServiceMetadata" ma:index="7" nillable="true" ma:displayName="MediaServiceMetadata" ma:hidden="true" ma:internalName="MediaServiceMetadata" ma:readOnly="true">
      <xsd:simpleType>
        <xsd:restriction base="dms:Note"/>
      </xsd:simpleType>
    </xsd:element>
    <xsd:element name="MediaServiceFastMetadata" ma:index="8" nillable="true" ma:displayName="MediaServiceFastMetadata" ma:hidden="true" ma:internalName="MediaServiceFastMetadata" ma:readOnly="true">
      <xsd:simpleType>
        <xsd:restriction base="dms:Note"/>
      </xsd:simpleType>
    </xsd:element>
    <xsd:element name="MediaServiceAutoKeyPoints" ma:index="9" nillable="true" ma:displayName="MediaServiceAutoKeyPoints" ma:hidden="true" ma:internalName="MediaServiceAutoKeyPoints" ma:readOnly="true">
      <xsd:simpleType>
        <xsd:restriction base="dms:Note"/>
      </xsd:simpleType>
    </xsd:element>
    <xsd:element name="MediaServiceKeyPoints" ma:index="10"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AutoTags" ma:index="18" nillable="true" ma:displayName="Tags" ma:internalName="MediaServiceAutoTag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7882c5b-1fc0-4c64-8edd-3b527906c473" ma:termSetId="09814cd3-568e-fe90-9814-8d621ff8fb84" ma:anchorId="fba54fb3-c3e1-fe81-a776-ca4b69148c4d" ma:open="true" ma:isKeyword="false">
      <xsd:complexType>
        <xsd:sequence>
          <xsd:element ref="pc:Terms" minOccurs="0" maxOccurs="1"/>
        </xsd:sequence>
      </xsd:complex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424b78e-8606-4fd1-9a19-b6b90bbc0a1b"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4bd6ad62-9026-4c22-97ba-ffd5902a9633}" ma:internalName="TaxCatchAll" ma:showField="CatchAllData" ma:web="9ad1216b-cdc1-40e2-a0c2-94597fd4469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3"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6F88816-0F42-4D9E-A33E-5C5B1A020772}"/>
</file>

<file path=customXml/itemProps2.xml><?xml version="1.0" encoding="utf-8"?>
<ds:datastoreItem xmlns:ds="http://schemas.openxmlformats.org/officeDocument/2006/customXml" ds:itemID="{837DEFAB-5D9B-44CB-9116-9BCBFB9C6939}"/>
</file>

<file path=customXml/itemProps3.xml><?xml version="1.0" encoding="utf-8"?>
<ds:datastoreItem xmlns:ds="http://schemas.openxmlformats.org/officeDocument/2006/customXml" ds:itemID="{EE4DC8D1-5385-497A-B3B1-F439810016F6}"/>
</file>

<file path=docProps/app.xml><?xml version="1.0" encoding="utf-8"?>
<Properties xmlns="http://schemas.openxmlformats.org/officeDocument/2006/extended-properties" xmlns:vt="http://schemas.openxmlformats.org/officeDocument/2006/docPropsVTypes">
  <Template/>
  <TotalTime>504</TotalTime>
  <Words>923</Words>
  <Application>Microsoft Office PowerPoint</Application>
  <PresentationFormat>On-screen Show (4:3)</PresentationFormat>
  <Paragraphs>67</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pH investigation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
  <cp:lastModifiedBy>David Harrison</cp:lastModifiedBy>
  <cp:revision>25</cp:revision>
  <dcterms:created xsi:type="dcterms:W3CDTF">2011-10-09T07:25:53Z</dcterms:created>
  <dcterms:modified xsi:type="dcterms:W3CDTF">2021-01-28T10:41:26Z</dcterms:modified>
</cp:coreProperties>
</file>