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61" r:id="rId5"/>
    <p:sldId id="259" r:id="rId6"/>
    <p:sldId id="260"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6A695-3461-4527-B8ED-6554BA29251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4ADF53B-5AFC-4499-A6FC-C9E91969DF3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A293818-1CDD-44CA-A3E1-2B19793F62E3}"/>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4FE5CFF2-D16C-46AE-82D2-7BCCC84D2004}"/>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0953B7BB-A033-42D2-B70A-3D44E02B72DC}"/>
              </a:ext>
            </a:extLst>
          </p:cNvPr>
          <p:cNvSpPr>
            <a:spLocks noGrp="1"/>
          </p:cNvSpPr>
          <p:nvPr>
            <p:ph type="sldNum" sz="quarter" idx="12"/>
          </p:nvPr>
        </p:nvSpPr>
        <p:spPr/>
        <p:txBody>
          <a:bodyPr/>
          <a:lstStyle/>
          <a:p>
            <a:pPr>
              <a:defRPr/>
            </a:pPr>
            <a:fld id="{597BCB79-20A1-4620-8582-27682A138253}" type="slidenum">
              <a:rPr lang="en-GB" altLang="en-US" smtClean="0"/>
              <a:pPr>
                <a:defRPr/>
              </a:pPr>
              <a:t>‹#›</a:t>
            </a:fld>
            <a:endParaRPr lang="en-GB" altLang="en-US"/>
          </a:p>
        </p:txBody>
      </p:sp>
    </p:spTree>
    <p:extLst>
      <p:ext uri="{BB962C8B-B14F-4D97-AF65-F5344CB8AC3E}">
        <p14:creationId xmlns:p14="http://schemas.microsoft.com/office/powerpoint/2010/main" val="481669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D850B-2F8A-45B8-9E1F-6FA53EBDE6E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902195F-DDF5-4087-AA50-B4F2AF90AA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998B65-F4A7-4F81-885D-0C6B75847CA2}"/>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B743612D-0A12-47A7-AF68-C40387A10971}"/>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EE1CC458-51BA-4CB3-A72E-210C1065791D}"/>
              </a:ext>
            </a:extLst>
          </p:cNvPr>
          <p:cNvSpPr>
            <a:spLocks noGrp="1"/>
          </p:cNvSpPr>
          <p:nvPr>
            <p:ph type="sldNum" sz="quarter" idx="12"/>
          </p:nvPr>
        </p:nvSpPr>
        <p:spPr/>
        <p:txBody>
          <a:bodyPr/>
          <a:lstStyle/>
          <a:p>
            <a:pPr>
              <a:defRPr/>
            </a:pPr>
            <a:fld id="{DB87D4CC-439B-436D-A4A3-1BE7E23A1C68}" type="slidenum">
              <a:rPr lang="en-GB" altLang="en-US" smtClean="0"/>
              <a:pPr>
                <a:defRPr/>
              </a:pPr>
              <a:t>‹#›</a:t>
            </a:fld>
            <a:endParaRPr lang="en-GB" altLang="en-US"/>
          </a:p>
        </p:txBody>
      </p:sp>
    </p:spTree>
    <p:extLst>
      <p:ext uri="{BB962C8B-B14F-4D97-AF65-F5344CB8AC3E}">
        <p14:creationId xmlns:p14="http://schemas.microsoft.com/office/powerpoint/2010/main" val="1889032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28EB1D-FA1F-403F-BD46-ECD83FB55F40}"/>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73FA5C3-BA3A-4533-9529-A21E240861C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19792C-F6B3-45BD-A488-15324E908369}"/>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654CAFB7-EAC8-44B0-BD4D-F655B00F677B}"/>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682A1A03-246F-415C-8D29-63184F24CE89}"/>
              </a:ext>
            </a:extLst>
          </p:cNvPr>
          <p:cNvSpPr>
            <a:spLocks noGrp="1"/>
          </p:cNvSpPr>
          <p:nvPr>
            <p:ph type="sldNum" sz="quarter" idx="12"/>
          </p:nvPr>
        </p:nvSpPr>
        <p:spPr/>
        <p:txBody>
          <a:bodyPr/>
          <a:lstStyle/>
          <a:p>
            <a:pPr>
              <a:defRPr/>
            </a:pPr>
            <a:fld id="{167C6E61-C8EB-4BAF-A5E3-1A56DDC5E686}" type="slidenum">
              <a:rPr lang="en-GB" altLang="en-US" smtClean="0"/>
              <a:pPr>
                <a:defRPr/>
              </a:pPr>
              <a:t>‹#›</a:t>
            </a:fld>
            <a:endParaRPr lang="en-GB" altLang="en-US"/>
          </a:p>
        </p:txBody>
      </p:sp>
    </p:spTree>
    <p:extLst>
      <p:ext uri="{BB962C8B-B14F-4D97-AF65-F5344CB8AC3E}">
        <p14:creationId xmlns:p14="http://schemas.microsoft.com/office/powerpoint/2010/main" val="4144079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a:t>Click to edit Master title style</a:t>
            </a:r>
            <a:endParaRPr lang="en-GB"/>
          </a:p>
        </p:txBody>
      </p:sp>
      <p:sp>
        <p:nvSpPr>
          <p:cNvPr id="3" name="Content Placeholder 2"/>
          <p:cNvSpPr>
            <a:spLocks noGrp="1"/>
          </p:cNvSpPr>
          <p:nvPr>
            <p:ph sz="quarter" idx="1"/>
          </p:nvPr>
        </p:nvSpPr>
        <p:spPr>
          <a:xfrm>
            <a:off x="457200" y="1600200"/>
            <a:ext cx="4038600" cy="2190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90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7200" y="3943350"/>
            <a:ext cx="4038600" cy="2190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8200" y="3943350"/>
            <a:ext cx="4038600" cy="2190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218">
            <a:extLst>
              <a:ext uri="{FF2B5EF4-FFF2-40B4-BE49-F238E27FC236}">
                <a16:creationId xmlns:a16="http://schemas.microsoft.com/office/drawing/2014/main" id="{49890BCE-39FF-447C-B06C-068D0314D3AB}"/>
              </a:ext>
            </a:extLst>
          </p:cNvPr>
          <p:cNvSpPr>
            <a:spLocks noGrp="1" noChangeArrowheads="1"/>
          </p:cNvSpPr>
          <p:nvPr>
            <p:ph type="sldNum" sz="quarter" idx="10"/>
          </p:nvPr>
        </p:nvSpPr>
        <p:spPr>
          <a:ln/>
        </p:spPr>
        <p:txBody>
          <a:bodyPr/>
          <a:lstStyle>
            <a:lvl1pPr>
              <a:defRPr/>
            </a:lvl1pPr>
          </a:lstStyle>
          <a:p>
            <a:pPr>
              <a:defRPr/>
            </a:pPr>
            <a:fld id="{73CB65E0-2FEF-40ED-90F1-3E3BCCB5043C}" type="slidenum">
              <a:rPr lang="en-GB" altLang="en-US"/>
              <a:pPr>
                <a:defRPr/>
              </a:pPr>
              <a:t>‹#›</a:t>
            </a:fld>
            <a:endParaRPr lang="en-GB" altLang="en-US"/>
          </a:p>
        </p:txBody>
      </p:sp>
      <p:sp>
        <p:nvSpPr>
          <p:cNvPr id="8" name="Rectangle 219">
            <a:extLst>
              <a:ext uri="{FF2B5EF4-FFF2-40B4-BE49-F238E27FC236}">
                <a16:creationId xmlns:a16="http://schemas.microsoft.com/office/drawing/2014/main" id="{61B3AB99-B4E0-44A9-A725-1A07C3F7EBCA}"/>
              </a:ext>
            </a:extLst>
          </p:cNvPr>
          <p:cNvSpPr>
            <a:spLocks noGrp="1" noChangeArrowheads="1"/>
          </p:cNvSpPr>
          <p:nvPr>
            <p:ph type="dt" sz="half" idx="11"/>
          </p:nvPr>
        </p:nvSpPr>
        <p:spPr>
          <a:ln/>
        </p:spPr>
        <p:txBody>
          <a:bodyPr/>
          <a:lstStyle>
            <a:lvl1pPr>
              <a:defRPr/>
            </a:lvl1pPr>
          </a:lstStyle>
          <a:p>
            <a:pPr>
              <a:defRPr/>
            </a:pPr>
            <a:endParaRPr lang="en-GB" altLang="en-US"/>
          </a:p>
        </p:txBody>
      </p:sp>
      <p:sp>
        <p:nvSpPr>
          <p:cNvPr id="9" name="Rectangle 220">
            <a:extLst>
              <a:ext uri="{FF2B5EF4-FFF2-40B4-BE49-F238E27FC236}">
                <a16:creationId xmlns:a16="http://schemas.microsoft.com/office/drawing/2014/main" id="{7DFD3076-C5F2-4C3F-8F8A-79DD3195289A}"/>
              </a:ext>
            </a:extLst>
          </p:cNvPr>
          <p:cNvSpPr>
            <a:spLocks noGrp="1" noChangeArrowheads="1"/>
          </p:cNvSpPr>
          <p:nvPr>
            <p:ph type="ftr" sz="quarter" idx="12"/>
          </p:nvPr>
        </p:nvSpPr>
        <p:spPr>
          <a:ln/>
        </p:spPr>
        <p:txBody>
          <a:bodyPr/>
          <a:lstStyle>
            <a:lvl1pPr>
              <a:defRPr/>
            </a:lvl1pPr>
          </a:lstStyle>
          <a:p>
            <a:pPr>
              <a:defRPr/>
            </a:pPr>
            <a:endParaRPr lang="en-GB" altLang="en-US"/>
          </a:p>
        </p:txBody>
      </p:sp>
    </p:spTree>
    <p:extLst>
      <p:ext uri="{BB962C8B-B14F-4D97-AF65-F5344CB8AC3E}">
        <p14:creationId xmlns:p14="http://schemas.microsoft.com/office/powerpoint/2010/main" val="329208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C0DFC-4D81-4E14-B78C-AA2339D629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BDBA86-1FA9-4100-8CAE-1825734AEEF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83E19D-53B5-4A43-929C-51F2B0BCF235}"/>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B947A369-648D-4D2E-8EEE-D2FE9C48B33C}"/>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894F77E6-6F8C-4D8F-A405-8635A10B555A}"/>
              </a:ext>
            </a:extLst>
          </p:cNvPr>
          <p:cNvSpPr>
            <a:spLocks noGrp="1"/>
          </p:cNvSpPr>
          <p:nvPr>
            <p:ph type="sldNum" sz="quarter" idx="12"/>
          </p:nvPr>
        </p:nvSpPr>
        <p:spPr/>
        <p:txBody>
          <a:bodyPr/>
          <a:lstStyle/>
          <a:p>
            <a:pPr>
              <a:defRPr/>
            </a:pPr>
            <a:fld id="{815F1562-3A8C-4248-9AA4-E56E4DB78A21}" type="slidenum">
              <a:rPr lang="en-GB" altLang="en-US" smtClean="0"/>
              <a:pPr>
                <a:defRPr/>
              </a:pPr>
              <a:t>‹#›</a:t>
            </a:fld>
            <a:endParaRPr lang="en-GB" altLang="en-US"/>
          </a:p>
        </p:txBody>
      </p:sp>
    </p:spTree>
    <p:extLst>
      <p:ext uri="{BB962C8B-B14F-4D97-AF65-F5344CB8AC3E}">
        <p14:creationId xmlns:p14="http://schemas.microsoft.com/office/powerpoint/2010/main" val="140310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73756-ACBA-45F2-B8CE-1060CB50E6C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977B64E-8E8B-4386-8BFA-5288555BE13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2F1201-CFC6-4E06-819A-675DA7AC6A65}"/>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C8268234-91BB-4803-AA1A-3FA03A5D3E60}"/>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69BBC047-6105-4BEE-A6C4-BDCF9EB70F93}"/>
              </a:ext>
            </a:extLst>
          </p:cNvPr>
          <p:cNvSpPr>
            <a:spLocks noGrp="1"/>
          </p:cNvSpPr>
          <p:nvPr>
            <p:ph type="sldNum" sz="quarter" idx="12"/>
          </p:nvPr>
        </p:nvSpPr>
        <p:spPr/>
        <p:txBody>
          <a:bodyPr/>
          <a:lstStyle/>
          <a:p>
            <a:pPr>
              <a:defRPr/>
            </a:pPr>
            <a:fld id="{DAE252B4-0170-4D43-BAA6-3CBB7F216A19}" type="slidenum">
              <a:rPr lang="en-GB" altLang="en-US" smtClean="0"/>
              <a:pPr>
                <a:defRPr/>
              </a:pPr>
              <a:t>‹#›</a:t>
            </a:fld>
            <a:endParaRPr lang="en-GB" altLang="en-US"/>
          </a:p>
        </p:txBody>
      </p:sp>
    </p:spTree>
    <p:extLst>
      <p:ext uri="{BB962C8B-B14F-4D97-AF65-F5344CB8AC3E}">
        <p14:creationId xmlns:p14="http://schemas.microsoft.com/office/powerpoint/2010/main" val="2443741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42FA0-6671-4611-A118-89C94B3382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44946C1-05FD-4348-BA62-12189BF68D1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67695CC-3BE5-4C28-BB41-8A826D36C8C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36719A4-220B-43EE-9EFB-DAF1B630E422}"/>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B3459B9B-5859-47CA-887D-4AE760E5D6A5}"/>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BDE831A0-2D57-4675-B0D3-82653DA5BF96}"/>
              </a:ext>
            </a:extLst>
          </p:cNvPr>
          <p:cNvSpPr>
            <a:spLocks noGrp="1"/>
          </p:cNvSpPr>
          <p:nvPr>
            <p:ph type="sldNum" sz="quarter" idx="12"/>
          </p:nvPr>
        </p:nvSpPr>
        <p:spPr/>
        <p:txBody>
          <a:bodyPr/>
          <a:lstStyle/>
          <a:p>
            <a:pPr>
              <a:defRPr/>
            </a:pPr>
            <a:fld id="{6CEEDA2E-DEF8-407B-94D4-98F4D8A9E6DB}" type="slidenum">
              <a:rPr lang="en-GB" altLang="en-US" smtClean="0"/>
              <a:pPr>
                <a:defRPr/>
              </a:pPr>
              <a:t>‹#›</a:t>
            </a:fld>
            <a:endParaRPr lang="en-GB" altLang="en-US"/>
          </a:p>
        </p:txBody>
      </p:sp>
    </p:spTree>
    <p:extLst>
      <p:ext uri="{BB962C8B-B14F-4D97-AF65-F5344CB8AC3E}">
        <p14:creationId xmlns:p14="http://schemas.microsoft.com/office/powerpoint/2010/main" val="109454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5F531-ED93-4BB3-8237-D1C24AA64814}"/>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1C956D-830B-4061-82B9-55438F3CAE3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F88E209-34E0-40D4-B0FA-660B4C59F626}"/>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58FCB6-412F-45E5-BB27-47CA166D5210}"/>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A110C6C-2E2B-4845-8F7F-2BB08B154B0D}"/>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D29196-B685-4D52-AD4C-ED5175F7DAF8}"/>
              </a:ext>
            </a:extLst>
          </p:cNvPr>
          <p:cNvSpPr>
            <a:spLocks noGrp="1"/>
          </p:cNvSpPr>
          <p:nvPr>
            <p:ph type="dt" sz="half" idx="10"/>
          </p:nvPr>
        </p:nvSpPr>
        <p:spPr/>
        <p:txBody>
          <a:bodyPr/>
          <a:lstStyle/>
          <a:p>
            <a:pPr>
              <a:defRPr/>
            </a:pPr>
            <a:endParaRPr lang="en-GB" altLang="en-US"/>
          </a:p>
        </p:txBody>
      </p:sp>
      <p:sp>
        <p:nvSpPr>
          <p:cNvPr id="8" name="Footer Placeholder 7">
            <a:extLst>
              <a:ext uri="{FF2B5EF4-FFF2-40B4-BE49-F238E27FC236}">
                <a16:creationId xmlns:a16="http://schemas.microsoft.com/office/drawing/2014/main" id="{B5D2EFB9-91AB-41E5-BC85-2104AACC2546}"/>
              </a:ext>
            </a:extLst>
          </p:cNvPr>
          <p:cNvSpPr>
            <a:spLocks noGrp="1"/>
          </p:cNvSpPr>
          <p:nvPr>
            <p:ph type="ftr" sz="quarter" idx="11"/>
          </p:nvPr>
        </p:nvSpPr>
        <p:spPr/>
        <p:txBody>
          <a:bodyPr/>
          <a:lstStyle/>
          <a:p>
            <a:pPr>
              <a:defRPr/>
            </a:pPr>
            <a:endParaRPr lang="en-GB" altLang="en-US"/>
          </a:p>
        </p:txBody>
      </p:sp>
      <p:sp>
        <p:nvSpPr>
          <p:cNvPr id="9" name="Slide Number Placeholder 8">
            <a:extLst>
              <a:ext uri="{FF2B5EF4-FFF2-40B4-BE49-F238E27FC236}">
                <a16:creationId xmlns:a16="http://schemas.microsoft.com/office/drawing/2014/main" id="{0B45953C-4FB1-4647-87DE-D2EA6DFC40D3}"/>
              </a:ext>
            </a:extLst>
          </p:cNvPr>
          <p:cNvSpPr>
            <a:spLocks noGrp="1"/>
          </p:cNvSpPr>
          <p:nvPr>
            <p:ph type="sldNum" sz="quarter" idx="12"/>
          </p:nvPr>
        </p:nvSpPr>
        <p:spPr/>
        <p:txBody>
          <a:bodyPr/>
          <a:lstStyle/>
          <a:p>
            <a:pPr>
              <a:defRPr/>
            </a:pPr>
            <a:fld id="{62DCED53-A366-4F56-8FF8-2A657C214E0D}" type="slidenum">
              <a:rPr lang="en-GB" altLang="en-US" smtClean="0"/>
              <a:pPr>
                <a:defRPr/>
              </a:pPr>
              <a:t>‹#›</a:t>
            </a:fld>
            <a:endParaRPr lang="en-GB" altLang="en-US"/>
          </a:p>
        </p:txBody>
      </p:sp>
    </p:spTree>
    <p:extLst>
      <p:ext uri="{BB962C8B-B14F-4D97-AF65-F5344CB8AC3E}">
        <p14:creationId xmlns:p14="http://schemas.microsoft.com/office/powerpoint/2010/main" val="44386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2EB2C-0FB1-4DE6-B4A0-143F7093B5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ADA3EC3-EC2F-4057-B5A8-8D327FB2B45D}"/>
              </a:ext>
            </a:extLst>
          </p:cNvPr>
          <p:cNvSpPr>
            <a:spLocks noGrp="1"/>
          </p:cNvSpPr>
          <p:nvPr>
            <p:ph type="dt" sz="half" idx="10"/>
          </p:nvPr>
        </p:nvSpPr>
        <p:spPr/>
        <p:txBody>
          <a:bodyPr/>
          <a:lstStyle/>
          <a:p>
            <a:pPr>
              <a:defRPr/>
            </a:pPr>
            <a:endParaRPr lang="en-GB" altLang="en-US"/>
          </a:p>
        </p:txBody>
      </p:sp>
      <p:sp>
        <p:nvSpPr>
          <p:cNvPr id="4" name="Footer Placeholder 3">
            <a:extLst>
              <a:ext uri="{FF2B5EF4-FFF2-40B4-BE49-F238E27FC236}">
                <a16:creationId xmlns:a16="http://schemas.microsoft.com/office/drawing/2014/main" id="{C8315132-7EF3-44BB-97E0-A821FB89EC9D}"/>
              </a:ext>
            </a:extLst>
          </p:cNvPr>
          <p:cNvSpPr>
            <a:spLocks noGrp="1"/>
          </p:cNvSpPr>
          <p:nvPr>
            <p:ph type="ftr" sz="quarter" idx="11"/>
          </p:nvPr>
        </p:nvSpPr>
        <p:spPr/>
        <p:txBody>
          <a:bodyPr/>
          <a:lstStyle/>
          <a:p>
            <a:pPr>
              <a:defRPr/>
            </a:pPr>
            <a:endParaRPr lang="en-GB" altLang="en-US"/>
          </a:p>
        </p:txBody>
      </p:sp>
      <p:sp>
        <p:nvSpPr>
          <p:cNvPr id="5" name="Slide Number Placeholder 4">
            <a:extLst>
              <a:ext uri="{FF2B5EF4-FFF2-40B4-BE49-F238E27FC236}">
                <a16:creationId xmlns:a16="http://schemas.microsoft.com/office/drawing/2014/main" id="{E0D6767C-7D57-42E7-96FE-55F02861B70E}"/>
              </a:ext>
            </a:extLst>
          </p:cNvPr>
          <p:cNvSpPr>
            <a:spLocks noGrp="1"/>
          </p:cNvSpPr>
          <p:nvPr>
            <p:ph type="sldNum" sz="quarter" idx="12"/>
          </p:nvPr>
        </p:nvSpPr>
        <p:spPr/>
        <p:txBody>
          <a:bodyPr/>
          <a:lstStyle/>
          <a:p>
            <a:pPr>
              <a:defRPr/>
            </a:pPr>
            <a:fld id="{5275EDA6-880C-4D53-A233-EBA7A16714A1}" type="slidenum">
              <a:rPr lang="en-GB" altLang="en-US" smtClean="0"/>
              <a:pPr>
                <a:defRPr/>
              </a:pPr>
              <a:t>‹#›</a:t>
            </a:fld>
            <a:endParaRPr lang="en-GB" altLang="en-US"/>
          </a:p>
        </p:txBody>
      </p:sp>
    </p:spTree>
    <p:extLst>
      <p:ext uri="{BB962C8B-B14F-4D97-AF65-F5344CB8AC3E}">
        <p14:creationId xmlns:p14="http://schemas.microsoft.com/office/powerpoint/2010/main" val="3209934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DAD1FA-B24F-4AF2-A36E-C414BC253478}"/>
              </a:ext>
            </a:extLst>
          </p:cNvPr>
          <p:cNvSpPr>
            <a:spLocks noGrp="1"/>
          </p:cNvSpPr>
          <p:nvPr>
            <p:ph type="dt" sz="half" idx="10"/>
          </p:nvPr>
        </p:nvSpPr>
        <p:spPr/>
        <p:txBody>
          <a:bodyPr/>
          <a:lstStyle/>
          <a:p>
            <a:pPr>
              <a:defRPr/>
            </a:pPr>
            <a:endParaRPr lang="en-GB" altLang="en-US"/>
          </a:p>
        </p:txBody>
      </p:sp>
      <p:sp>
        <p:nvSpPr>
          <p:cNvPr id="3" name="Footer Placeholder 2">
            <a:extLst>
              <a:ext uri="{FF2B5EF4-FFF2-40B4-BE49-F238E27FC236}">
                <a16:creationId xmlns:a16="http://schemas.microsoft.com/office/drawing/2014/main" id="{64600322-645B-4595-88B6-DB95A8E2FFB8}"/>
              </a:ext>
            </a:extLst>
          </p:cNvPr>
          <p:cNvSpPr>
            <a:spLocks noGrp="1"/>
          </p:cNvSpPr>
          <p:nvPr>
            <p:ph type="ftr" sz="quarter" idx="11"/>
          </p:nvPr>
        </p:nvSpPr>
        <p:spPr/>
        <p:txBody>
          <a:bodyPr/>
          <a:lstStyle/>
          <a:p>
            <a:pPr>
              <a:defRPr/>
            </a:pPr>
            <a:endParaRPr lang="en-GB" altLang="en-US"/>
          </a:p>
        </p:txBody>
      </p:sp>
      <p:sp>
        <p:nvSpPr>
          <p:cNvPr id="4" name="Slide Number Placeholder 3">
            <a:extLst>
              <a:ext uri="{FF2B5EF4-FFF2-40B4-BE49-F238E27FC236}">
                <a16:creationId xmlns:a16="http://schemas.microsoft.com/office/drawing/2014/main" id="{261329D4-B429-4348-9C89-B26E87D2ADFD}"/>
              </a:ext>
            </a:extLst>
          </p:cNvPr>
          <p:cNvSpPr>
            <a:spLocks noGrp="1"/>
          </p:cNvSpPr>
          <p:nvPr>
            <p:ph type="sldNum" sz="quarter" idx="12"/>
          </p:nvPr>
        </p:nvSpPr>
        <p:spPr/>
        <p:txBody>
          <a:bodyPr/>
          <a:lstStyle/>
          <a:p>
            <a:pPr>
              <a:defRPr/>
            </a:pPr>
            <a:fld id="{31D3774A-C2DA-49DA-937A-A8D1663BE1CF}" type="slidenum">
              <a:rPr lang="en-GB" altLang="en-US" smtClean="0"/>
              <a:pPr>
                <a:defRPr/>
              </a:pPr>
              <a:t>‹#›</a:t>
            </a:fld>
            <a:endParaRPr lang="en-GB" altLang="en-US"/>
          </a:p>
        </p:txBody>
      </p:sp>
    </p:spTree>
    <p:extLst>
      <p:ext uri="{BB962C8B-B14F-4D97-AF65-F5344CB8AC3E}">
        <p14:creationId xmlns:p14="http://schemas.microsoft.com/office/powerpoint/2010/main" val="1181368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82030-0F4B-4E80-88E0-811C23724E37}"/>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075DD0-6AD3-422B-AC30-10982144394D}"/>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E7923A-F303-43B4-AE4C-61071405566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47452DF-4BC2-4C24-9A8A-CA165BCC07D0}"/>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3F1AD357-136A-406F-A8C7-92B85AA57488}"/>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E3CA664C-36E1-476F-8EA8-404A89135A6B}"/>
              </a:ext>
            </a:extLst>
          </p:cNvPr>
          <p:cNvSpPr>
            <a:spLocks noGrp="1"/>
          </p:cNvSpPr>
          <p:nvPr>
            <p:ph type="sldNum" sz="quarter" idx="12"/>
          </p:nvPr>
        </p:nvSpPr>
        <p:spPr/>
        <p:txBody>
          <a:bodyPr/>
          <a:lstStyle/>
          <a:p>
            <a:pPr>
              <a:defRPr/>
            </a:pPr>
            <a:fld id="{EB835F51-783F-47AC-8CC9-9061C62E5684}" type="slidenum">
              <a:rPr lang="en-GB" altLang="en-US" smtClean="0"/>
              <a:pPr>
                <a:defRPr/>
              </a:pPr>
              <a:t>‹#›</a:t>
            </a:fld>
            <a:endParaRPr lang="en-GB" altLang="en-US"/>
          </a:p>
        </p:txBody>
      </p:sp>
    </p:spTree>
    <p:extLst>
      <p:ext uri="{BB962C8B-B14F-4D97-AF65-F5344CB8AC3E}">
        <p14:creationId xmlns:p14="http://schemas.microsoft.com/office/powerpoint/2010/main" val="2226858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98151-BF85-4F6D-8CE7-B97F4C2C31D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6548F4-0252-49E0-AF2C-2ED26415FDD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7353A70C-AB01-4B2D-97B3-01285258C22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1D64C53-C7A8-40AA-B7E4-4D15A78FD3D5}"/>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AB37E2CE-CDCF-4627-8B6A-CFDEADE9C7E5}"/>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8C56F4CE-7F32-4329-AF1D-DE3F005EF749}"/>
              </a:ext>
            </a:extLst>
          </p:cNvPr>
          <p:cNvSpPr>
            <a:spLocks noGrp="1"/>
          </p:cNvSpPr>
          <p:nvPr>
            <p:ph type="sldNum" sz="quarter" idx="12"/>
          </p:nvPr>
        </p:nvSpPr>
        <p:spPr/>
        <p:txBody>
          <a:bodyPr/>
          <a:lstStyle/>
          <a:p>
            <a:pPr>
              <a:defRPr/>
            </a:pPr>
            <a:fld id="{D6C39291-68D7-41A5-A597-8A6834B19988}" type="slidenum">
              <a:rPr lang="en-GB" altLang="en-US" smtClean="0"/>
              <a:pPr>
                <a:defRPr/>
              </a:pPr>
              <a:t>‹#›</a:t>
            </a:fld>
            <a:endParaRPr lang="en-GB" altLang="en-US"/>
          </a:p>
        </p:txBody>
      </p:sp>
    </p:spTree>
    <p:extLst>
      <p:ext uri="{BB962C8B-B14F-4D97-AF65-F5344CB8AC3E}">
        <p14:creationId xmlns:p14="http://schemas.microsoft.com/office/powerpoint/2010/main" val="1423499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F9AAFE-CE91-4BC0-9AA4-A88B2C2AAD0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EB3BA45-DD07-41AC-A154-E79975017C3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623D50E3-4436-47F5-9AE5-AADE43660D5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latin typeface="Arial" panose="020B0604020202020204" pitchFamily="34" charset="0"/>
              </a:defRPr>
            </a:lvl1pPr>
          </a:lstStyle>
          <a:p>
            <a:pPr>
              <a:defRPr/>
            </a:pPr>
            <a:endParaRPr lang="en-GB" altLang="en-US" dirty="0"/>
          </a:p>
        </p:txBody>
      </p:sp>
      <p:sp>
        <p:nvSpPr>
          <p:cNvPr id="5" name="Footer Placeholder 4">
            <a:extLst>
              <a:ext uri="{FF2B5EF4-FFF2-40B4-BE49-F238E27FC236}">
                <a16:creationId xmlns:a16="http://schemas.microsoft.com/office/drawing/2014/main" id="{C664DC8E-B6EC-4C88-8746-3D0F80C6B8A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defRPr>
            </a:lvl1pPr>
          </a:lstStyle>
          <a:p>
            <a:pPr>
              <a:defRPr/>
            </a:pPr>
            <a:endParaRPr lang="en-GB" altLang="en-US" dirty="0"/>
          </a:p>
        </p:txBody>
      </p:sp>
      <p:sp>
        <p:nvSpPr>
          <p:cNvPr id="6" name="Slide Number Placeholder 5">
            <a:extLst>
              <a:ext uri="{FF2B5EF4-FFF2-40B4-BE49-F238E27FC236}">
                <a16:creationId xmlns:a16="http://schemas.microsoft.com/office/drawing/2014/main" id="{6A485C8E-BB47-4550-97C1-927D011AD58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defRPr>
            </a:lvl1pPr>
          </a:lstStyle>
          <a:p>
            <a:pPr>
              <a:defRPr/>
            </a:pPr>
            <a:fld id="{048EA170-3860-43EF-98BC-01E1C38C2882}" type="slidenum">
              <a:rPr lang="en-GB" altLang="en-US" smtClean="0"/>
              <a:pPr>
                <a:defRPr/>
              </a:pPr>
              <a:t>‹#›</a:t>
            </a:fld>
            <a:endParaRPr lang="en-GB" altLang="en-US" dirty="0"/>
          </a:p>
        </p:txBody>
      </p:sp>
    </p:spTree>
    <p:extLst>
      <p:ext uri="{BB962C8B-B14F-4D97-AF65-F5344CB8AC3E}">
        <p14:creationId xmlns:p14="http://schemas.microsoft.com/office/powerpoint/2010/main" val="358078702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xStyles>
    <p:titleStyle>
      <a:lvl1pPr algn="l" defTabSz="685800" rtl="0" eaLnBrk="1" latinLnBrk="0" hangingPunct="1">
        <a:lnSpc>
          <a:spcPct val="90000"/>
        </a:lnSpc>
        <a:spcBef>
          <a:spcPct val="0"/>
        </a:spcBef>
        <a:buNone/>
        <a:defRPr sz="3300" kern="1200">
          <a:solidFill>
            <a:schemeClr val="tx1"/>
          </a:solidFill>
          <a:latin typeface="Arial" panose="020B060402020202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co.uk/imgres?imgurl=http://www.nadis.org.uk/quiz/Calving%2520(1).jpg&amp;imgrefurl=http://www.nadis.org.uk/quiz/calving.asp&amp;usg=__qo_2x94VVYczHDqZ2BMwEjiV1s4=&amp;h=330&amp;w=350&amp;sz=44&amp;hl=en&amp;start=8&amp;tbnid=3WjkFN833aE66M:&amp;tbnh=113&amp;tbnw=120&amp;prev=/images%3Fq%3DCalving%26gbv%3D2%26hl%3Den%26sa%3DG" TargetMode="External"/><Relationship Id="rId1" Type="http://schemas.openxmlformats.org/officeDocument/2006/relationships/slideLayout" Target="../slideLayouts/slideLayout1.xml"/><Relationship Id="rId5" Type="http://schemas.openxmlformats.org/officeDocument/2006/relationships/hyperlink" Target="https://unsplash.com/s/photos/calf?utm_source=unsplash&amp;utm_medium=referral&amp;utm_content=creditCopyText" TargetMode="External"/><Relationship Id="rId4" Type="http://schemas.openxmlformats.org/officeDocument/2006/relationships/hyperlink" Target="https://unsplash.com/@freestocks?utm_source=unsplash&amp;utm_medium=referral&amp;utm_content=creditCopyText"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5243192-098D-44A6-BA13-90FEB0FE02A6}"/>
              </a:ext>
            </a:extLst>
          </p:cNvPr>
          <p:cNvSpPr>
            <a:spLocks noGrp="1" noChangeArrowheads="1"/>
          </p:cNvSpPr>
          <p:nvPr>
            <p:ph type="ctrTitle"/>
          </p:nvPr>
        </p:nvSpPr>
        <p:spPr>
          <a:xfrm>
            <a:off x="827088" y="476250"/>
            <a:ext cx="7772400" cy="1736725"/>
          </a:xfrm>
        </p:spPr>
        <p:txBody>
          <a:bodyPr/>
          <a:lstStyle/>
          <a:p>
            <a:pPr eaLnBrk="1" hangingPunct="1">
              <a:defRPr/>
            </a:pPr>
            <a:r>
              <a:rPr lang="en-GB" altLang="en-US" dirty="0"/>
              <a:t>Care during Calving</a:t>
            </a:r>
          </a:p>
        </p:txBody>
      </p:sp>
      <p:pic>
        <p:nvPicPr>
          <p:cNvPr id="3076" name="Picture 7">
            <a:hlinkClick r:id="rId2"/>
            <a:extLst>
              <a:ext uri="{FF2B5EF4-FFF2-40B4-BE49-F238E27FC236}">
                <a16:creationId xmlns:a16="http://schemas.microsoft.com/office/drawing/2014/main" id="{971AD698-149D-4A15-9DDC-77326C768A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2519362" y="2777631"/>
            <a:ext cx="4105275"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E58518D2-0715-4D5F-A519-117E4CF6EAE6}"/>
              </a:ext>
            </a:extLst>
          </p:cNvPr>
          <p:cNvSpPr txBox="1"/>
          <p:nvPr/>
        </p:nvSpPr>
        <p:spPr>
          <a:xfrm>
            <a:off x="3635896" y="5521494"/>
            <a:ext cx="1872208" cy="21544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Photo by </a:t>
            </a:r>
            <a:r>
              <a:rPr lang="en-US" sz="800" dirty="0" err="1">
                <a:latin typeface="Arial" panose="020B0604020202020204" pitchFamily="34" charset="0"/>
                <a:cs typeface="Arial" panose="020B0604020202020204" pitchFamily="34" charset="0"/>
                <a:hlinkClick r:id="rId4"/>
              </a:rPr>
              <a:t>freestocks</a:t>
            </a:r>
            <a:r>
              <a:rPr lang="en-US" sz="800" dirty="0">
                <a:latin typeface="Arial" panose="020B0604020202020204" pitchFamily="34" charset="0"/>
                <a:cs typeface="Arial" panose="020B0604020202020204" pitchFamily="34" charset="0"/>
              </a:rPr>
              <a:t> on </a:t>
            </a:r>
            <a:r>
              <a:rPr lang="en-US" sz="800" dirty="0" err="1">
                <a:latin typeface="Arial" panose="020B0604020202020204" pitchFamily="34" charset="0"/>
                <a:cs typeface="Arial" panose="020B0604020202020204" pitchFamily="34" charset="0"/>
                <a:hlinkClick r:id="rId5"/>
              </a:rPr>
              <a:t>Unsplash</a:t>
            </a:r>
            <a:endParaRPr lang="en-GB" sz="800"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a:extLst>
              <a:ext uri="{FF2B5EF4-FFF2-40B4-BE49-F238E27FC236}">
                <a16:creationId xmlns:a16="http://schemas.microsoft.com/office/drawing/2014/main" id="{36788013-CEEE-4A9C-B86B-F81494EC1751}"/>
              </a:ext>
            </a:extLst>
          </p:cNvPr>
          <p:cNvSpPr>
            <a:spLocks noGrp="1" noChangeArrowheads="1"/>
          </p:cNvSpPr>
          <p:nvPr>
            <p:ph type="title"/>
          </p:nvPr>
        </p:nvSpPr>
        <p:spPr/>
        <p:txBody>
          <a:bodyPr/>
          <a:lstStyle/>
          <a:p>
            <a:pPr eaLnBrk="1" hangingPunct="1">
              <a:defRPr/>
            </a:pPr>
            <a:r>
              <a:rPr lang="en-GB" altLang="en-US"/>
              <a:t>Using rope assistance</a:t>
            </a:r>
          </a:p>
        </p:txBody>
      </p:sp>
      <p:pic>
        <p:nvPicPr>
          <p:cNvPr id="12291" name="Picture 4" descr="Applying traction at delivery by walking-out the shoulders">
            <a:extLst>
              <a:ext uri="{FF2B5EF4-FFF2-40B4-BE49-F238E27FC236}">
                <a16:creationId xmlns:a16="http://schemas.microsoft.com/office/drawing/2014/main" id="{ACE739F2-ACF2-4D22-9BB8-A76E334522C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2051720" y="2020410"/>
            <a:ext cx="4907088" cy="3856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5F18F4F1-B5D0-470A-9974-CFAA5B248BA4}"/>
              </a:ext>
            </a:extLst>
          </p:cNvPr>
          <p:cNvSpPr>
            <a:spLocks noGrp="1" noChangeArrowheads="1"/>
          </p:cNvSpPr>
          <p:nvPr>
            <p:ph type="title"/>
          </p:nvPr>
        </p:nvSpPr>
        <p:spPr/>
        <p:txBody>
          <a:bodyPr/>
          <a:lstStyle/>
          <a:p>
            <a:pPr eaLnBrk="1" hangingPunct="1">
              <a:defRPr/>
            </a:pPr>
            <a:r>
              <a:rPr lang="en-GB" altLang="en-US" dirty="0"/>
              <a:t>Calves in the wrong position</a:t>
            </a:r>
          </a:p>
        </p:txBody>
      </p:sp>
      <p:sp>
        <p:nvSpPr>
          <p:cNvPr id="24579" name="Rectangle 3">
            <a:extLst>
              <a:ext uri="{FF2B5EF4-FFF2-40B4-BE49-F238E27FC236}">
                <a16:creationId xmlns:a16="http://schemas.microsoft.com/office/drawing/2014/main" id="{65A5C7A6-DADD-4514-AE04-96429A9E4EB8}"/>
              </a:ext>
            </a:extLst>
          </p:cNvPr>
          <p:cNvSpPr>
            <a:spLocks noGrp="1" noChangeArrowheads="1"/>
          </p:cNvSpPr>
          <p:nvPr>
            <p:ph idx="1"/>
          </p:nvPr>
        </p:nvSpPr>
        <p:spPr/>
        <p:txBody>
          <a:bodyPr>
            <a:normAutofit/>
          </a:bodyPr>
          <a:lstStyle/>
          <a:p>
            <a:pPr eaLnBrk="1" hangingPunct="1">
              <a:defRPr/>
            </a:pPr>
            <a:r>
              <a:rPr lang="en-GB" altLang="en-US" sz="3200" dirty="0"/>
              <a:t>If the calf is badly placed then the farmer or vet will need to correct it.</a:t>
            </a:r>
          </a:p>
          <a:p>
            <a:pPr eaLnBrk="1" hangingPunct="1">
              <a:defRPr/>
            </a:pPr>
            <a:endParaRPr lang="en-GB" altLang="en-US" sz="3200" dirty="0"/>
          </a:p>
          <a:p>
            <a:pPr eaLnBrk="1" hangingPunct="1">
              <a:defRPr/>
            </a:pPr>
            <a:r>
              <a:rPr lang="en-GB" altLang="en-US" sz="3200" dirty="0"/>
              <a:t>This can involve turning the calf or pulling its legs forward and can harm the calf or mother if not done correctly.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E5AE6B13-40DB-42B8-A441-26C3BCA23D40}"/>
              </a:ext>
            </a:extLst>
          </p:cNvPr>
          <p:cNvSpPr>
            <a:spLocks noGrp="1" noChangeArrowheads="1"/>
          </p:cNvSpPr>
          <p:nvPr>
            <p:ph type="title"/>
          </p:nvPr>
        </p:nvSpPr>
        <p:spPr/>
        <p:txBody>
          <a:bodyPr/>
          <a:lstStyle/>
          <a:p>
            <a:pPr eaLnBrk="1" hangingPunct="1">
              <a:defRPr/>
            </a:pPr>
            <a:r>
              <a:rPr lang="en-GB" altLang="en-US" dirty="0"/>
              <a:t>Twins</a:t>
            </a:r>
          </a:p>
        </p:txBody>
      </p:sp>
      <p:sp>
        <p:nvSpPr>
          <p:cNvPr id="25603" name="Rectangle 3">
            <a:extLst>
              <a:ext uri="{FF2B5EF4-FFF2-40B4-BE49-F238E27FC236}">
                <a16:creationId xmlns:a16="http://schemas.microsoft.com/office/drawing/2014/main" id="{BBA96134-8B89-4727-B29D-0E106EB4CE17}"/>
              </a:ext>
            </a:extLst>
          </p:cNvPr>
          <p:cNvSpPr>
            <a:spLocks noGrp="1" noChangeArrowheads="1"/>
          </p:cNvSpPr>
          <p:nvPr>
            <p:ph idx="1"/>
          </p:nvPr>
        </p:nvSpPr>
        <p:spPr/>
        <p:txBody>
          <a:bodyPr>
            <a:normAutofit/>
          </a:bodyPr>
          <a:lstStyle/>
          <a:p>
            <a:pPr eaLnBrk="1" hangingPunct="1">
              <a:defRPr/>
            </a:pPr>
            <a:r>
              <a:rPr lang="en-GB" altLang="en-US" sz="3200" dirty="0"/>
              <a:t>Not normally a problem as twins are usually smaller.</a:t>
            </a:r>
          </a:p>
          <a:p>
            <a:pPr eaLnBrk="1" hangingPunct="1">
              <a:defRPr/>
            </a:pPr>
            <a:endParaRPr lang="en-GB" altLang="en-US" sz="3200" dirty="0"/>
          </a:p>
          <a:p>
            <a:pPr eaLnBrk="1" hangingPunct="1">
              <a:defRPr/>
            </a:pPr>
            <a:r>
              <a:rPr lang="en-GB" altLang="en-US" sz="3200" dirty="0"/>
              <a:t>Can be a problem if the calves become entangled.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09168BAF-6217-40B5-978A-5EFBF0BDA532}"/>
              </a:ext>
            </a:extLst>
          </p:cNvPr>
          <p:cNvSpPr>
            <a:spLocks noGrp="1" noChangeArrowheads="1"/>
          </p:cNvSpPr>
          <p:nvPr>
            <p:ph type="title"/>
          </p:nvPr>
        </p:nvSpPr>
        <p:spPr>
          <a:xfrm>
            <a:off x="628650" y="116632"/>
            <a:ext cx="7886700" cy="1325563"/>
          </a:xfrm>
        </p:spPr>
        <p:txBody>
          <a:bodyPr/>
          <a:lstStyle/>
          <a:p>
            <a:pPr eaLnBrk="1" hangingPunct="1">
              <a:defRPr/>
            </a:pPr>
            <a:r>
              <a:rPr lang="en-GB" altLang="en-US" dirty="0"/>
              <a:t>Care after calving</a:t>
            </a:r>
          </a:p>
        </p:txBody>
      </p:sp>
      <p:sp>
        <p:nvSpPr>
          <p:cNvPr id="26627" name="Rectangle 3">
            <a:extLst>
              <a:ext uri="{FF2B5EF4-FFF2-40B4-BE49-F238E27FC236}">
                <a16:creationId xmlns:a16="http://schemas.microsoft.com/office/drawing/2014/main" id="{343D6110-B218-47DA-B107-736B8E3990DC}"/>
              </a:ext>
            </a:extLst>
          </p:cNvPr>
          <p:cNvSpPr>
            <a:spLocks noGrp="1" noChangeArrowheads="1"/>
          </p:cNvSpPr>
          <p:nvPr>
            <p:ph idx="1"/>
          </p:nvPr>
        </p:nvSpPr>
        <p:spPr>
          <a:xfrm>
            <a:off x="628650" y="1052736"/>
            <a:ext cx="7886700" cy="4351338"/>
          </a:xfrm>
        </p:spPr>
        <p:txBody>
          <a:bodyPr>
            <a:noAutofit/>
          </a:bodyPr>
          <a:lstStyle/>
          <a:p>
            <a:pPr eaLnBrk="1" hangingPunct="1">
              <a:lnSpc>
                <a:spcPct val="90000"/>
              </a:lnSpc>
              <a:defRPr/>
            </a:pPr>
            <a:r>
              <a:rPr lang="en-GB" altLang="en-US" sz="2800" dirty="0"/>
              <a:t>Once delivered, clear any mucus from the calf's mouth and throat with your hand. Then, if necessary, stimulate the calf to breathe by either rubbing it briskly, tickling the inside of the nostril with a straw or slapping it with the flat of the hand. </a:t>
            </a:r>
          </a:p>
          <a:p>
            <a:pPr eaLnBrk="1" hangingPunct="1">
              <a:lnSpc>
                <a:spcPct val="90000"/>
              </a:lnSpc>
              <a:buFont typeface="Wingdings" panose="05000000000000000000" pitchFamily="2" charset="2"/>
              <a:buNone/>
              <a:defRPr/>
            </a:pPr>
            <a:endParaRPr lang="en-GB" altLang="en-US" sz="2800" dirty="0"/>
          </a:p>
          <a:p>
            <a:pPr eaLnBrk="1" hangingPunct="1">
              <a:lnSpc>
                <a:spcPct val="90000"/>
              </a:lnSpc>
              <a:defRPr/>
            </a:pPr>
            <a:r>
              <a:rPr lang="en-GB" altLang="en-US" sz="2800" dirty="0"/>
              <a:t>Artificial respiration can be applied to the calf as follows: place a short section of garden hose into one nostril, hold mouth and nostrils shut so air enters and leaves only through the hose, then alternately blow into the hose and allow expiration of air. Repeat at 5- to 7-second intervals until the calf begins to breathe.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a:extLst>
              <a:ext uri="{FF2B5EF4-FFF2-40B4-BE49-F238E27FC236}">
                <a16:creationId xmlns:a16="http://schemas.microsoft.com/office/drawing/2014/main" id="{C175CF53-1F5D-436B-B6A5-254BDF19C174}"/>
              </a:ext>
            </a:extLst>
          </p:cNvPr>
          <p:cNvSpPr>
            <a:spLocks noGrp="1" noChangeArrowheads="1"/>
          </p:cNvSpPr>
          <p:nvPr>
            <p:ph idx="1"/>
          </p:nvPr>
        </p:nvSpPr>
        <p:spPr>
          <a:xfrm>
            <a:off x="457200" y="765175"/>
            <a:ext cx="8229600" cy="5368925"/>
          </a:xfrm>
        </p:spPr>
        <p:txBody>
          <a:bodyPr>
            <a:normAutofit/>
          </a:bodyPr>
          <a:lstStyle/>
          <a:p>
            <a:pPr eaLnBrk="1" hangingPunct="1">
              <a:defRPr/>
            </a:pPr>
            <a:r>
              <a:rPr lang="en-GB" altLang="en-US" sz="2800" dirty="0"/>
              <a:t>Once the calf is breathing check.</a:t>
            </a:r>
          </a:p>
          <a:p>
            <a:pPr eaLnBrk="1" hangingPunct="1">
              <a:defRPr/>
            </a:pPr>
            <a:r>
              <a:rPr lang="en-GB" altLang="en-US" sz="2800" dirty="0"/>
              <a:t>1. The cow has bonded with the calf – she will start to lick the calf clean.</a:t>
            </a:r>
          </a:p>
          <a:p>
            <a:pPr eaLnBrk="1" hangingPunct="1">
              <a:defRPr/>
            </a:pPr>
            <a:r>
              <a:rPr lang="en-GB" altLang="en-US" sz="2800" dirty="0"/>
              <a:t>2. The calf is healthy and normal</a:t>
            </a:r>
          </a:p>
          <a:p>
            <a:pPr eaLnBrk="1" hangingPunct="1">
              <a:defRPr/>
            </a:pPr>
            <a:r>
              <a:rPr lang="en-GB" altLang="en-US" sz="2800" dirty="0"/>
              <a:t>3. It has started to feed</a:t>
            </a:r>
          </a:p>
          <a:p>
            <a:pPr eaLnBrk="1" hangingPunct="1">
              <a:buFont typeface="Wingdings" panose="05000000000000000000" pitchFamily="2" charset="2"/>
              <a:buNone/>
              <a:defRPr/>
            </a:pPr>
            <a:endParaRPr lang="en-GB" altLang="en-US" sz="2800" dirty="0"/>
          </a:p>
          <a:p>
            <a:pPr eaLnBrk="1" hangingPunct="1">
              <a:defRPr/>
            </a:pPr>
            <a:endParaRPr lang="en-GB" alt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6A473877-D978-43FC-AAF6-C2335588C3B2}"/>
              </a:ext>
            </a:extLst>
          </p:cNvPr>
          <p:cNvSpPr>
            <a:spLocks noGrp="1" noChangeArrowheads="1"/>
          </p:cNvSpPr>
          <p:nvPr>
            <p:ph type="title"/>
          </p:nvPr>
        </p:nvSpPr>
        <p:spPr/>
        <p:txBody>
          <a:bodyPr/>
          <a:lstStyle/>
          <a:p>
            <a:pPr eaLnBrk="1" hangingPunct="1">
              <a:defRPr/>
            </a:pPr>
            <a:r>
              <a:rPr lang="en-GB" altLang="en-US" dirty="0"/>
              <a:t>Feeding</a:t>
            </a:r>
          </a:p>
        </p:txBody>
      </p:sp>
      <p:sp>
        <p:nvSpPr>
          <p:cNvPr id="28675" name="Rectangle 3">
            <a:extLst>
              <a:ext uri="{FF2B5EF4-FFF2-40B4-BE49-F238E27FC236}">
                <a16:creationId xmlns:a16="http://schemas.microsoft.com/office/drawing/2014/main" id="{9EF0033E-6409-49E2-A5D4-067C67031184}"/>
              </a:ext>
            </a:extLst>
          </p:cNvPr>
          <p:cNvSpPr>
            <a:spLocks noGrp="1" noChangeArrowheads="1"/>
          </p:cNvSpPr>
          <p:nvPr>
            <p:ph idx="1"/>
          </p:nvPr>
        </p:nvSpPr>
        <p:spPr>
          <a:xfrm>
            <a:off x="457200" y="1341438"/>
            <a:ext cx="8229600" cy="4792662"/>
          </a:xfrm>
        </p:spPr>
        <p:txBody>
          <a:bodyPr/>
          <a:lstStyle/>
          <a:p>
            <a:pPr eaLnBrk="1" hangingPunct="1">
              <a:defRPr/>
            </a:pPr>
            <a:r>
              <a:rPr lang="en-GB" altLang="en-US" sz="2800" dirty="0"/>
              <a:t>The first milk produced by the cow is called colostrum. This is rich in fat and protein and contains the mother’s antibodies to help protect the calf from disease.</a:t>
            </a:r>
          </a:p>
          <a:p>
            <a:pPr eaLnBrk="1" hangingPunct="1">
              <a:defRPr/>
            </a:pPr>
            <a:r>
              <a:rPr lang="en-GB" altLang="en-US" sz="2800" dirty="0"/>
              <a:t>The calf should have access to hay – to start the rumen, clean water and if removed from the mother calf concentrate mix.</a:t>
            </a:r>
          </a:p>
          <a:p>
            <a:pPr eaLnBrk="1" hangingPunct="1">
              <a:defRPr/>
            </a:pPr>
            <a:r>
              <a:rPr lang="en-GB" altLang="en-US" sz="2800" dirty="0"/>
              <a:t>If on milk powder the milk given will be reduced gradually until the calf is weaned (eating only solid food).</a:t>
            </a:r>
          </a:p>
          <a:p>
            <a:pPr eaLnBrk="1" hangingPunct="1">
              <a:defRPr/>
            </a:pPr>
            <a:endParaRPr lang="en-GB" alt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D7BDA2E-9FC7-4480-A7BB-616390B8B234}"/>
              </a:ext>
            </a:extLst>
          </p:cNvPr>
          <p:cNvSpPr>
            <a:spLocks noGrp="1" noChangeArrowheads="1"/>
          </p:cNvSpPr>
          <p:nvPr>
            <p:ph type="title"/>
          </p:nvPr>
        </p:nvSpPr>
        <p:spPr/>
        <p:txBody>
          <a:bodyPr/>
          <a:lstStyle/>
          <a:p>
            <a:pPr eaLnBrk="1" hangingPunct="1">
              <a:defRPr/>
            </a:pPr>
            <a:r>
              <a:rPr lang="en-GB" altLang="en-US" sz="4000" b="1" dirty="0"/>
              <a:t>Stages of calving (Parturition)</a:t>
            </a:r>
            <a:br>
              <a:rPr lang="en-GB" altLang="en-US" sz="4000" dirty="0"/>
            </a:br>
            <a:endParaRPr lang="en-GB" altLang="en-US" sz="4000" dirty="0"/>
          </a:p>
        </p:txBody>
      </p:sp>
      <p:sp>
        <p:nvSpPr>
          <p:cNvPr id="9219" name="Rectangle 3">
            <a:extLst>
              <a:ext uri="{FF2B5EF4-FFF2-40B4-BE49-F238E27FC236}">
                <a16:creationId xmlns:a16="http://schemas.microsoft.com/office/drawing/2014/main" id="{84936F1A-FA84-4026-A1C4-608BEF6C0706}"/>
              </a:ext>
            </a:extLst>
          </p:cNvPr>
          <p:cNvSpPr>
            <a:spLocks noGrp="1" noChangeArrowheads="1"/>
          </p:cNvSpPr>
          <p:nvPr>
            <p:ph idx="1"/>
          </p:nvPr>
        </p:nvSpPr>
        <p:spPr/>
        <p:txBody>
          <a:bodyPr>
            <a:normAutofit/>
          </a:bodyPr>
          <a:lstStyle/>
          <a:p>
            <a:pPr eaLnBrk="1" hangingPunct="1">
              <a:defRPr/>
            </a:pPr>
            <a:r>
              <a:rPr lang="en-GB" altLang="en-US" sz="3200" dirty="0"/>
              <a:t>Normal calving can be divided into three general stages -- preparatory, foetal expulsion and expulsion of the placenta or afterbirth. The time interval of each stage varies among types and breeds of cattle and among individuals of the same breed.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19560FE5-908A-493E-8653-011BBC8875FC}"/>
              </a:ext>
            </a:extLst>
          </p:cNvPr>
          <p:cNvSpPr>
            <a:spLocks noGrp="1" noChangeArrowheads="1"/>
          </p:cNvSpPr>
          <p:nvPr>
            <p:ph type="title"/>
          </p:nvPr>
        </p:nvSpPr>
        <p:spPr>
          <a:xfrm>
            <a:off x="457200" y="274638"/>
            <a:ext cx="8229600" cy="2290762"/>
          </a:xfrm>
        </p:spPr>
        <p:txBody>
          <a:bodyPr/>
          <a:lstStyle/>
          <a:p>
            <a:pPr eaLnBrk="1" hangingPunct="1">
              <a:defRPr/>
            </a:pPr>
            <a:r>
              <a:rPr lang="en-GB" altLang="en-US" sz="4000" dirty="0"/>
              <a:t>Stages and Timing</a:t>
            </a:r>
            <a:br>
              <a:rPr lang="en-GB" altLang="en-US" sz="4000" dirty="0"/>
            </a:br>
            <a:r>
              <a:rPr lang="en-GB" altLang="en-US" sz="4000" dirty="0"/>
              <a:t> 1. Preparation</a:t>
            </a:r>
            <a:br>
              <a:rPr lang="en-GB" altLang="en-US" sz="4000" dirty="0"/>
            </a:br>
            <a:r>
              <a:rPr lang="en-GB" altLang="en-US" sz="4000" dirty="0"/>
              <a:t>(2 to 6 hours)</a:t>
            </a:r>
            <a:br>
              <a:rPr lang="en-GB" altLang="en-US" sz="4000" dirty="0"/>
            </a:br>
            <a:endParaRPr lang="en-GB" altLang="en-US" sz="4000" dirty="0"/>
          </a:p>
        </p:txBody>
      </p:sp>
      <p:sp>
        <p:nvSpPr>
          <p:cNvPr id="10243" name="Rectangle 3">
            <a:extLst>
              <a:ext uri="{FF2B5EF4-FFF2-40B4-BE49-F238E27FC236}">
                <a16:creationId xmlns:a16="http://schemas.microsoft.com/office/drawing/2014/main" id="{FA58ED5C-D07D-46CB-8444-5A3E27F6CBF5}"/>
              </a:ext>
            </a:extLst>
          </p:cNvPr>
          <p:cNvSpPr>
            <a:spLocks noGrp="1" noChangeArrowheads="1"/>
          </p:cNvSpPr>
          <p:nvPr>
            <p:ph idx="1"/>
          </p:nvPr>
        </p:nvSpPr>
        <p:spPr>
          <a:xfrm>
            <a:off x="457200" y="2492375"/>
            <a:ext cx="8229600" cy="3641725"/>
          </a:xfrm>
        </p:spPr>
        <p:txBody>
          <a:bodyPr>
            <a:normAutofit/>
          </a:bodyPr>
          <a:lstStyle/>
          <a:p>
            <a:pPr eaLnBrk="1" hangingPunct="1">
              <a:defRPr/>
            </a:pPr>
            <a:r>
              <a:rPr lang="en-GB" altLang="en-US" sz="3200" dirty="0"/>
              <a:t>1. Calf rotates to upright position</a:t>
            </a:r>
          </a:p>
          <a:p>
            <a:pPr eaLnBrk="1" hangingPunct="1">
              <a:defRPr/>
            </a:pPr>
            <a:endParaRPr lang="en-GB" altLang="en-US" sz="3200" dirty="0"/>
          </a:p>
          <a:p>
            <a:pPr eaLnBrk="1" hangingPunct="1">
              <a:defRPr/>
            </a:pPr>
            <a:r>
              <a:rPr lang="en-GB" altLang="en-US" sz="3200" dirty="0"/>
              <a:t>2. Uterine contractions begin </a:t>
            </a:r>
          </a:p>
          <a:p>
            <a:pPr eaLnBrk="1" hangingPunct="1">
              <a:buFont typeface="Wingdings" panose="05000000000000000000" pitchFamily="2" charset="2"/>
              <a:buNone/>
              <a:defRPr/>
            </a:pPr>
            <a:endParaRPr lang="en-GB" altLang="en-US" sz="3200" dirty="0"/>
          </a:p>
          <a:p>
            <a:pPr eaLnBrk="1" hangingPunct="1">
              <a:defRPr/>
            </a:pPr>
            <a:r>
              <a:rPr lang="en-GB" altLang="en-US" sz="3200" dirty="0"/>
              <a:t>3. Water sac expelled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5">
            <a:extLst>
              <a:ext uri="{FF2B5EF4-FFF2-40B4-BE49-F238E27FC236}">
                <a16:creationId xmlns:a16="http://schemas.microsoft.com/office/drawing/2014/main" id="{EEE8320C-0F53-448A-8579-7A692055B18B}"/>
              </a:ext>
            </a:extLst>
          </p:cNvPr>
          <p:cNvSpPr>
            <a:spLocks noGrp="1" noChangeArrowheads="1"/>
          </p:cNvSpPr>
          <p:nvPr>
            <p:ph type="title"/>
          </p:nvPr>
        </p:nvSpPr>
        <p:spPr/>
        <p:txBody>
          <a:bodyPr/>
          <a:lstStyle/>
          <a:p>
            <a:pPr eaLnBrk="1" hangingPunct="1">
              <a:defRPr/>
            </a:pPr>
            <a:r>
              <a:rPr lang="en-GB" altLang="en-US" sz="4000"/>
              <a:t>Normal position of calf before birth</a:t>
            </a:r>
          </a:p>
        </p:txBody>
      </p:sp>
      <p:pic>
        <p:nvPicPr>
          <p:cNvPr id="6147" name="Picture 4" descr="Normal calf position prior to delivery">
            <a:extLst>
              <a:ext uri="{FF2B5EF4-FFF2-40B4-BE49-F238E27FC236}">
                <a16:creationId xmlns:a16="http://schemas.microsoft.com/office/drawing/2014/main" id="{F58A1BFF-7C09-4B00-A16C-A9FD8E1F434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2015716" y="2069028"/>
            <a:ext cx="5112568" cy="4393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DF091D4-643A-4C21-B54F-72C0938FC18C}"/>
              </a:ext>
            </a:extLst>
          </p:cNvPr>
          <p:cNvSpPr>
            <a:spLocks noGrp="1" noChangeArrowheads="1"/>
          </p:cNvSpPr>
          <p:nvPr>
            <p:ph type="title"/>
          </p:nvPr>
        </p:nvSpPr>
        <p:spPr/>
        <p:txBody>
          <a:bodyPr/>
          <a:lstStyle/>
          <a:p>
            <a:pPr eaLnBrk="1" hangingPunct="1">
              <a:defRPr/>
            </a:pPr>
            <a:r>
              <a:rPr lang="en-GB" altLang="en-US"/>
              <a:t>2. Delivery (1 hour or less)</a:t>
            </a:r>
          </a:p>
        </p:txBody>
      </p:sp>
      <p:sp>
        <p:nvSpPr>
          <p:cNvPr id="11267" name="Rectangle 3">
            <a:extLst>
              <a:ext uri="{FF2B5EF4-FFF2-40B4-BE49-F238E27FC236}">
                <a16:creationId xmlns:a16="http://schemas.microsoft.com/office/drawing/2014/main" id="{00E8D550-C72B-4B3D-BBBB-625BA03653DF}"/>
              </a:ext>
            </a:extLst>
          </p:cNvPr>
          <p:cNvSpPr>
            <a:spLocks noGrp="1" noChangeArrowheads="1"/>
          </p:cNvSpPr>
          <p:nvPr>
            <p:ph idx="1"/>
          </p:nvPr>
        </p:nvSpPr>
        <p:spPr/>
        <p:txBody>
          <a:bodyPr>
            <a:normAutofit/>
          </a:bodyPr>
          <a:lstStyle/>
          <a:p>
            <a:pPr eaLnBrk="1" hangingPunct="1">
              <a:defRPr/>
            </a:pPr>
            <a:r>
              <a:rPr lang="en-GB" altLang="en-US" sz="3200" dirty="0"/>
              <a:t>1. Cow usually lying down </a:t>
            </a:r>
          </a:p>
          <a:p>
            <a:pPr eaLnBrk="1" hangingPunct="1">
              <a:buFont typeface="Wingdings" panose="05000000000000000000" pitchFamily="2" charset="2"/>
              <a:buNone/>
              <a:defRPr/>
            </a:pPr>
            <a:endParaRPr lang="en-GB" altLang="en-US" sz="3200" dirty="0"/>
          </a:p>
          <a:p>
            <a:pPr eaLnBrk="1" hangingPunct="1">
              <a:defRPr/>
            </a:pPr>
            <a:r>
              <a:rPr lang="en-GB" altLang="en-US" sz="3200" dirty="0"/>
              <a:t>2. Foetus enters birth canal </a:t>
            </a:r>
          </a:p>
          <a:p>
            <a:pPr eaLnBrk="1" hangingPunct="1">
              <a:buFont typeface="Wingdings" panose="05000000000000000000" pitchFamily="2" charset="2"/>
              <a:buNone/>
              <a:defRPr/>
            </a:pPr>
            <a:endParaRPr lang="en-GB" altLang="en-US" sz="3200" dirty="0"/>
          </a:p>
          <a:p>
            <a:pPr eaLnBrk="1" hangingPunct="1">
              <a:defRPr/>
            </a:pPr>
            <a:r>
              <a:rPr lang="en-GB" altLang="en-US" sz="3200" dirty="0"/>
              <a:t>3. Front feet and head protrude first </a:t>
            </a:r>
          </a:p>
          <a:p>
            <a:pPr eaLnBrk="1" hangingPunct="1">
              <a:buFont typeface="Wingdings" panose="05000000000000000000" pitchFamily="2" charset="2"/>
              <a:buNone/>
              <a:defRPr/>
            </a:pPr>
            <a:endParaRPr lang="en-GB" altLang="en-US" sz="3200" dirty="0"/>
          </a:p>
          <a:p>
            <a:pPr eaLnBrk="1" hangingPunct="1">
              <a:defRPr/>
            </a:pPr>
            <a:r>
              <a:rPr lang="en-GB" altLang="en-US" sz="3200" dirty="0"/>
              <a:t>4. Calf delivery completed </a:t>
            </a:r>
          </a:p>
          <a:p>
            <a:pPr eaLnBrk="1" hangingPunct="1">
              <a:defRPr/>
            </a:pPr>
            <a:endParaRPr lang="en-GB" altLang="en-US" sz="3200" dirty="0"/>
          </a:p>
          <a:p>
            <a:pPr eaLnBrk="1" hangingPunct="1">
              <a:defRPr/>
            </a:pPr>
            <a:endParaRPr lang="en-GB" alt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380B0FB-C9FC-403D-AE45-8DC711CD485C}"/>
              </a:ext>
            </a:extLst>
          </p:cNvPr>
          <p:cNvSpPr>
            <a:spLocks noGrp="1" noChangeArrowheads="1"/>
          </p:cNvSpPr>
          <p:nvPr>
            <p:ph type="title"/>
          </p:nvPr>
        </p:nvSpPr>
        <p:spPr/>
        <p:txBody>
          <a:bodyPr/>
          <a:lstStyle/>
          <a:p>
            <a:pPr eaLnBrk="1" hangingPunct="1">
              <a:defRPr/>
            </a:pPr>
            <a:r>
              <a:rPr lang="en-GB" altLang="en-US"/>
              <a:t>3. Cleaning (2 to 8 hours)</a:t>
            </a:r>
          </a:p>
        </p:txBody>
      </p:sp>
      <p:sp>
        <p:nvSpPr>
          <p:cNvPr id="12291" name="Rectangle 3">
            <a:extLst>
              <a:ext uri="{FF2B5EF4-FFF2-40B4-BE49-F238E27FC236}">
                <a16:creationId xmlns:a16="http://schemas.microsoft.com/office/drawing/2014/main" id="{26045C07-B5DC-4B00-A4C0-A58AB4A6717D}"/>
              </a:ext>
            </a:extLst>
          </p:cNvPr>
          <p:cNvSpPr>
            <a:spLocks noGrp="1" noChangeArrowheads="1"/>
          </p:cNvSpPr>
          <p:nvPr>
            <p:ph idx="1"/>
          </p:nvPr>
        </p:nvSpPr>
        <p:spPr/>
        <p:txBody>
          <a:bodyPr>
            <a:normAutofit/>
          </a:bodyPr>
          <a:lstStyle/>
          <a:p>
            <a:pPr eaLnBrk="1" hangingPunct="1">
              <a:defRPr/>
            </a:pPr>
            <a:r>
              <a:rPr lang="en-GB" altLang="en-US" sz="3200" dirty="0"/>
              <a:t>1. Umbilical cord attachments relax</a:t>
            </a:r>
          </a:p>
          <a:p>
            <a:pPr eaLnBrk="1" hangingPunct="1">
              <a:buFont typeface="Wingdings" panose="05000000000000000000" pitchFamily="2" charset="2"/>
              <a:buNone/>
              <a:defRPr/>
            </a:pPr>
            <a:endParaRPr lang="en-GB" altLang="en-US" sz="3200" dirty="0"/>
          </a:p>
          <a:p>
            <a:pPr eaLnBrk="1" hangingPunct="1">
              <a:defRPr/>
            </a:pPr>
            <a:r>
              <a:rPr lang="en-GB" altLang="en-US" sz="3200" dirty="0"/>
              <a:t>2. Uterine contractions expel membranes </a:t>
            </a:r>
            <a:r>
              <a:rPr lang="en-GB" altLang="en-US" sz="3200" dirty="0" err="1"/>
              <a:t>eg</a:t>
            </a:r>
            <a:r>
              <a:rPr lang="en-GB" altLang="en-US" sz="3200" dirty="0"/>
              <a:t> the placenta.</a:t>
            </a:r>
          </a:p>
          <a:p>
            <a:pPr eaLnBrk="1" hangingPunct="1">
              <a:defRPr/>
            </a:pPr>
            <a:endParaRPr lang="en-GB" altLang="en-US" sz="3200" dirty="0"/>
          </a:p>
          <a:p>
            <a:pPr eaLnBrk="1" hangingPunct="1">
              <a:defRPr/>
            </a:pPr>
            <a:endParaRPr lang="en-GB" alt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16A3ADC-E0C0-46D2-B210-052E4C097BC9}"/>
              </a:ext>
            </a:extLst>
          </p:cNvPr>
          <p:cNvSpPr>
            <a:spLocks noGrp="1" noChangeArrowheads="1"/>
          </p:cNvSpPr>
          <p:nvPr>
            <p:ph type="title"/>
          </p:nvPr>
        </p:nvSpPr>
        <p:spPr/>
        <p:txBody>
          <a:bodyPr/>
          <a:lstStyle/>
          <a:p>
            <a:pPr eaLnBrk="1" hangingPunct="1">
              <a:defRPr/>
            </a:pPr>
            <a:r>
              <a:rPr lang="en-GB" altLang="en-US"/>
              <a:t>Problems With Calving</a:t>
            </a:r>
          </a:p>
        </p:txBody>
      </p:sp>
      <p:sp>
        <p:nvSpPr>
          <p:cNvPr id="15363" name="Rectangle 3">
            <a:extLst>
              <a:ext uri="{FF2B5EF4-FFF2-40B4-BE49-F238E27FC236}">
                <a16:creationId xmlns:a16="http://schemas.microsoft.com/office/drawing/2014/main" id="{B639A15C-CDE7-4100-93C7-946F8224ECFF}"/>
              </a:ext>
            </a:extLst>
          </p:cNvPr>
          <p:cNvSpPr>
            <a:spLocks noGrp="1" noChangeArrowheads="1"/>
          </p:cNvSpPr>
          <p:nvPr>
            <p:ph idx="1"/>
          </p:nvPr>
        </p:nvSpPr>
        <p:spPr/>
        <p:txBody>
          <a:bodyPr>
            <a:normAutofit/>
          </a:bodyPr>
          <a:lstStyle/>
          <a:p>
            <a:pPr eaLnBrk="1" hangingPunct="1">
              <a:defRPr/>
            </a:pPr>
            <a:r>
              <a:rPr lang="en-GB" altLang="en-US" sz="3200" dirty="0"/>
              <a:t>Normal calving takes no more than  1 hour in a mature cow 2-3 hours in a young heifer. If prolonged, the calf may be born dead or in a weakened condition </a:t>
            </a:r>
          </a:p>
          <a:p>
            <a:pPr eaLnBrk="1" hangingPunct="1">
              <a:defRPr/>
            </a:pPr>
            <a:r>
              <a:rPr lang="en-GB" altLang="en-US" sz="3200" dirty="0"/>
              <a:t>There are three main causes of problems</a:t>
            </a:r>
          </a:p>
          <a:p>
            <a:pPr eaLnBrk="1" hangingPunct="1">
              <a:defRPr/>
            </a:pPr>
            <a:r>
              <a:rPr lang="en-GB" altLang="en-US" sz="3200" dirty="0"/>
              <a:t>1. The calf is too big for the cow</a:t>
            </a:r>
          </a:p>
          <a:p>
            <a:pPr eaLnBrk="1" hangingPunct="1">
              <a:defRPr/>
            </a:pPr>
            <a:r>
              <a:rPr lang="en-GB" altLang="en-US" sz="3200" dirty="0"/>
              <a:t>2. The cow is too young or too small.</a:t>
            </a:r>
          </a:p>
          <a:p>
            <a:pPr eaLnBrk="1" hangingPunct="1">
              <a:defRPr/>
            </a:pPr>
            <a:r>
              <a:rPr lang="en-GB" altLang="en-US" sz="3200" dirty="0"/>
              <a:t>3. The foetus is in the wrong position.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E0BBFDD-9A61-4D22-A1AF-A2AFEC363F0C}"/>
              </a:ext>
            </a:extLst>
          </p:cNvPr>
          <p:cNvSpPr>
            <a:spLocks noGrp="1" noChangeArrowheads="1"/>
          </p:cNvSpPr>
          <p:nvPr>
            <p:ph type="title" sz="quarter"/>
          </p:nvPr>
        </p:nvSpPr>
        <p:spPr/>
        <p:txBody>
          <a:bodyPr/>
          <a:lstStyle/>
          <a:p>
            <a:pPr eaLnBrk="1" hangingPunct="1">
              <a:defRPr/>
            </a:pPr>
            <a:r>
              <a:rPr lang="en-GB" altLang="en-US"/>
              <a:t>Badly positioned calves.</a:t>
            </a:r>
          </a:p>
        </p:txBody>
      </p:sp>
      <p:pic>
        <p:nvPicPr>
          <p:cNvPr id="10243" name="Picture 6">
            <a:extLst>
              <a:ext uri="{FF2B5EF4-FFF2-40B4-BE49-F238E27FC236}">
                <a16:creationId xmlns:a16="http://schemas.microsoft.com/office/drawing/2014/main" id="{91FF854F-2F47-4A10-9205-DA8518F1928C}"/>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a:xfrm>
            <a:off x="1104900" y="1703451"/>
            <a:ext cx="2743200" cy="19842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4" name="Picture 8">
            <a:extLst>
              <a:ext uri="{FF2B5EF4-FFF2-40B4-BE49-F238E27FC236}">
                <a16:creationId xmlns:a16="http://schemas.microsoft.com/office/drawing/2014/main" id="{508D7E98-0F61-4CD4-991C-C08E8804ECCE}"/>
              </a:ext>
            </a:extLst>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tretch>
            <a:fillRect/>
          </a:stretch>
        </p:blipFill>
        <p:spPr>
          <a:xfrm>
            <a:off x="5295900" y="1703451"/>
            <a:ext cx="2743200" cy="198424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45" name="Picture 10" descr="Abnormal positions of the calf for delivery">
            <a:extLst>
              <a:ext uri="{FF2B5EF4-FFF2-40B4-BE49-F238E27FC236}">
                <a16:creationId xmlns:a16="http://schemas.microsoft.com/office/drawing/2014/main" id="{673B38A1-4AAC-4BCA-8409-A043AB2B637E}"/>
              </a:ext>
            </a:extLst>
          </p:cNvPr>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323850" y="1916113"/>
            <a:ext cx="4638675" cy="3654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7F91DDB-E503-4DB5-BDDF-C8D4C2CECA01}"/>
              </a:ext>
            </a:extLst>
          </p:cNvPr>
          <p:cNvSpPr>
            <a:spLocks noGrp="1" noChangeArrowheads="1"/>
          </p:cNvSpPr>
          <p:nvPr>
            <p:ph type="title"/>
          </p:nvPr>
        </p:nvSpPr>
        <p:spPr/>
        <p:txBody>
          <a:bodyPr/>
          <a:lstStyle/>
          <a:p>
            <a:pPr eaLnBrk="1" hangingPunct="1">
              <a:defRPr/>
            </a:pPr>
            <a:r>
              <a:rPr lang="en-GB" altLang="en-US"/>
              <a:t>Assisting Calving</a:t>
            </a:r>
          </a:p>
        </p:txBody>
      </p:sp>
      <p:sp>
        <p:nvSpPr>
          <p:cNvPr id="21507" name="Rectangle 3">
            <a:extLst>
              <a:ext uri="{FF2B5EF4-FFF2-40B4-BE49-F238E27FC236}">
                <a16:creationId xmlns:a16="http://schemas.microsoft.com/office/drawing/2014/main" id="{9FA40DC1-ADEB-48E5-8274-A12991EBDCE3}"/>
              </a:ext>
            </a:extLst>
          </p:cNvPr>
          <p:cNvSpPr>
            <a:spLocks noGrp="1" noChangeArrowheads="1"/>
          </p:cNvSpPr>
          <p:nvPr>
            <p:ph idx="1"/>
          </p:nvPr>
        </p:nvSpPr>
        <p:spPr>
          <a:xfrm>
            <a:off x="628650" y="1484784"/>
            <a:ext cx="7886700" cy="4351338"/>
          </a:xfrm>
        </p:spPr>
        <p:txBody>
          <a:bodyPr>
            <a:noAutofit/>
          </a:bodyPr>
          <a:lstStyle/>
          <a:p>
            <a:pPr eaLnBrk="1" hangingPunct="1">
              <a:defRPr/>
            </a:pPr>
            <a:r>
              <a:rPr lang="en-GB" altLang="en-US" sz="3200" dirty="0"/>
              <a:t> Sometimes normal calves may have to be helped to be born particularly if the mother is small or the calf large.</a:t>
            </a:r>
          </a:p>
          <a:p>
            <a:pPr eaLnBrk="1" hangingPunct="1">
              <a:buFont typeface="Wingdings" panose="05000000000000000000" pitchFamily="2" charset="2"/>
              <a:buNone/>
              <a:defRPr/>
            </a:pPr>
            <a:endParaRPr lang="en-GB" altLang="en-US" sz="3200" dirty="0"/>
          </a:p>
          <a:p>
            <a:pPr eaLnBrk="1" hangingPunct="1">
              <a:defRPr/>
            </a:pPr>
            <a:r>
              <a:rPr lang="en-GB" altLang="en-US" sz="3200" dirty="0"/>
              <a:t>Vaseline may be used to help with lubrication</a:t>
            </a:r>
          </a:p>
          <a:p>
            <a:pPr eaLnBrk="1" hangingPunct="1">
              <a:buFont typeface="Wingdings" panose="05000000000000000000" pitchFamily="2" charset="2"/>
              <a:buNone/>
              <a:defRPr/>
            </a:pPr>
            <a:endParaRPr lang="en-GB" altLang="en-US" sz="3200" dirty="0"/>
          </a:p>
          <a:p>
            <a:pPr eaLnBrk="1" hangingPunct="1">
              <a:defRPr/>
            </a:pPr>
            <a:r>
              <a:rPr lang="en-GB" altLang="en-US" sz="3200" dirty="0"/>
              <a:t>Ropes attached to the calves legs may be used to assist the calves shoulders  passing the cows pelvis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594A64-40FB-43DE-AEC9-0F50FCD29AEB}"/>
</file>

<file path=customXml/itemProps2.xml><?xml version="1.0" encoding="utf-8"?>
<ds:datastoreItem xmlns:ds="http://schemas.openxmlformats.org/officeDocument/2006/customXml" ds:itemID="{945957D6-1844-4F29-B976-C7503C31BE8E}"/>
</file>

<file path=customXml/itemProps3.xml><?xml version="1.0" encoding="utf-8"?>
<ds:datastoreItem xmlns:ds="http://schemas.openxmlformats.org/officeDocument/2006/customXml" ds:itemID="{8A806847-1729-4010-A85D-12EDBE9F8EFF}"/>
</file>

<file path=docProps/app.xml><?xml version="1.0" encoding="utf-8"?>
<Properties xmlns="http://schemas.openxmlformats.org/officeDocument/2006/extended-properties" xmlns:vt="http://schemas.openxmlformats.org/officeDocument/2006/docPropsVTypes">
  <Template/>
  <TotalTime>135</TotalTime>
  <Words>590</Words>
  <Application>Microsoft Office PowerPoint</Application>
  <PresentationFormat>On-screen Show (4:3)</PresentationFormat>
  <Paragraphs>57</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Wingdings</vt:lpstr>
      <vt:lpstr>Office Theme</vt:lpstr>
      <vt:lpstr>Care during Calving</vt:lpstr>
      <vt:lpstr>Stages of calving (Parturition) </vt:lpstr>
      <vt:lpstr>Stages and Timing  1. Preparation (2 to 6 hours) </vt:lpstr>
      <vt:lpstr>Normal position of calf before birth</vt:lpstr>
      <vt:lpstr>2. Delivery (1 hour or less)</vt:lpstr>
      <vt:lpstr>3. Cleaning (2 to 8 hours)</vt:lpstr>
      <vt:lpstr>Problems With Calving</vt:lpstr>
      <vt:lpstr>Badly positioned calves.</vt:lpstr>
      <vt:lpstr>Assisting Calving</vt:lpstr>
      <vt:lpstr>Using rope assistance</vt:lpstr>
      <vt:lpstr>Calves in the wrong position</vt:lpstr>
      <vt:lpstr>Twins</vt:lpstr>
      <vt:lpstr>Care after calving</vt:lpstr>
      <vt:lpstr>PowerPoint Presentation</vt:lpstr>
      <vt:lpstr>Feeding</vt:lpstr>
    </vt:vector>
  </TitlesOfParts>
  <Company>RM Network: Build 12</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during Calving</dc:title>
  <dc:creator>wedgwood</dc:creator>
  <cp:lastModifiedBy>David Harrison</cp:lastModifiedBy>
  <cp:revision>10</cp:revision>
  <dcterms:created xsi:type="dcterms:W3CDTF">2008-11-27T09:41:03Z</dcterms:created>
  <dcterms:modified xsi:type="dcterms:W3CDTF">2021-02-01T16:38:03Z</dcterms:modified>
</cp:coreProperties>
</file>